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tamaran" panose="020B0604020202020204" charset="0"/>
      <p:regular r:id="rId9"/>
      <p:bold r:id="rId10"/>
    </p:embeddedFont>
    <p:embeddedFont>
      <p:font typeface="Fredoka One" panose="020B0604020202020204" charset="0"/>
      <p:regular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6C4E7E-A973-493E-98BA-FDE7A327EB14}">
  <a:tblStyle styleId="{E46C4E7E-A973-493E-98BA-FDE7A327EB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3" name="Google Shape;4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" name="Google Shape;48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5" name="Google Shape;48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gfc652a413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1" name="Google Shape;4891;gfc652a413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6" name="Google Shape;490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7" name="Google Shape;490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" name="Google Shape;493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6" name="Google Shape;493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7450" y="943588"/>
            <a:ext cx="5909100" cy="27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97400" y="3724113"/>
            <a:ext cx="3949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26783" y="-2"/>
            <a:ext cx="1417488" cy="801620"/>
            <a:chOff x="7003750" y="-6"/>
            <a:chExt cx="2140251" cy="1210358"/>
          </a:xfrm>
        </p:grpSpPr>
        <p:sp>
          <p:nvSpPr>
            <p:cNvPr id="12" name="Google Shape;12;p2"/>
            <p:cNvSpPr/>
            <p:nvPr/>
          </p:nvSpPr>
          <p:spPr>
            <a:xfrm>
              <a:off x="7650388" y="-6"/>
              <a:ext cx="143049" cy="52901"/>
            </a:xfrm>
            <a:custGeom>
              <a:avLst/>
              <a:gdLst/>
              <a:ahLst/>
              <a:cxnLst/>
              <a:rect l="l" t="t" r="r" b="b"/>
              <a:pathLst>
                <a:path w="3226" h="1193" extrusionOk="0">
                  <a:moveTo>
                    <a:pt x="0" y="0"/>
                  </a:moveTo>
                  <a:lnTo>
                    <a:pt x="0" y="83"/>
                  </a:lnTo>
                  <a:cubicBezTo>
                    <a:pt x="255" y="748"/>
                    <a:pt x="895" y="1192"/>
                    <a:pt x="1628" y="1192"/>
                  </a:cubicBezTo>
                  <a:cubicBezTo>
                    <a:pt x="1675" y="1192"/>
                    <a:pt x="1722" y="1190"/>
                    <a:pt x="1769" y="1187"/>
                  </a:cubicBezTo>
                  <a:cubicBezTo>
                    <a:pt x="2477" y="1123"/>
                    <a:pt x="3038" y="624"/>
                    <a:pt x="3226" y="0"/>
                  </a:cubicBezTo>
                  <a:lnTo>
                    <a:pt x="2477" y="0"/>
                  </a:lnTo>
                  <a:cubicBezTo>
                    <a:pt x="2310" y="271"/>
                    <a:pt x="2039" y="458"/>
                    <a:pt x="1706" y="499"/>
                  </a:cubicBezTo>
                  <a:cubicBezTo>
                    <a:pt x="1671" y="503"/>
                    <a:pt x="1636" y="505"/>
                    <a:pt x="1601" y="505"/>
                  </a:cubicBezTo>
                  <a:cubicBezTo>
                    <a:pt x="1231" y="505"/>
                    <a:pt x="920" y="305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59088" y="3674"/>
              <a:ext cx="88596" cy="59242"/>
            </a:xfrm>
            <a:custGeom>
              <a:avLst/>
              <a:gdLst/>
              <a:ahLst/>
              <a:cxnLst/>
              <a:rect l="l" t="t" r="r" b="b"/>
              <a:pathLst>
                <a:path w="1998" h="1336" extrusionOk="0">
                  <a:moveTo>
                    <a:pt x="248" y="0"/>
                  </a:moveTo>
                  <a:cubicBezTo>
                    <a:pt x="156" y="0"/>
                    <a:pt x="79" y="76"/>
                    <a:pt x="62" y="188"/>
                  </a:cubicBezTo>
                  <a:cubicBezTo>
                    <a:pt x="0" y="646"/>
                    <a:pt x="270" y="1082"/>
                    <a:pt x="708" y="1270"/>
                  </a:cubicBezTo>
                  <a:cubicBezTo>
                    <a:pt x="823" y="1314"/>
                    <a:pt x="944" y="1335"/>
                    <a:pt x="1063" y="1335"/>
                  </a:cubicBezTo>
                  <a:cubicBezTo>
                    <a:pt x="1393" y="1335"/>
                    <a:pt x="1715" y="1176"/>
                    <a:pt x="1914" y="916"/>
                  </a:cubicBezTo>
                  <a:cubicBezTo>
                    <a:pt x="1998" y="791"/>
                    <a:pt x="1934" y="646"/>
                    <a:pt x="1810" y="583"/>
                  </a:cubicBezTo>
                  <a:cubicBezTo>
                    <a:pt x="1790" y="578"/>
                    <a:pt x="1770" y="576"/>
                    <a:pt x="1749" y="576"/>
                  </a:cubicBezTo>
                  <a:cubicBezTo>
                    <a:pt x="1681" y="576"/>
                    <a:pt x="1613" y="602"/>
                    <a:pt x="1582" y="666"/>
                  </a:cubicBezTo>
                  <a:cubicBezTo>
                    <a:pt x="1460" y="818"/>
                    <a:pt x="1271" y="915"/>
                    <a:pt x="1072" y="915"/>
                  </a:cubicBezTo>
                  <a:cubicBezTo>
                    <a:pt x="1000" y="915"/>
                    <a:pt x="925" y="902"/>
                    <a:pt x="853" y="874"/>
                  </a:cubicBezTo>
                  <a:cubicBezTo>
                    <a:pt x="603" y="771"/>
                    <a:pt x="437" y="500"/>
                    <a:pt x="478" y="230"/>
                  </a:cubicBezTo>
                  <a:cubicBezTo>
                    <a:pt x="478" y="147"/>
                    <a:pt x="437" y="42"/>
                    <a:pt x="333" y="22"/>
                  </a:cubicBezTo>
                  <a:cubicBezTo>
                    <a:pt x="304" y="7"/>
                    <a:pt x="27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99661" y="-6"/>
              <a:ext cx="23102" cy="15387"/>
            </a:xfrm>
            <a:custGeom>
              <a:avLst/>
              <a:gdLst/>
              <a:ahLst/>
              <a:cxnLst/>
              <a:rect l="l" t="t" r="r" b="b"/>
              <a:pathLst>
                <a:path w="521" h="347" extrusionOk="0">
                  <a:moveTo>
                    <a:pt x="1" y="0"/>
                  </a:moveTo>
                  <a:cubicBezTo>
                    <a:pt x="42" y="83"/>
                    <a:pt x="84" y="188"/>
                    <a:pt x="146" y="250"/>
                  </a:cubicBezTo>
                  <a:cubicBezTo>
                    <a:pt x="189" y="315"/>
                    <a:pt x="256" y="346"/>
                    <a:pt x="321" y="346"/>
                  </a:cubicBezTo>
                  <a:cubicBezTo>
                    <a:pt x="380" y="346"/>
                    <a:pt x="439" y="320"/>
                    <a:pt x="479" y="271"/>
                  </a:cubicBezTo>
                  <a:cubicBezTo>
                    <a:pt x="520" y="188"/>
                    <a:pt x="520" y="83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45209" y="79720"/>
              <a:ext cx="95115" cy="120612"/>
            </a:xfrm>
            <a:custGeom>
              <a:avLst/>
              <a:gdLst/>
              <a:ahLst/>
              <a:cxnLst/>
              <a:rect l="l" t="t" r="r" b="b"/>
              <a:pathLst>
                <a:path w="2145" h="2720" extrusionOk="0">
                  <a:moveTo>
                    <a:pt x="1643" y="1"/>
                  </a:moveTo>
                  <a:cubicBezTo>
                    <a:pt x="1062" y="1"/>
                    <a:pt x="497" y="343"/>
                    <a:pt x="272" y="907"/>
                  </a:cubicBezTo>
                  <a:cubicBezTo>
                    <a:pt x="1" y="1552"/>
                    <a:pt x="209" y="2260"/>
                    <a:pt x="730" y="2654"/>
                  </a:cubicBezTo>
                  <a:cubicBezTo>
                    <a:pt x="789" y="2699"/>
                    <a:pt x="856" y="2719"/>
                    <a:pt x="920" y="2719"/>
                  </a:cubicBezTo>
                  <a:cubicBezTo>
                    <a:pt x="1037" y="2719"/>
                    <a:pt x="1146" y="2651"/>
                    <a:pt x="1187" y="2529"/>
                  </a:cubicBezTo>
                  <a:cubicBezTo>
                    <a:pt x="1249" y="2405"/>
                    <a:pt x="1207" y="2260"/>
                    <a:pt x="1104" y="2177"/>
                  </a:cubicBezTo>
                  <a:cubicBezTo>
                    <a:pt x="791" y="1947"/>
                    <a:pt x="666" y="1511"/>
                    <a:pt x="813" y="1136"/>
                  </a:cubicBezTo>
                  <a:cubicBezTo>
                    <a:pt x="960" y="806"/>
                    <a:pt x="1285" y="605"/>
                    <a:pt x="1616" y="605"/>
                  </a:cubicBezTo>
                  <a:cubicBezTo>
                    <a:pt x="1660" y="605"/>
                    <a:pt x="1704" y="608"/>
                    <a:pt x="1748" y="615"/>
                  </a:cubicBezTo>
                  <a:cubicBezTo>
                    <a:pt x="1895" y="615"/>
                    <a:pt x="2019" y="554"/>
                    <a:pt x="2061" y="429"/>
                  </a:cubicBezTo>
                  <a:cubicBezTo>
                    <a:pt x="2144" y="241"/>
                    <a:pt x="2039" y="33"/>
                    <a:pt x="1831" y="13"/>
                  </a:cubicBezTo>
                  <a:cubicBezTo>
                    <a:pt x="1769" y="5"/>
                    <a:pt x="1706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785054" y="160689"/>
              <a:ext cx="104338" cy="140344"/>
            </a:xfrm>
            <a:custGeom>
              <a:avLst/>
              <a:gdLst/>
              <a:ahLst/>
              <a:cxnLst/>
              <a:rect l="l" t="t" r="r" b="b"/>
              <a:pathLst>
                <a:path w="2353" h="3165" extrusionOk="0">
                  <a:moveTo>
                    <a:pt x="1245" y="1"/>
                  </a:moveTo>
                  <a:cubicBezTo>
                    <a:pt x="1106" y="1"/>
                    <a:pt x="973" y="84"/>
                    <a:pt x="916" y="226"/>
                  </a:cubicBezTo>
                  <a:cubicBezTo>
                    <a:pt x="874" y="370"/>
                    <a:pt x="938" y="537"/>
                    <a:pt x="1063" y="620"/>
                  </a:cubicBezTo>
                  <a:cubicBezTo>
                    <a:pt x="1437" y="870"/>
                    <a:pt x="1603" y="1349"/>
                    <a:pt x="1457" y="1785"/>
                  </a:cubicBezTo>
                  <a:cubicBezTo>
                    <a:pt x="1302" y="2212"/>
                    <a:pt x="912" y="2477"/>
                    <a:pt x="505" y="2477"/>
                  </a:cubicBezTo>
                  <a:cubicBezTo>
                    <a:pt x="476" y="2477"/>
                    <a:pt x="446" y="2475"/>
                    <a:pt x="417" y="2473"/>
                  </a:cubicBezTo>
                  <a:cubicBezTo>
                    <a:pt x="402" y="2471"/>
                    <a:pt x="388" y="2470"/>
                    <a:pt x="374" y="2470"/>
                  </a:cubicBezTo>
                  <a:cubicBezTo>
                    <a:pt x="229" y="2470"/>
                    <a:pt x="120" y="2569"/>
                    <a:pt x="64" y="2701"/>
                  </a:cubicBezTo>
                  <a:cubicBezTo>
                    <a:pt x="1" y="2909"/>
                    <a:pt x="147" y="3138"/>
                    <a:pt x="355" y="3158"/>
                  </a:cubicBezTo>
                  <a:cubicBezTo>
                    <a:pt x="403" y="3162"/>
                    <a:pt x="450" y="3164"/>
                    <a:pt x="496" y="3164"/>
                  </a:cubicBezTo>
                  <a:cubicBezTo>
                    <a:pt x="1210" y="3164"/>
                    <a:pt x="1848" y="2718"/>
                    <a:pt x="2103" y="2015"/>
                  </a:cubicBezTo>
                  <a:cubicBezTo>
                    <a:pt x="2352" y="1266"/>
                    <a:pt x="2061" y="475"/>
                    <a:pt x="1437" y="59"/>
                  </a:cubicBezTo>
                  <a:cubicBezTo>
                    <a:pt x="1377" y="19"/>
                    <a:pt x="1310" y="1"/>
                    <a:pt x="1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579485" y="362223"/>
              <a:ext cx="116177" cy="65494"/>
            </a:xfrm>
            <a:custGeom>
              <a:avLst/>
              <a:gdLst/>
              <a:ahLst/>
              <a:cxnLst/>
              <a:rect l="l" t="t" r="r" b="b"/>
              <a:pathLst>
                <a:path w="2620" h="1477" extrusionOk="0">
                  <a:moveTo>
                    <a:pt x="273" y="1"/>
                  </a:moveTo>
                  <a:cubicBezTo>
                    <a:pt x="128" y="1"/>
                    <a:pt x="0" y="133"/>
                    <a:pt x="18" y="299"/>
                  </a:cubicBezTo>
                  <a:cubicBezTo>
                    <a:pt x="81" y="882"/>
                    <a:pt x="539" y="1359"/>
                    <a:pt x="1142" y="1464"/>
                  </a:cubicBezTo>
                  <a:cubicBezTo>
                    <a:pt x="1206" y="1473"/>
                    <a:pt x="1269" y="1477"/>
                    <a:pt x="1331" y="1477"/>
                  </a:cubicBezTo>
                  <a:cubicBezTo>
                    <a:pt x="1878" y="1477"/>
                    <a:pt x="2352" y="1159"/>
                    <a:pt x="2556" y="674"/>
                  </a:cubicBezTo>
                  <a:cubicBezTo>
                    <a:pt x="2619" y="507"/>
                    <a:pt x="2515" y="319"/>
                    <a:pt x="2348" y="299"/>
                  </a:cubicBezTo>
                  <a:cubicBezTo>
                    <a:pt x="2332" y="296"/>
                    <a:pt x="2316" y="295"/>
                    <a:pt x="2300" y="295"/>
                  </a:cubicBezTo>
                  <a:cubicBezTo>
                    <a:pt x="2197" y="295"/>
                    <a:pt x="2112" y="354"/>
                    <a:pt x="2057" y="444"/>
                  </a:cubicBezTo>
                  <a:cubicBezTo>
                    <a:pt x="1947" y="738"/>
                    <a:pt x="1659" y="934"/>
                    <a:pt x="1350" y="934"/>
                  </a:cubicBezTo>
                  <a:cubicBezTo>
                    <a:pt x="1308" y="934"/>
                    <a:pt x="1267" y="931"/>
                    <a:pt x="1225" y="923"/>
                  </a:cubicBezTo>
                  <a:cubicBezTo>
                    <a:pt x="872" y="860"/>
                    <a:pt x="601" y="569"/>
                    <a:pt x="559" y="236"/>
                  </a:cubicBezTo>
                  <a:cubicBezTo>
                    <a:pt x="539" y="111"/>
                    <a:pt x="456" y="8"/>
                    <a:pt x="331" y="8"/>
                  </a:cubicBezTo>
                  <a:cubicBezTo>
                    <a:pt x="312" y="3"/>
                    <a:pt x="292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597843" y="136922"/>
              <a:ext cx="95026" cy="120612"/>
            </a:xfrm>
            <a:custGeom>
              <a:avLst/>
              <a:gdLst/>
              <a:ahLst/>
              <a:cxnLst/>
              <a:rect l="l" t="t" r="r" b="b"/>
              <a:pathLst>
                <a:path w="2143" h="2720" extrusionOk="0">
                  <a:moveTo>
                    <a:pt x="500" y="1"/>
                  </a:moveTo>
                  <a:cubicBezTo>
                    <a:pt x="437" y="1"/>
                    <a:pt x="374" y="5"/>
                    <a:pt x="311" y="13"/>
                  </a:cubicBezTo>
                  <a:cubicBezTo>
                    <a:pt x="125" y="33"/>
                    <a:pt x="0" y="241"/>
                    <a:pt x="83" y="429"/>
                  </a:cubicBezTo>
                  <a:cubicBezTo>
                    <a:pt x="121" y="540"/>
                    <a:pt x="240" y="619"/>
                    <a:pt x="354" y="619"/>
                  </a:cubicBezTo>
                  <a:cubicBezTo>
                    <a:pt x="368" y="619"/>
                    <a:pt x="381" y="618"/>
                    <a:pt x="395" y="615"/>
                  </a:cubicBezTo>
                  <a:cubicBezTo>
                    <a:pt x="441" y="608"/>
                    <a:pt x="487" y="605"/>
                    <a:pt x="532" y="605"/>
                  </a:cubicBezTo>
                  <a:cubicBezTo>
                    <a:pt x="875" y="605"/>
                    <a:pt x="1185" y="805"/>
                    <a:pt x="1332" y="1136"/>
                  </a:cubicBezTo>
                  <a:cubicBezTo>
                    <a:pt x="1477" y="1511"/>
                    <a:pt x="1352" y="1947"/>
                    <a:pt x="1060" y="2176"/>
                  </a:cubicBezTo>
                  <a:cubicBezTo>
                    <a:pt x="936" y="2260"/>
                    <a:pt x="894" y="2404"/>
                    <a:pt x="957" y="2529"/>
                  </a:cubicBezTo>
                  <a:cubicBezTo>
                    <a:pt x="1011" y="2651"/>
                    <a:pt x="1125" y="2719"/>
                    <a:pt x="1238" y="2719"/>
                  </a:cubicBezTo>
                  <a:cubicBezTo>
                    <a:pt x="1301" y="2719"/>
                    <a:pt x="1363" y="2698"/>
                    <a:pt x="1415" y="2654"/>
                  </a:cubicBezTo>
                  <a:cubicBezTo>
                    <a:pt x="1934" y="2260"/>
                    <a:pt x="2142" y="1552"/>
                    <a:pt x="1893" y="906"/>
                  </a:cubicBezTo>
                  <a:cubicBezTo>
                    <a:pt x="1649" y="343"/>
                    <a:pt x="1083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66245" y="337790"/>
              <a:ext cx="111699" cy="106599"/>
            </a:xfrm>
            <a:custGeom>
              <a:avLst/>
              <a:gdLst/>
              <a:ahLst/>
              <a:cxnLst/>
              <a:rect l="l" t="t" r="r" b="b"/>
              <a:pathLst>
                <a:path w="2519" h="2404" extrusionOk="0">
                  <a:moveTo>
                    <a:pt x="926" y="0"/>
                  </a:moveTo>
                  <a:cubicBezTo>
                    <a:pt x="677" y="0"/>
                    <a:pt x="429" y="62"/>
                    <a:pt x="209" y="185"/>
                  </a:cubicBezTo>
                  <a:cubicBezTo>
                    <a:pt x="22" y="288"/>
                    <a:pt x="1" y="517"/>
                    <a:pt x="125" y="662"/>
                  </a:cubicBezTo>
                  <a:cubicBezTo>
                    <a:pt x="189" y="713"/>
                    <a:pt x="267" y="740"/>
                    <a:pt x="347" y="740"/>
                  </a:cubicBezTo>
                  <a:cubicBezTo>
                    <a:pt x="398" y="740"/>
                    <a:pt x="451" y="729"/>
                    <a:pt x="500" y="704"/>
                  </a:cubicBezTo>
                  <a:cubicBezTo>
                    <a:pt x="627" y="633"/>
                    <a:pt x="769" y="598"/>
                    <a:pt x="912" y="598"/>
                  </a:cubicBezTo>
                  <a:cubicBezTo>
                    <a:pt x="1145" y="598"/>
                    <a:pt x="1381" y="690"/>
                    <a:pt x="1562" y="870"/>
                  </a:cubicBezTo>
                  <a:cubicBezTo>
                    <a:pt x="1831" y="1161"/>
                    <a:pt x="1873" y="1599"/>
                    <a:pt x="1665" y="1932"/>
                  </a:cubicBezTo>
                  <a:cubicBezTo>
                    <a:pt x="1582" y="2057"/>
                    <a:pt x="1603" y="2202"/>
                    <a:pt x="1706" y="2307"/>
                  </a:cubicBezTo>
                  <a:cubicBezTo>
                    <a:pt x="1763" y="2372"/>
                    <a:pt x="1844" y="2404"/>
                    <a:pt x="1927" y="2404"/>
                  </a:cubicBezTo>
                  <a:cubicBezTo>
                    <a:pt x="2027" y="2404"/>
                    <a:pt x="2128" y="2356"/>
                    <a:pt x="2186" y="2265"/>
                  </a:cubicBezTo>
                  <a:cubicBezTo>
                    <a:pt x="2519" y="1702"/>
                    <a:pt x="2455" y="953"/>
                    <a:pt x="1978" y="454"/>
                  </a:cubicBezTo>
                  <a:cubicBezTo>
                    <a:pt x="1699" y="150"/>
                    <a:pt x="1312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40030" y="223920"/>
              <a:ext cx="76624" cy="126731"/>
            </a:xfrm>
            <a:custGeom>
              <a:avLst/>
              <a:gdLst/>
              <a:ahLst/>
              <a:cxnLst/>
              <a:rect l="l" t="t" r="r" b="b"/>
              <a:pathLst>
                <a:path w="1728" h="2858" extrusionOk="0">
                  <a:moveTo>
                    <a:pt x="1101" y="0"/>
                  </a:moveTo>
                  <a:cubicBezTo>
                    <a:pt x="1061" y="0"/>
                    <a:pt x="1020" y="8"/>
                    <a:pt x="980" y="26"/>
                  </a:cubicBezTo>
                  <a:cubicBezTo>
                    <a:pt x="375" y="276"/>
                    <a:pt x="1" y="900"/>
                    <a:pt x="84" y="1587"/>
                  </a:cubicBezTo>
                  <a:cubicBezTo>
                    <a:pt x="167" y="2273"/>
                    <a:pt x="708" y="2772"/>
                    <a:pt x="1374" y="2856"/>
                  </a:cubicBezTo>
                  <a:cubicBezTo>
                    <a:pt x="1385" y="2857"/>
                    <a:pt x="1396" y="2858"/>
                    <a:pt x="1407" y="2858"/>
                  </a:cubicBezTo>
                  <a:cubicBezTo>
                    <a:pt x="1581" y="2858"/>
                    <a:pt x="1727" y="2700"/>
                    <a:pt x="1707" y="2523"/>
                  </a:cubicBezTo>
                  <a:cubicBezTo>
                    <a:pt x="1687" y="2378"/>
                    <a:pt x="1582" y="2273"/>
                    <a:pt x="1437" y="2273"/>
                  </a:cubicBezTo>
                  <a:cubicBezTo>
                    <a:pt x="1063" y="2212"/>
                    <a:pt x="730" y="1920"/>
                    <a:pt x="688" y="1504"/>
                  </a:cubicBezTo>
                  <a:cubicBezTo>
                    <a:pt x="625" y="1108"/>
                    <a:pt x="855" y="734"/>
                    <a:pt x="1208" y="567"/>
                  </a:cubicBezTo>
                  <a:cubicBezTo>
                    <a:pt x="1332" y="526"/>
                    <a:pt x="1416" y="401"/>
                    <a:pt x="1396" y="256"/>
                  </a:cubicBezTo>
                  <a:cubicBezTo>
                    <a:pt x="1379" y="109"/>
                    <a:pt x="1247" y="0"/>
                    <a:pt x="1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88008" y="281210"/>
              <a:ext cx="87709" cy="123849"/>
            </a:xfrm>
            <a:custGeom>
              <a:avLst/>
              <a:gdLst/>
              <a:ahLst/>
              <a:cxnLst/>
              <a:rect l="l" t="t" r="r" b="b"/>
              <a:pathLst>
                <a:path w="1978" h="2793" extrusionOk="0">
                  <a:moveTo>
                    <a:pt x="968" y="0"/>
                  </a:moveTo>
                  <a:cubicBezTo>
                    <a:pt x="840" y="0"/>
                    <a:pt x="717" y="85"/>
                    <a:pt x="688" y="232"/>
                  </a:cubicBezTo>
                  <a:cubicBezTo>
                    <a:pt x="646" y="357"/>
                    <a:pt x="688" y="504"/>
                    <a:pt x="813" y="565"/>
                  </a:cubicBezTo>
                  <a:cubicBezTo>
                    <a:pt x="1146" y="773"/>
                    <a:pt x="1312" y="1169"/>
                    <a:pt x="1207" y="1564"/>
                  </a:cubicBezTo>
                  <a:cubicBezTo>
                    <a:pt x="1108" y="1944"/>
                    <a:pt x="759" y="2189"/>
                    <a:pt x="381" y="2189"/>
                  </a:cubicBezTo>
                  <a:cubicBezTo>
                    <a:pt x="365" y="2189"/>
                    <a:pt x="350" y="2189"/>
                    <a:pt x="334" y="2188"/>
                  </a:cubicBezTo>
                  <a:cubicBezTo>
                    <a:pt x="209" y="2188"/>
                    <a:pt x="84" y="2293"/>
                    <a:pt x="42" y="2418"/>
                  </a:cubicBezTo>
                  <a:cubicBezTo>
                    <a:pt x="1" y="2604"/>
                    <a:pt x="126" y="2792"/>
                    <a:pt x="334" y="2792"/>
                  </a:cubicBezTo>
                  <a:cubicBezTo>
                    <a:pt x="348" y="2792"/>
                    <a:pt x="363" y="2793"/>
                    <a:pt x="378" y="2793"/>
                  </a:cubicBezTo>
                  <a:cubicBezTo>
                    <a:pt x="1008" y="2793"/>
                    <a:pt x="1608" y="2381"/>
                    <a:pt x="1790" y="1730"/>
                  </a:cubicBezTo>
                  <a:cubicBezTo>
                    <a:pt x="1978" y="1064"/>
                    <a:pt x="1687" y="379"/>
                    <a:pt x="1124" y="46"/>
                  </a:cubicBezTo>
                  <a:cubicBezTo>
                    <a:pt x="1075" y="15"/>
                    <a:pt x="1021" y="0"/>
                    <a:pt x="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59248" y="227379"/>
              <a:ext cx="116266" cy="102653"/>
            </a:xfrm>
            <a:custGeom>
              <a:avLst/>
              <a:gdLst/>
              <a:ahLst/>
              <a:cxnLst/>
              <a:rect l="l" t="t" r="r" b="b"/>
              <a:pathLst>
                <a:path w="2622" h="2315" extrusionOk="0">
                  <a:moveTo>
                    <a:pt x="2056" y="1"/>
                  </a:moveTo>
                  <a:cubicBezTo>
                    <a:pt x="1983" y="1"/>
                    <a:pt x="1910" y="24"/>
                    <a:pt x="1853" y="73"/>
                  </a:cubicBezTo>
                  <a:cubicBezTo>
                    <a:pt x="1748" y="156"/>
                    <a:pt x="1728" y="323"/>
                    <a:pt x="1789" y="428"/>
                  </a:cubicBezTo>
                  <a:cubicBezTo>
                    <a:pt x="1977" y="780"/>
                    <a:pt x="1894" y="1218"/>
                    <a:pt x="1581" y="1488"/>
                  </a:cubicBezTo>
                  <a:cubicBezTo>
                    <a:pt x="1420" y="1638"/>
                    <a:pt x="1214" y="1711"/>
                    <a:pt x="1006" y="1711"/>
                  </a:cubicBezTo>
                  <a:cubicBezTo>
                    <a:pt x="839" y="1711"/>
                    <a:pt x="670" y="1664"/>
                    <a:pt x="521" y="1571"/>
                  </a:cubicBezTo>
                  <a:cubicBezTo>
                    <a:pt x="475" y="1535"/>
                    <a:pt x="418" y="1518"/>
                    <a:pt x="359" y="1518"/>
                  </a:cubicBezTo>
                  <a:cubicBezTo>
                    <a:pt x="283" y="1518"/>
                    <a:pt x="205" y="1546"/>
                    <a:pt x="147" y="1593"/>
                  </a:cubicBezTo>
                  <a:cubicBezTo>
                    <a:pt x="0" y="1718"/>
                    <a:pt x="22" y="1967"/>
                    <a:pt x="188" y="2070"/>
                  </a:cubicBezTo>
                  <a:cubicBezTo>
                    <a:pt x="434" y="2232"/>
                    <a:pt x="723" y="2315"/>
                    <a:pt x="1014" y="2315"/>
                  </a:cubicBezTo>
                  <a:cubicBezTo>
                    <a:pt x="1363" y="2315"/>
                    <a:pt x="1714" y="2195"/>
                    <a:pt x="1997" y="1946"/>
                  </a:cubicBezTo>
                  <a:cubicBezTo>
                    <a:pt x="2497" y="1488"/>
                    <a:pt x="2622" y="739"/>
                    <a:pt x="2330" y="156"/>
                  </a:cubicBezTo>
                  <a:cubicBezTo>
                    <a:pt x="2280" y="56"/>
                    <a:pt x="2168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43958" y="57727"/>
              <a:ext cx="44343" cy="59552"/>
            </a:xfrm>
            <a:custGeom>
              <a:avLst/>
              <a:gdLst/>
              <a:ahLst/>
              <a:cxnLst/>
              <a:rect l="l" t="t" r="r" b="b"/>
              <a:pathLst>
                <a:path w="1000" h="1343" extrusionOk="0">
                  <a:moveTo>
                    <a:pt x="538" y="0"/>
                  </a:moveTo>
                  <a:cubicBezTo>
                    <a:pt x="479" y="0"/>
                    <a:pt x="423" y="37"/>
                    <a:pt x="395" y="93"/>
                  </a:cubicBezTo>
                  <a:cubicBezTo>
                    <a:pt x="375" y="154"/>
                    <a:pt x="395" y="218"/>
                    <a:pt x="458" y="259"/>
                  </a:cubicBezTo>
                  <a:cubicBezTo>
                    <a:pt x="603" y="362"/>
                    <a:pt x="686" y="570"/>
                    <a:pt x="625" y="759"/>
                  </a:cubicBezTo>
                  <a:cubicBezTo>
                    <a:pt x="547" y="932"/>
                    <a:pt x="398" y="1052"/>
                    <a:pt x="210" y="1052"/>
                  </a:cubicBezTo>
                  <a:cubicBezTo>
                    <a:pt x="196" y="1052"/>
                    <a:pt x="182" y="1051"/>
                    <a:pt x="167" y="1050"/>
                  </a:cubicBezTo>
                  <a:cubicBezTo>
                    <a:pt x="104" y="1050"/>
                    <a:pt x="42" y="1070"/>
                    <a:pt x="20" y="1133"/>
                  </a:cubicBezTo>
                  <a:cubicBezTo>
                    <a:pt x="0" y="1236"/>
                    <a:pt x="62" y="1319"/>
                    <a:pt x="145" y="1341"/>
                  </a:cubicBezTo>
                  <a:cubicBezTo>
                    <a:pt x="162" y="1342"/>
                    <a:pt x="178" y="1342"/>
                    <a:pt x="194" y="1342"/>
                  </a:cubicBezTo>
                  <a:cubicBezTo>
                    <a:pt x="508" y="1342"/>
                    <a:pt x="796" y="1159"/>
                    <a:pt x="894" y="862"/>
                  </a:cubicBezTo>
                  <a:cubicBezTo>
                    <a:pt x="999" y="550"/>
                    <a:pt x="874" y="196"/>
                    <a:pt x="625" y="30"/>
                  </a:cubicBezTo>
                  <a:cubicBezTo>
                    <a:pt x="597" y="9"/>
                    <a:pt x="56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672514" y="322537"/>
              <a:ext cx="73830" cy="85448"/>
            </a:xfrm>
            <a:custGeom>
              <a:avLst/>
              <a:gdLst/>
              <a:ahLst/>
              <a:cxnLst/>
              <a:rect l="l" t="t" r="r" b="b"/>
              <a:pathLst>
                <a:path w="1665" h="1927" extrusionOk="0">
                  <a:moveTo>
                    <a:pt x="460" y="1"/>
                  </a:moveTo>
                  <a:cubicBezTo>
                    <a:pt x="376" y="1"/>
                    <a:pt x="292" y="10"/>
                    <a:pt x="209" y="29"/>
                  </a:cubicBezTo>
                  <a:cubicBezTo>
                    <a:pt x="64" y="71"/>
                    <a:pt x="1" y="237"/>
                    <a:pt x="64" y="362"/>
                  </a:cubicBezTo>
                  <a:cubicBezTo>
                    <a:pt x="115" y="431"/>
                    <a:pt x="180" y="471"/>
                    <a:pt x="260" y="471"/>
                  </a:cubicBezTo>
                  <a:cubicBezTo>
                    <a:pt x="277" y="471"/>
                    <a:pt x="295" y="469"/>
                    <a:pt x="313" y="465"/>
                  </a:cubicBezTo>
                  <a:cubicBezTo>
                    <a:pt x="369" y="448"/>
                    <a:pt x="427" y="440"/>
                    <a:pt x="484" y="440"/>
                  </a:cubicBezTo>
                  <a:cubicBezTo>
                    <a:pt x="705" y="440"/>
                    <a:pt x="926" y="563"/>
                    <a:pt x="1041" y="778"/>
                  </a:cubicBezTo>
                  <a:cubicBezTo>
                    <a:pt x="1187" y="1028"/>
                    <a:pt x="1124" y="1339"/>
                    <a:pt x="916" y="1547"/>
                  </a:cubicBezTo>
                  <a:cubicBezTo>
                    <a:pt x="854" y="1610"/>
                    <a:pt x="833" y="1714"/>
                    <a:pt x="874" y="1818"/>
                  </a:cubicBezTo>
                  <a:cubicBezTo>
                    <a:pt x="922" y="1889"/>
                    <a:pt x="996" y="1926"/>
                    <a:pt x="1070" y="1926"/>
                  </a:cubicBezTo>
                  <a:cubicBezTo>
                    <a:pt x="1127" y="1926"/>
                    <a:pt x="1183" y="1905"/>
                    <a:pt x="1229" y="1860"/>
                  </a:cubicBezTo>
                  <a:cubicBezTo>
                    <a:pt x="1562" y="1527"/>
                    <a:pt x="1665" y="986"/>
                    <a:pt x="1415" y="548"/>
                  </a:cubicBezTo>
                  <a:cubicBezTo>
                    <a:pt x="1211" y="192"/>
                    <a:pt x="839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02614" y="347457"/>
              <a:ext cx="53433" cy="93031"/>
            </a:xfrm>
            <a:custGeom>
              <a:avLst/>
              <a:gdLst/>
              <a:ahLst/>
              <a:cxnLst/>
              <a:rect l="l" t="t" r="r" b="b"/>
              <a:pathLst>
                <a:path w="1205" h="2098" extrusionOk="0">
                  <a:moveTo>
                    <a:pt x="993" y="0"/>
                  </a:moveTo>
                  <a:cubicBezTo>
                    <a:pt x="975" y="0"/>
                    <a:pt x="956" y="3"/>
                    <a:pt x="936" y="8"/>
                  </a:cubicBezTo>
                  <a:cubicBezTo>
                    <a:pt x="459" y="91"/>
                    <a:pt x="84" y="466"/>
                    <a:pt x="42" y="965"/>
                  </a:cubicBezTo>
                  <a:cubicBezTo>
                    <a:pt x="1" y="1484"/>
                    <a:pt x="312" y="1922"/>
                    <a:pt x="770" y="2089"/>
                  </a:cubicBezTo>
                  <a:cubicBezTo>
                    <a:pt x="789" y="2095"/>
                    <a:pt x="808" y="2098"/>
                    <a:pt x="828" y="2098"/>
                  </a:cubicBezTo>
                  <a:cubicBezTo>
                    <a:pt x="936" y="2098"/>
                    <a:pt x="1044" y="2006"/>
                    <a:pt x="1061" y="1900"/>
                  </a:cubicBezTo>
                  <a:cubicBezTo>
                    <a:pt x="1061" y="1797"/>
                    <a:pt x="999" y="1692"/>
                    <a:pt x="916" y="1672"/>
                  </a:cubicBezTo>
                  <a:cubicBezTo>
                    <a:pt x="645" y="1568"/>
                    <a:pt x="459" y="1298"/>
                    <a:pt x="479" y="1007"/>
                  </a:cubicBezTo>
                  <a:cubicBezTo>
                    <a:pt x="500" y="715"/>
                    <a:pt x="728" y="486"/>
                    <a:pt x="1019" y="424"/>
                  </a:cubicBezTo>
                  <a:cubicBezTo>
                    <a:pt x="1103" y="424"/>
                    <a:pt x="1186" y="341"/>
                    <a:pt x="1186" y="236"/>
                  </a:cubicBezTo>
                  <a:cubicBezTo>
                    <a:pt x="1205" y="111"/>
                    <a:pt x="1113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24830" y="459198"/>
              <a:ext cx="95913" cy="52014"/>
            </a:xfrm>
            <a:custGeom>
              <a:avLst/>
              <a:gdLst/>
              <a:ahLst/>
              <a:cxnLst/>
              <a:rect l="l" t="t" r="r" b="b"/>
              <a:pathLst>
                <a:path w="2163" h="1173" extrusionOk="0">
                  <a:moveTo>
                    <a:pt x="1092" y="1"/>
                  </a:moveTo>
                  <a:cubicBezTo>
                    <a:pt x="1061" y="1"/>
                    <a:pt x="1029" y="2"/>
                    <a:pt x="998" y="5"/>
                  </a:cubicBezTo>
                  <a:cubicBezTo>
                    <a:pt x="498" y="68"/>
                    <a:pt x="102" y="442"/>
                    <a:pt x="19" y="920"/>
                  </a:cubicBezTo>
                  <a:cubicBezTo>
                    <a:pt x="1" y="1055"/>
                    <a:pt x="106" y="1172"/>
                    <a:pt x="236" y="1172"/>
                  </a:cubicBezTo>
                  <a:cubicBezTo>
                    <a:pt x="247" y="1172"/>
                    <a:pt x="258" y="1171"/>
                    <a:pt x="269" y="1170"/>
                  </a:cubicBezTo>
                  <a:cubicBezTo>
                    <a:pt x="374" y="1170"/>
                    <a:pt x="457" y="1086"/>
                    <a:pt x="457" y="983"/>
                  </a:cubicBezTo>
                  <a:cubicBezTo>
                    <a:pt x="498" y="712"/>
                    <a:pt x="726" y="484"/>
                    <a:pt x="1039" y="442"/>
                  </a:cubicBezTo>
                  <a:cubicBezTo>
                    <a:pt x="1056" y="441"/>
                    <a:pt x="1073" y="440"/>
                    <a:pt x="1090" y="440"/>
                  </a:cubicBezTo>
                  <a:cubicBezTo>
                    <a:pt x="1361" y="440"/>
                    <a:pt x="1606" y="603"/>
                    <a:pt x="1705" y="858"/>
                  </a:cubicBezTo>
                  <a:cubicBezTo>
                    <a:pt x="1725" y="962"/>
                    <a:pt x="1830" y="1003"/>
                    <a:pt x="1933" y="1003"/>
                  </a:cubicBezTo>
                  <a:cubicBezTo>
                    <a:pt x="2058" y="983"/>
                    <a:pt x="2163" y="837"/>
                    <a:pt x="2100" y="712"/>
                  </a:cubicBezTo>
                  <a:cubicBezTo>
                    <a:pt x="1944" y="283"/>
                    <a:pt x="1551" y="1"/>
                    <a:pt x="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86190" y="172173"/>
              <a:ext cx="73830" cy="85404"/>
            </a:xfrm>
            <a:custGeom>
              <a:avLst/>
              <a:gdLst/>
              <a:ahLst/>
              <a:cxnLst/>
              <a:rect l="l" t="t" r="r" b="b"/>
              <a:pathLst>
                <a:path w="1665" h="1926" extrusionOk="0">
                  <a:moveTo>
                    <a:pt x="456" y="1"/>
                  </a:moveTo>
                  <a:cubicBezTo>
                    <a:pt x="373" y="1"/>
                    <a:pt x="290" y="10"/>
                    <a:pt x="208" y="28"/>
                  </a:cubicBezTo>
                  <a:cubicBezTo>
                    <a:pt x="63" y="70"/>
                    <a:pt x="0" y="236"/>
                    <a:pt x="63" y="361"/>
                  </a:cubicBezTo>
                  <a:cubicBezTo>
                    <a:pt x="98" y="430"/>
                    <a:pt x="175" y="471"/>
                    <a:pt x="261" y="471"/>
                  </a:cubicBezTo>
                  <a:cubicBezTo>
                    <a:pt x="278" y="471"/>
                    <a:pt x="296" y="469"/>
                    <a:pt x="313" y="466"/>
                  </a:cubicBezTo>
                  <a:cubicBezTo>
                    <a:pt x="364" y="454"/>
                    <a:pt x="415" y="448"/>
                    <a:pt x="467" y="448"/>
                  </a:cubicBezTo>
                  <a:cubicBezTo>
                    <a:pt x="687" y="448"/>
                    <a:pt x="901" y="558"/>
                    <a:pt x="1020" y="777"/>
                  </a:cubicBezTo>
                  <a:cubicBezTo>
                    <a:pt x="1165" y="1027"/>
                    <a:pt x="1124" y="1360"/>
                    <a:pt x="915" y="1548"/>
                  </a:cubicBezTo>
                  <a:cubicBezTo>
                    <a:pt x="832" y="1609"/>
                    <a:pt x="832" y="1734"/>
                    <a:pt x="874" y="1817"/>
                  </a:cubicBezTo>
                  <a:cubicBezTo>
                    <a:pt x="910" y="1888"/>
                    <a:pt x="979" y="1926"/>
                    <a:pt x="1051" y="1926"/>
                  </a:cubicBezTo>
                  <a:cubicBezTo>
                    <a:pt x="1106" y="1926"/>
                    <a:pt x="1162" y="1904"/>
                    <a:pt x="1207" y="1859"/>
                  </a:cubicBezTo>
                  <a:cubicBezTo>
                    <a:pt x="1561" y="1526"/>
                    <a:pt x="1664" y="1007"/>
                    <a:pt x="1415" y="569"/>
                  </a:cubicBezTo>
                  <a:cubicBezTo>
                    <a:pt x="1210" y="193"/>
                    <a:pt x="837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690207" y="240593"/>
              <a:ext cx="34011" cy="62213"/>
            </a:xfrm>
            <a:custGeom>
              <a:avLst/>
              <a:gdLst/>
              <a:ahLst/>
              <a:cxnLst/>
              <a:rect l="l" t="t" r="r" b="b"/>
              <a:pathLst>
                <a:path w="767" h="1403" extrusionOk="0">
                  <a:moveTo>
                    <a:pt x="150" y="1"/>
                  </a:moveTo>
                  <a:cubicBezTo>
                    <a:pt x="76" y="1"/>
                    <a:pt x="0" y="60"/>
                    <a:pt x="18" y="150"/>
                  </a:cubicBezTo>
                  <a:cubicBezTo>
                    <a:pt x="18" y="213"/>
                    <a:pt x="59" y="274"/>
                    <a:pt x="122" y="274"/>
                  </a:cubicBezTo>
                  <a:cubicBezTo>
                    <a:pt x="309" y="316"/>
                    <a:pt x="455" y="482"/>
                    <a:pt x="455" y="691"/>
                  </a:cubicBezTo>
                  <a:cubicBezTo>
                    <a:pt x="475" y="879"/>
                    <a:pt x="351" y="1065"/>
                    <a:pt x="164" y="1107"/>
                  </a:cubicBezTo>
                  <a:cubicBezTo>
                    <a:pt x="101" y="1128"/>
                    <a:pt x="59" y="1190"/>
                    <a:pt x="59" y="1253"/>
                  </a:cubicBezTo>
                  <a:cubicBezTo>
                    <a:pt x="59" y="1343"/>
                    <a:pt x="138" y="1402"/>
                    <a:pt x="214" y="1402"/>
                  </a:cubicBezTo>
                  <a:cubicBezTo>
                    <a:pt x="225" y="1402"/>
                    <a:pt x="236" y="1401"/>
                    <a:pt x="247" y="1398"/>
                  </a:cubicBezTo>
                  <a:cubicBezTo>
                    <a:pt x="559" y="1295"/>
                    <a:pt x="767" y="1003"/>
                    <a:pt x="747" y="671"/>
                  </a:cubicBezTo>
                  <a:cubicBezTo>
                    <a:pt x="747" y="338"/>
                    <a:pt x="497" y="66"/>
                    <a:pt x="184" y="5"/>
                  </a:cubicBezTo>
                  <a:cubicBezTo>
                    <a:pt x="173" y="2"/>
                    <a:pt x="162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607953" y="328478"/>
              <a:ext cx="51703" cy="55472"/>
            </a:xfrm>
            <a:custGeom>
              <a:avLst/>
              <a:gdLst/>
              <a:ahLst/>
              <a:cxnLst/>
              <a:rect l="l" t="t" r="r" b="b"/>
              <a:pathLst>
                <a:path w="1166" h="1251" extrusionOk="0">
                  <a:moveTo>
                    <a:pt x="367" y="1"/>
                  </a:moveTo>
                  <a:cubicBezTo>
                    <a:pt x="287" y="1"/>
                    <a:pt x="205" y="14"/>
                    <a:pt x="125" y="40"/>
                  </a:cubicBezTo>
                  <a:cubicBezTo>
                    <a:pt x="42" y="82"/>
                    <a:pt x="0" y="186"/>
                    <a:pt x="63" y="270"/>
                  </a:cubicBezTo>
                  <a:cubicBezTo>
                    <a:pt x="78" y="300"/>
                    <a:pt x="127" y="319"/>
                    <a:pt x="177" y="319"/>
                  </a:cubicBezTo>
                  <a:cubicBezTo>
                    <a:pt x="195" y="319"/>
                    <a:pt x="213" y="317"/>
                    <a:pt x="230" y="311"/>
                  </a:cubicBezTo>
                  <a:cubicBezTo>
                    <a:pt x="273" y="295"/>
                    <a:pt x="318" y="287"/>
                    <a:pt x="364" y="287"/>
                  </a:cubicBezTo>
                  <a:cubicBezTo>
                    <a:pt x="497" y="287"/>
                    <a:pt x="636" y="354"/>
                    <a:pt x="729" y="478"/>
                  </a:cubicBezTo>
                  <a:cubicBezTo>
                    <a:pt x="832" y="644"/>
                    <a:pt x="812" y="852"/>
                    <a:pt x="688" y="997"/>
                  </a:cubicBezTo>
                  <a:cubicBezTo>
                    <a:pt x="646" y="1060"/>
                    <a:pt x="646" y="1122"/>
                    <a:pt x="688" y="1185"/>
                  </a:cubicBezTo>
                  <a:cubicBezTo>
                    <a:pt x="710" y="1230"/>
                    <a:pt x="756" y="1250"/>
                    <a:pt x="803" y="1250"/>
                  </a:cubicBezTo>
                  <a:cubicBezTo>
                    <a:pt x="845" y="1250"/>
                    <a:pt x="887" y="1235"/>
                    <a:pt x="916" y="1205"/>
                  </a:cubicBezTo>
                  <a:cubicBezTo>
                    <a:pt x="1124" y="955"/>
                    <a:pt x="1165" y="581"/>
                    <a:pt x="957" y="311"/>
                  </a:cubicBezTo>
                  <a:cubicBezTo>
                    <a:pt x="819" y="109"/>
                    <a:pt x="599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84691" y="262675"/>
              <a:ext cx="45274" cy="59286"/>
            </a:xfrm>
            <a:custGeom>
              <a:avLst/>
              <a:gdLst/>
              <a:ahLst/>
              <a:cxnLst/>
              <a:rect l="l" t="t" r="r" b="b"/>
              <a:pathLst>
                <a:path w="1021" h="1337" extrusionOk="0">
                  <a:moveTo>
                    <a:pt x="254" y="0"/>
                  </a:moveTo>
                  <a:cubicBezTo>
                    <a:pt x="225" y="0"/>
                    <a:pt x="196" y="2"/>
                    <a:pt x="167" y="6"/>
                  </a:cubicBezTo>
                  <a:cubicBezTo>
                    <a:pt x="64" y="6"/>
                    <a:pt x="1" y="109"/>
                    <a:pt x="42" y="193"/>
                  </a:cubicBezTo>
                  <a:cubicBezTo>
                    <a:pt x="64" y="256"/>
                    <a:pt x="125" y="297"/>
                    <a:pt x="189" y="297"/>
                  </a:cubicBezTo>
                  <a:cubicBezTo>
                    <a:pt x="205" y="296"/>
                    <a:pt x="221" y="295"/>
                    <a:pt x="237" y="295"/>
                  </a:cubicBezTo>
                  <a:cubicBezTo>
                    <a:pt x="407" y="295"/>
                    <a:pt x="569" y="397"/>
                    <a:pt x="625" y="567"/>
                  </a:cubicBezTo>
                  <a:cubicBezTo>
                    <a:pt x="688" y="755"/>
                    <a:pt x="625" y="963"/>
                    <a:pt x="458" y="1066"/>
                  </a:cubicBezTo>
                  <a:cubicBezTo>
                    <a:pt x="417" y="1108"/>
                    <a:pt x="397" y="1171"/>
                    <a:pt x="417" y="1233"/>
                  </a:cubicBezTo>
                  <a:cubicBezTo>
                    <a:pt x="431" y="1304"/>
                    <a:pt x="484" y="1336"/>
                    <a:pt x="542" y="1336"/>
                  </a:cubicBezTo>
                  <a:cubicBezTo>
                    <a:pt x="570" y="1336"/>
                    <a:pt x="598" y="1329"/>
                    <a:pt x="625" y="1316"/>
                  </a:cubicBezTo>
                  <a:cubicBezTo>
                    <a:pt x="896" y="1130"/>
                    <a:pt x="1021" y="797"/>
                    <a:pt x="896" y="484"/>
                  </a:cubicBezTo>
                  <a:cubicBezTo>
                    <a:pt x="801" y="182"/>
                    <a:pt x="536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77171" y="256778"/>
              <a:ext cx="63543" cy="36760"/>
            </a:xfrm>
            <a:custGeom>
              <a:avLst/>
              <a:gdLst/>
              <a:ahLst/>
              <a:cxnLst/>
              <a:rect l="l" t="t" r="r" b="b"/>
              <a:pathLst>
                <a:path w="1433" h="829" extrusionOk="0">
                  <a:moveTo>
                    <a:pt x="698" y="1"/>
                  </a:moveTo>
                  <a:cubicBezTo>
                    <a:pt x="429" y="1"/>
                    <a:pt x="166" y="159"/>
                    <a:pt x="42" y="409"/>
                  </a:cubicBezTo>
                  <a:cubicBezTo>
                    <a:pt x="0" y="492"/>
                    <a:pt x="62" y="597"/>
                    <a:pt x="145" y="617"/>
                  </a:cubicBezTo>
                  <a:cubicBezTo>
                    <a:pt x="228" y="617"/>
                    <a:pt x="292" y="597"/>
                    <a:pt x="312" y="534"/>
                  </a:cubicBezTo>
                  <a:cubicBezTo>
                    <a:pt x="382" y="392"/>
                    <a:pt x="529" y="296"/>
                    <a:pt x="699" y="296"/>
                  </a:cubicBezTo>
                  <a:cubicBezTo>
                    <a:pt x="729" y="296"/>
                    <a:pt x="760" y="299"/>
                    <a:pt x="791" y="306"/>
                  </a:cubicBezTo>
                  <a:cubicBezTo>
                    <a:pt x="977" y="326"/>
                    <a:pt x="1124" y="492"/>
                    <a:pt x="1124" y="700"/>
                  </a:cubicBezTo>
                  <a:cubicBezTo>
                    <a:pt x="1124" y="763"/>
                    <a:pt x="1185" y="805"/>
                    <a:pt x="1249" y="825"/>
                  </a:cubicBezTo>
                  <a:cubicBezTo>
                    <a:pt x="1258" y="827"/>
                    <a:pt x="1267" y="828"/>
                    <a:pt x="1276" y="828"/>
                  </a:cubicBezTo>
                  <a:cubicBezTo>
                    <a:pt x="1353" y="828"/>
                    <a:pt x="1433" y="754"/>
                    <a:pt x="1415" y="680"/>
                  </a:cubicBezTo>
                  <a:cubicBezTo>
                    <a:pt x="1394" y="347"/>
                    <a:pt x="1166" y="76"/>
                    <a:pt x="833" y="14"/>
                  </a:cubicBezTo>
                  <a:cubicBezTo>
                    <a:pt x="788" y="5"/>
                    <a:pt x="743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81986" y="388296"/>
              <a:ext cx="45185" cy="60040"/>
            </a:xfrm>
            <a:custGeom>
              <a:avLst/>
              <a:gdLst/>
              <a:ahLst/>
              <a:cxnLst/>
              <a:rect l="l" t="t" r="r" b="b"/>
              <a:pathLst>
                <a:path w="1019" h="1354" extrusionOk="0">
                  <a:moveTo>
                    <a:pt x="215" y="1"/>
                  </a:moveTo>
                  <a:cubicBezTo>
                    <a:pt x="199" y="1"/>
                    <a:pt x="183" y="1"/>
                    <a:pt x="166" y="3"/>
                  </a:cubicBezTo>
                  <a:cubicBezTo>
                    <a:pt x="62" y="22"/>
                    <a:pt x="0" y="127"/>
                    <a:pt x="42" y="211"/>
                  </a:cubicBezTo>
                  <a:cubicBezTo>
                    <a:pt x="62" y="272"/>
                    <a:pt x="125" y="314"/>
                    <a:pt x="186" y="314"/>
                  </a:cubicBezTo>
                  <a:cubicBezTo>
                    <a:pt x="202" y="312"/>
                    <a:pt x="217" y="311"/>
                    <a:pt x="233" y="311"/>
                  </a:cubicBezTo>
                  <a:cubicBezTo>
                    <a:pt x="404" y="311"/>
                    <a:pt x="566" y="412"/>
                    <a:pt x="624" y="585"/>
                  </a:cubicBezTo>
                  <a:cubicBezTo>
                    <a:pt x="686" y="771"/>
                    <a:pt x="624" y="979"/>
                    <a:pt x="458" y="1084"/>
                  </a:cubicBezTo>
                  <a:cubicBezTo>
                    <a:pt x="416" y="1126"/>
                    <a:pt x="375" y="1188"/>
                    <a:pt x="416" y="1251"/>
                  </a:cubicBezTo>
                  <a:cubicBezTo>
                    <a:pt x="430" y="1321"/>
                    <a:pt x="483" y="1354"/>
                    <a:pt x="543" y="1354"/>
                  </a:cubicBezTo>
                  <a:cubicBezTo>
                    <a:pt x="570" y="1354"/>
                    <a:pt x="598" y="1347"/>
                    <a:pt x="624" y="1334"/>
                  </a:cubicBezTo>
                  <a:cubicBezTo>
                    <a:pt x="894" y="1146"/>
                    <a:pt x="1019" y="813"/>
                    <a:pt x="894" y="480"/>
                  </a:cubicBezTo>
                  <a:cubicBezTo>
                    <a:pt x="796" y="185"/>
                    <a:pt x="51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8471" y="435342"/>
              <a:ext cx="44298" cy="59552"/>
            </a:xfrm>
            <a:custGeom>
              <a:avLst/>
              <a:gdLst/>
              <a:ahLst/>
              <a:cxnLst/>
              <a:rect l="l" t="t" r="r" b="b"/>
              <a:pathLst>
                <a:path w="999" h="1343" extrusionOk="0">
                  <a:moveTo>
                    <a:pt x="195" y="0"/>
                  </a:moveTo>
                  <a:cubicBezTo>
                    <a:pt x="179" y="0"/>
                    <a:pt x="163" y="1"/>
                    <a:pt x="147" y="2"/>
                  </a:cubicBezTo>
                  <a:cubicBezTo>
                    <a:pt x="64" y="2"/>
                    <a:pt x="0" y="107"/>
                    <a:pt x="22" y="190"/>
                  </a:cubicBezTo>
                  <a:cubicBezTo>
                    <a:pt x="42" y="251"/>
                    <a:pt x="105" y="293"/>
                    <a:pt x="188" y="293"/>
                  </a:cubicBezTo>
                  <a:cubicBezTo>
                    <a:pt x="201" y="292"/>
                    <a:pt x="215" y="291"/>
                    <a:pt x="228" y="291"/>
                  </a:cubicBezTo>
                  <a:cubicBezTo>
                    <a:pt x="401" y="291"/>
                    <a:pt x="567" y="411"/>
                    <a:pt x="624" y="584"/>
                  </a:cubicBezTo>
                  <a:cubicBezTo>
                    <a:pt x="688" y="772"/>
                    <a:pt x="624" y="959"/>
                    <a:pt x="458" y="1084"/>
                  </a:cubicBezTo>
                  <a:cubicBezTo>
                    <a:pt x="396" y="1105"/>
                    <a:pt x="375" y="1188"/>
                    <a:pt x="396" y="1250"/>
                  </a:cubicBezTo>
                  <a:cubicBezTo>
                    <a:pt x="424" y="1306"/>
                    <a:pt x="480" y="1343"/>
                    <a:pt x="538" y="1343"/>
                  </a:cubicBezTo>
                  <a:cubicBezTo>
                    <a:pt x="567" y="1343"/>
                    <a:pt x="597" y="1334"/>
                    <a:pt x="624" y="1313"/>
                  </a:cubicBezTo>
                  <a:cubicBezTo>
                    <a:pt x="896" y="1147"/>
                    <a:pt x="999" y="792"/>
                    <a:pt x="896" y="481"/>
                  </a:cubicBezTo>
                  <a:cubicBezTo>
                    <a:pt x="796" y="183"/>
                    <a:pt x="510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680851" y="77282"/>
              <a:ext cx="79373" cy="73032"/>
            </a:xfrm>
            <a:custGeom>
              <a:avLst/>
              <a:gdLst/>
              <a:ahLst/>
              <a:cxnLst/>
              <a:rect l="l" t="t" r="r" b="b"/>
              <a:pathLst>
                <a:path w="1790" h="1647" extrusionOk="0">
                  <a:moveTo>
                    <a:pt x="1388" y="1"/>
                  </a:moveTo>
                  <a:cubicBezTo>
                    <a:pt x="1336" y="1"/>
                    <a:pt x="1285" y="23"/>
                    <a:pt x="1249" y="68"/>
                  </a:cubicBezTo>
                  <a:cubicBezTo>
                    <a:pt x="1166" y="129"/>
                    <a:pt x="1166" y="234"/>
                    <a:pt x="1207" y="318"/>
                  </a:cubicBezTo>
                  <a:cubicBezTo>
                    <a:pt x="1332" y="546"/>
                    <a:pt x="1310" y="858"/>
                    <a:pt x="1102" y="1045"/>
                  </a:cubicBezTo>
                  <a:cubicBezTo>
                    <a:pt x="983" y="1164"/>
                    <a:pt x="829" y="1222"/>
                    <a:pt x="677" y="1222"/>
                  </a:cubicBezTo>
                  <a:cubicBezTo>
                    <a:pt x="564" y="1222"/>
                    <a:pt x="451" y="1190"/>
                    <a:pt x="353" y="1128"/>
                  </a:cubicBezTo>
                  <a:cubicBezTo>
                    <a:pt x="324" y="1113"/>
                    <a:pt x="292" y="1107"/>
                    <a:pt x="261" y="1107"/>
                  </a:cubicBezTo>
                  <a:cubicBezTo>
                    <a:pt x="203" y="1107"/>
                    <a:pt x="145" y="1130"/>
                    <a:pt x="104" y="1170"/>
                  </a:cubicBezTo>
                  <a:cubicBezTo>
                    <a:pt x="1" y="1253"/>
                    <a:pt x="21" y="1419"/>
                    <a:pt x="145" y="1503"/>
                  </a:cubicBezTo>
                  <a:cubicBezTo>
                    <a:pt x="311" y="1598"/>
                    <a:pt x="494" y="1647"/>
                    <a:pt x="677" y="1647"/>
                  </a:cubicBezTo>
                  <a:cubicBezTo>
                    <a:pt x="932" y="1647"/>
                    <a:pt x="1188" y="1552"/>
                    <a:pt x="1394" y="1358"/>
                  </a:cubicBezTo>
                  <a:cubicBezTo>
                    <a:pt x="1727" y="1025"/>
                    <a:pt x="1790" y="504"/>
                    <a:pt x="1560" y="109"/>
                  </a:cubicBezTo>
                  <a:cubicBezTo>
                    <a:pt x="1525" y="39"/>
                    <a:pt x="1456" y="1"/>
                    <a:pt x="1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65721" y="318989"/>
              <a:ext cx="79373" cy="73032"/>
            </a:xfrm>
            <a:custGeom>
              <a:avLst/>
              <a:gdLst/>
              <a:ahLst/>
              <a:cxnLst/>
              <a:rect l="l" t="t" r="r" b="b"/>
              <a:pathLst>
                <a:path w="1790" h="1647" extrusionOk="0">
                  <a:moveTo>
                    <a:pt x="1388" y="1"/>
                  </a:moveTo>
                  <a:cubicBezTo>
                    <a:pt x="1336" y="1"/>
                    <a:pt x="1285" y="22"/>
                    <a:pt x="1249" y="68"/>
                  </a:cubicBezTo>
                  <a:cubicBezTo>
                    <a:pt x="1166" y="129"/>
                    <a:pt x="1166" y="234"/>
                    <a:pt x="1207" y="317"/>
                  </a:cubicBezTo>
                  <a:cubicBezTo>
                    <a:pt x="1332" y="545"/>
                    <a:pt x="1310" y="858"/>
                    <a:pt x="1102" y="1045"/>
                  </a:cubicBezTo>
                  <a:cubicBezTo>
                    <a:pt x="978" y="1169"/>
                    <a:pt x="818" y="1226"/>
                    <a:pt x="660" y="1226"/>
                  </a:cubicBezTo>
                  <a:cubicBezTo>
                    <a:pt x="552" y="1226"/>
                    <a:pt x="446" y="1200"/>
                    <a:pt x="353" y="1149"/>
                  </a:cubicBezTo>
                  <a:cubicBezTo>
                    <a:pt x="319" y="1123"/>
                    <a:pt x="280" y="1111"/>
                    <a:pt x="243" y="1111"/>
                  </a:cubicBezTo>
                  <a:cubicBezTo>
                    <a:pt x="191" y="1111"/>
                    <a:pt x="141" y="1134"/>
                    <a:pt x="104" y="1169"/>
                  </a:cubicBezTo>
                  <a:cubicBezTo>
                    <a:pt x="1" y="1274"/>
                    <a:pt x="21" y="1419"/>
                    <a:pt x="145" y="1502"/>
                  </a:cubicBezTo>
                  <a:cubicBezTo>
                    <a:pt x="311" y="1598"/>
                    <a:pt x="494" y="1647"/>
                    <a:pt x="677" y="1647"/>
                  </a:cubicBezTo>
                  <a:cubicBezTo>
                    <a:pt x="932" y="1647"/>
                    <a:pt x="1188" y="1552"/>
                    <a:pt x="1394" y="1357"/>
                  </a:cubicBezTo>
                  <a:cubicBezTo>
                    <a:pt x="1727" y="1025"/>
                    <a:pt x="1790" y="504"/>
                    <a:pt x="1560" y="109"/>
                  </a:cubicBezTo>
                  <a:cubicBezTo>
                    <a:pt x="1525" y="38"/>
                    <a:pt x="1456" y="1"/>
                    <a:pt x="1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29715" y="264404"/>
              <a:ext cx="69263" cy="81812"/>
            </a:xfrm>
            <a:custGeom>
              <a:avLst/>
              <a:gdLst/>
              <a:ahLst/>
              <a:cxnLst/>
              <a:rect l="l" t="t" r="r" b="b"/>
              <a:pathLst>
                <a:path w="1562" h="1845" extrusionOk="0">
                  <a:moveTo>
                    <a:pt x="596" y="0"/>
                  </a:moveTo>
                  <a:cubicBezTo>
                    <a:pt x="549" y="0"/>
                    <a:pt x="500" y="17"/>
                    <a:pt x="458" y="50"/>
                  </a:cubicBezTo>
                  <a:cubicBezTo>
                    <a:pt x="125" y="362"/>
                    <a:pt x="0" y="861"/>
                    <a:pt x="230" y="1277"/>
                  </a:cubicBezTo>
                  <a:cubicBezTo>
                    <a:pt x="402" y="1640"/>
                    <a:pt x="760" y="1845"/>
                    <a:pt x="1126" y="1845"/>
                  </a:cubicBezTo>
                  <a:cubicBezTo>
                    <a:pt x="1202" y="1845"/>
                    <a:pt x="1278" y="1836"/>
                    <a:pt x="1354" y="1818"/>
                  </a:cubicBezTo>
                  <a:cubicBezTo>
                    <a:pt x="1498" y="1798"/>
                    <a:pt x="1562" y="1631"/>
                    <a:pt x="1498" y="1527"/>
                  </a:cubicBezTo>
                  <a:cubicBezTo>
                    <a:pt x="1462" y="1454"/>
                    <a:pt x="1379" y="1398"/>
                    <a:pt x="1303" y="1398"/>
                  </a:cubicBezTo>
                  <a:cubicBezTo>
                    <a:pt x="1292" y="1398"/>
                    <a:pt x="1281" y="1399"/>
                    <a:pt x="1270" y="1402"/>
                  </a:cubicBezTo>
                  <a:cubicBezTo>
                    <a:pt x="1223" y="1413"/>
                    <a:pt x="1176" y="1418"/>
                    <a:pt x="1130" y="1418"/>
                  </a:cubicBezTo>
                  <a:cubicBezTo>
                    <a:pt x="910" y="1418"/>
                    <a:pt x="708" y="1297"/>
                    <a:pt x="605" y="1091"/>
                  </a:cubicBezTo>
                  <a:cubicBezTo>
                    <a:pt x="458" y="841"/>
                    <a:pt x="541" y="550"/>
                    <a:pt x="729" y="362"/>
                  </a:cubicBezTo>
                  <a:cubicBezTo>
                    <a:pt x="813" y="300"/>
                    <a:pt x="813" y="195"/>
                    <a:pt x="771" y="112"/>
                  </a:cubicBezTo>
                  <a:cubicBezTo>
                    <a:pt x="733" y="37"/>
                    <a:pt x="666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574741" y="183214"/>
              <a:ext cx="65583" cy="51482"/>
            </a:xfrm>
            <a:custGeom>
              <a:avLst/>
              <a:gdLst/>
              <a:ahLst/>
              <a:cxnLst/>
              <a:rect l="l" t="t" r="r" b="b"/>
              <a:pathLst>
                <a:path w="1479" h="1161" extrusionOk="0">
                  <a:moveTo>
                    <a:pt x="1233" y="0"/>
                  </a:moveTo>
                  <a:cubicBezTo>
                    <a:pt x="1203" y="0"/>
                    <a:pt x="1172" y="9"/>
                    <a:pt x="1145" y="29"/>
                  </a:cubicBezTo>
                  <a:cubicBezTo>
                    <a:pt x="1082" y="71"/>
                    <a:pt x="1041" y="154"/>
                    <a:pt x="1062" y="217"/>
                  </a:cubicBezTo>
                  <a:cubicBezTo>
                    <a:pt x="1124" y="425"/>
                    <a:pt x="1062" y="653"/>
                    <a:pt x="874" y="758"/>
                  </a:cubicBezTo>
                  <a:cubicBezTo>
                    <a:pt x="796" y="810"/>
                    <a:pt x="707" y="833"/>
                    <a:pt x="619" y="833"/>
                  </a:cubicBezTo>
                  <a:cubicBezTo>
                    <a:pt x="497" y="833"/>
                    <a:pt x="377" y="789"/>
                    <a:pt x="292" y="716"/>
                  </a:cubicBezTo>
                  <a:cubicBezTo>
                    <a:pt x="258" y="681"/>
                    <a:pt x="223" y="666"/>
                    <a:pt x="189" y="666"/>
                  </a:cubicBezTo>
                  <a:cubicBezTo>
                    <a:pt x="161" y="666"/>
                    <a:pt x="133" y="676"/>
                    <a:pt x="105" y="695"/>
                  </a:cubicBezTo>
                  <a:cubicBezTo>
                    <a:pt x="0" y="736"/>
                    <a:pt x="0" y="861"/>
                    <a:pt x="64" y="944"/>
                  </a:cubicBezTo>
                  <a:cubicBezTo>
                    <a:pt x="217" y="1086"/>
                    <a:pt x="410" y="1161"/>
                    <a:pt x="606" y="1161"/>
                  </a:cubicBezTo>
                  <a:cubicBezTo>
                    <a:pt x="756" y="1161"/>
                    <a:pt x="906" y="1117"/>
                    <a:pt x="1041" y="1028"/>
                  </a:cubicBezTo>
                  <a:cubicBezTo>
                    <a:pt x="1353" y="841"/>
                    <a:pt x="1478" y="467"/>
                    <a:pt x="1373" y="112"/>
                  </a:cubicBezTo>
                  <a:cubicBezTo>
                    <a:pt x="1360" y="42"/>
                    <a:pt x="1298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07589" y="174878"/>
              <a:ext cx="115379" cy="69086"/>
            </a:xfrm>
            <a:custGeom>
              <a:avLst/>
              <a:gdLst/>
              <a:ahLst/>
              <a:cxnLst/>
              <a:rect l="l" t="t" r="r" b="b"/>
              <a:pathLst>
                <a:path w="2602" h="1558" extrusionOk="0">
                  <a:moveTo>
                    <a:pt x="268" y="1"/>
                  </a:moveTo>
                  <a:cubicBezTo>
                    <a:pt x="126" y="1"/>
                    <a:pt x="0" y="117"/>
                    <a:pt x="0" y="280"/>
                  </a:cubicBezTo>
                  <a:cubicBezTo>
                    <a:pt x="42" y="863"/>
                    <a:pt x="438" y="1382"/>
                    <a:pt x="1040" y="1528"/>
                  </a:cubicBezTo>
                  <a:cubicBezTo>
                    <a:pt x="1134" y="1548"/>
                    <a:pt x="1227" y="1557"/>
                    <a:pt x="1320" y="1557"/>
                  </a:cubicBezTo>
                  <a:cubicBezTo>
                    <a:pt x="1823" y="1557"/>
                    <a:pt x="2289" y="1278"/>
                    <a:pt x="2518" y="821"/>
                  </a:cubicBezTo>
                  <a:cubicBezTo>
                    <a:pt x="2601" y="675"/>
                    <a:pt x="2497" y="488"/>
                    <a:pt x="2330" y="447"/>
                  </a:cubicBezTo>
                  <a:cubicBezTo>
                    <a:pt x="2309" y="443"/>
                    <a:pt x="2289" y="441"/>
                    <a:pt x="2268" y="441"/>
                  </a:cubicBezTo>
                  <a:cubicBezTo>
                    <a:pt x="2166" y="441"/>
                    <a:pt x="2074" y="487"/>
                    <a:pt x="2039" y="591"/>
                  </a:cubicBezTo>
                  <a:cubicBezTo>
                    <a:pt x="1901" y="850"/>
                    <a:pt x="1636" y="1009"/>
                    <a:pt x="1348" y="1009"/>
                  </a:cubicBezTo>
                  <a:cubicBezTo>
                    <a:pt x="1288" y="1009"/>
                    <a:pt x="1226" y="1002"/>
                    <a:pt x="1165" y="988"/>
                  </a:cubicBezTo>
                  <a:cubicBezTo>
                    <a:pt x="812" y="904"/>
                    <a:pt x="563" y="613"/>
                    <a:pt x="541" y="259"/>
                  </a:cubicBezTo>
                  <a:cubicBezTo>
                    <a:pt x="541" y="134"/>
                    <a:pt x="458" y="31"/>
                    <a:pt x="333" y="9"/>
                  </a:cubicBezTo>
                  <a:cubicBezTo>
                    <a:pt x="311" y="3"/>
                    <a:pt x="29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74741" y="245958"/>
              <a:ext cx="114448" cy="68420"/>
            </a:xfrm>
            <a:custGeom>
              <a:avLst/>
              <a:gdLst/>
              <a:ahLst/>
              <a:cxnLst/>
              <a:rect l="l" t="t" r="r" b="b"/>
              <a:pathLst>
                <a:path w="2581" h="1543" extrusionOk="0">
                  <a:moveTo>
                    <a:pt x="268" y="1"/>
                  </a:moveTo>
                  <a:cubicBezTo>
                    <a:pt x="126" y="1"/>
                    <a:pt x="0" y="116"/>
                    <a:pt x="0" y="278"/>
                  </a:cubicBezTo>
                  <a:cubicBezTo>
                    <a:pt x="22" y="861"/>
                    <a:pt x="438" y="1382"/>
                    <a:pt x="1041" y="1507"/>
                  </a:cubicBezTo>
                  <a:cubicBezTo>
                    <a:pt x="1141" y="1531"/>
                    <a:pt x="1241" y="1542"/>
                    <a:pt x="1340" y="1542"/>
                  </a:cubicBezTo>
                  <a:cubicBezTo>
                    <a:pt x="1836" y="1542"/>
                    <a:pt x="2292" y="1254"/>
                    <a:pt x="2518" y="819"/>
                  </a:cubicBezTo>
                  <a:cubicBezTo>
                    <a:pt x="2580" y="674"/>
                    <a:pt x="2497" y="486"/>
                    <a:pt x="2330" y="445"/>
                  </a:cubicBezTo>
                  <a:cubicBezTo>
                    <a:pt x="2304" y="436"/>
                    <a:pt x="2277" y="432"/>
                    <a:pt x="2251" y="432"/>
                  </a:cubicBezTo>
                  <a:cubicBezTo>
                    <a:pt x="2155" y="432"/>
                    <a:pt x="2068" y="488"/>
                    <a:pt x="2019" y="570"/>
                  </a:cubicBezTo>
                  <a:cubicBezTo>
                    <a:pt x="1896" y="832"/>
                    <a:pt x="1628" y="1005"/>
                    <a:pt x="1336" y="1005"/>
                  </a:cubicBezTo>
                  <a:cubicBezTo>
                    <a:pt x="1280" y="1005"/>
                    <a:pt x="1222" y="999"/>
                    <a:pt x="1165" y="986"/>
                  </a:cubicBezTo>
                  <a:cubicBezTo>
                    <a:pt x="791" y="902"/>
                    <a:pt x="563" y="591"/>
                    <a:pt x="541" y="258"/>
                  </a:cubicBezTo>
                  <a:cubicBezTo>
                    <a:pt x="541" y="133"/>
                    <a:pt x="458" y="29"/>
                    <a:pt x="333" y="9"/>
                  </a:cubicBezTo>
                  <a:cubicBezTo>
                    <a:pt x="311" y="3"/>
                    <a:pt x="29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57385" y="106902"/>
              <a:ext cx="110768" cy="84295"/>
            </a:xfrm>
            <a:custGeom>
              <a:avLst/>
              <a:gdLst/>
              <a:ahLst/>
              <a:cxnLst/>
              <a:rect l="l" t="t" r="r" b="b"/>
              <a:pathLst>
                <a:path w="2498" h="1901" extrusionOk="0">
                  <a:moveTo>
                    <a:pt x="1449" y="1"/>
                  </a:moveTo>
                  <a:cubicBezTo>
                    <a:pt x="1212" y="1"/>
                    <a:pt x="970" y="63"/>
                    <a:pt x="750" y="190"/>
                  </a:cubicBezTo>
                  <a:cubicBezTo>
                    <a:pt x="230" y="523"/>
                    <a:pt x="1" y="1147"/>
                    <a:pt x="167" y="1708"/>
                  </a:cubicBezTo>
                  <a:cubicBezTo>
                    <a:pt x="211" y="1824"/>
                    <a:pt x="315" y="1900"/>
                    <a:pt x="424" y="1900"/>
                  </a:cubicBezTo>
                  <a:cubicBezTo>
                    <a:pt x="471" y="1900"/>
                    <a:pt x="519" y="1886"/>
                    <a:pt x="563" y="1855"/>
                  </a:cubicBezTo>
                  <a:cubicBezTo>
                    <a:pt x="666" y="1792"/>
                    <a:pt x="730" y="1667"/>
                    <a:pt x="688" y="1542"/>
                  </a:cubicBezTo>
                  <a:cubicBezTo>
                    <a:pt x="583" y="1209"/>
                    <a:pt x="730" y="835"/>
                    <a:pt x="1041" y="648"/>
                  </a:cubicBezTo>
                  <a:cubicBezTo>
                    <a:pt x="1164" y="574"/>
                    <a:pt x="1300" y="539"/>
                    <a:pt x="1435" y="539"/>
                  </a:cubicBezTo>
                  <a:cubicBezTo>
                    <a:pt x="1642" y="539"/>
                    <a:pt x="1847" y="622"/>
                    <a:pt x="1998" y="773"/>
                  </a:cubicBezTo>
                  <a:cubicBezTo>
                    <a:pt x="2042" y="817"/>
                    <a:pt x="2099" y="838"/>
                    <a:pt x="2157" y="838"/>
                  </a:cubicBezTo>
                  <a:cubicBezTo>
                    <a:pt x="2209" y="838"/>
                    <a:pt x="2262" y="822"/>
                    <a:pt x="2311" y="793"/>
                  </a:cubicBezTo>
                  <a:cubicBezTo>
                    <a:pt x="2477" y="710"/>
                    <a:pt x="2497" y="502"/>
                    <a:pt x="2372" y="377"/>
                  </a:cubicBezTo>
                  <a:cubicBezTo>
                    <a:pt x="2126" y="131"/>
                    <a:pt x="1792" y="1"/>
                    <a:pt x="1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75831" y="26422"/>
              <a:ext cx="114448" cy="70859"/>
            </a:xfrm>
            <a:custGeom>
              <a:avLst/>
              <a:gdLst/>
              <a:ahLst/>
              <a:cxnLst/>
              <a:rect l="l" t="t" r="r" b="b"/>
              <a:pathLst>
                <a:path w="2581" h="1598" extrusionOk="0">
                  <a:moveTo>
                    <a:pt x="1339" y="1"/>
                  </a:moveTo>
                  <a:cubicBezTo>
                    <a:pt x="1221" y="1"/>
                    <a:pt x="1100" y="16"/>
                    <a:pt x="979" y="50"/>
                  </a:cubicBezTo>
                  <a:cubicBezTo>
                    <a:pt x="397" y="195"/>
                    <a:pt x="1" y="736"/>
                    <a:pt x="1" y="1340"/>
                  </a:cubicBezTo>
                  <a:cubicBezTo>
                    <a:pt x="19" y="1484"/>
                    <a:pt x="147" y="1597"/>
                    <a:pt x="290" y="1597"/>
                  </a:cubicBezTo>
                  <a:cubicBezTo>
                    <a:pt x="311" y="1597"/>
                    <a:pt x="333" y="1595"/>
                    <a:pt x="355" y="1589"/>
                  </a:cubicBezTo>
                  <a:cubicBezTo>
                    <a:pt x="458" y="1548"/>
                    <a:pt x="542" y="1443"/>
                    <a:pt x="542" y="1318"/>
                  </a:cubicBezTo>
                  <a:cubicBezTo>
                    <a:pt x="542" y="985"/>
                    <a:pt x="771" y="652"/>
                    <a:pt x="1124" y="549"/>
                  </a:cubicBezTo>
                  <a:cubicBezTo>
                    <a:pt x="1186" y="535"/>
                    <a:pt x="1248" y="528"/>
                    <a:pt x="1310" y="528"/>
                  </a:cubicBezTo>
                  <a:cubicBezTo>
                    <a:pt x="1603" y="528"/>
                    <a:pt x="1882" y="683"/>
                    <a:pt x="2019" y="924"/>
                  </a:cubicBezTo>
                  <a:cubicBezTo>
                    <a:pt x="2068" y="1005"/>
                    <a:pt x="2156" y="1061"/>
                    <a:pt x="2252" y="1061"/>
                  </a:cubicBezTo>
                  <a:cubicBezTo>
                    <a:pt x="2278" y="1061"/>
                    <a:pt x="2304" y="1057"/>
                    <a:pt x="2331" y="1048"/>
                  </a:cubicBezTo>
                  <a:cubicBezTo>
                    <a:pt x="2497" y="1007"/>
                    <a:pt x="2580" y="819"/>
                    <a:pt x="2477" y="652"/>
                  </a:cubicBezTo>
                  <a:cubicBezTo>
                    <a:pt x="2244" y="253"/>
                    <a:pt x="1811" y="1"/>
                    <a:pt x="1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00796" y="97989"/>
              <a:ext cx="141142" cy="108107"/>
            </a:xfrm>
            <a:custGeom>
              <a:avLst/>
              <a:gdLst/>
              <a:ahLst/>
              <a:cxnLst/>
              <a:rect l="l" t="t" r="r" b="b"/>
              <a:pathLst>
                <a:path w="3183" h="2438" extrusionOk="0">
                  <a:moveTo>
                    <a:pt x="2642" y="1"/>
                  </a:moveTo>
                  <a:cubicBezTo>
                    <a:pt x="2579" y="1"/>
                    <a:pt x="2514" y="19"/>
                    <a:pt x="2455" y="59"/>
                  </a:cubicBezTo>
                  <a:cubicBezTo>
                    <a:pt x="2309" y="142"/>
                    <a:pt x="2247" y="287"/>
                    <a:pt x="2309" y="453"/>
                  </a:cubicBezTo>
                  <a:cubicBezTo>
                    <a:pt x="2434" y="869"/>
                    <a:pt x="2267" y="1348"/>
                    <a:pt x="1873" y="1598"/>
                  </a:cubicBezTo>
                  <a:cubicBezTo>
                    <a:pt x="1707" y="1702"/>
                    <a:pt x="1524" y="1752"/>
                    <a:pt x="1343" y="1752"/>
                  </a:cubicBezTo>
                  <a:cubicBezTo>
                    <a:pt x="1089" y="1752"/>
                    <a:pt x="838" y="1655"/>
                    <a:pt x="644" y="1473"/>
                  </a:cubicBezTo>
                  <a:cubicBezTo>
                    <a:pt x="572" y="1412"/>
                    <a:pt x="485" y="1380"/>
                    <a:pt x="401" y="1380"/>
                  </a:cubicBezTo>
                  <a:cubicBezTo>
                    <a:pt x="340" y="1380"/>
                    <a:pt x="281" y="1397"/>
                    <a:pt x="228" y="1432"/>
                  </a:cubicBezTo>
                  <a:cubicBezTo>
                    <a:pt x="42" y="1556"/>
                    <a:pt x="0" y="1826"/>
                    <a:pt x="167" y="1973"/>
                  </a:cubicBezTo>
                  <a:cubicBezTo>
                    <a:pt x="482" y="2275"/>
                    <a:pt x="903" y="2437"/>
                    <a:pt x="1331" y="2437"/>
                  </a:cubicBezTo>
                  <a:cubicBezTo>
                    <a:pt x="1638" y="2437"/>
                    <a:pt x="1948" y="2354"/>
                    <a:pt x="2225" y="2181"/>
                  </a:cubicBezTo>
                  <a:cubicBezTo>
                    <a:pt x="2913" y="1765"/>
                    <a:pt x="3182" y="952"/>
                    <a:pt x="2954" y="245"/>
                  </a:cubicBezTo>
                  <a:cubicBezTo>
                    <a:pt x="2911" y="89"/>
                    <a:pt x="2780" y="1"/>
                    <a:pt x="2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21877" y="327414"/>
              <a:ext cx="88552" cy="145976"/>
            </a:xfrm>
            <a:custGeom>
              <a:avLst/>
              <a:gdLst/>
              <a:ahLst/>
              <a:cxnLst/>
              <a:rect l="l" t="t" r="r" b="b"/>
              <a:pathLst>
                <a:path w="1997" h="3292" extrusionOk="0">
                  <a:moveTo>
                    <a:pt x="361" y="1"/>
                  </a:moveTo>
                  <a:cubicBezTo>
                    <a:pt x="167" y="1"/>
                    <a:pt x="0" y="181"/>
                    <a:pt x="19" y="397"/>
                  </a:cubicBezTo>
                  <a:cubicBezTo>
                    <a:pt x="41" y="563"/>
                    <a:pt x="166" y="668"/>
                    <a:pt x="310" y="688"/>
                  </a:cubicBezTo>
                  <a:cubicBezTo>
                    <a:pt x="768" y="751"/>
                    <a:pt x="1143" y="1084"/>
                    <a:pt x="1206" y="1562"/>
                  </a:cubicBezTo>
                  <a:cubicBezTo>
                    <a:pt x="1267" y="2020"/>
                    <a:pt x="1018" y="2457"/>
                    <a:pt x="602" y="2624"/>
                  </a:cubicBezTo>
                  <a:cubicBezTo>
                    <a:pt x="457" y="2685"/>
                    <a:pt x="374" y="2832"/>
                    <a:pt x="394" y="2998"/>
                  </a:cubicBezTo>
                  <a:cubicBezTo>
                    <a:pt x="411" y="3165"/>
                    <a:pt x="576" y="3292"/>
                    <a:pt x="748" y="3292"/>
                  </a:cubicBezTo>
                  <a:cubicBezTo>
                    <a:pt x="790" y="3292"/>
                    <a:pt x="832" y="3284"/>
                    <a:pt x="873" y="3268"/>
                  </a:cubicBezTo>
                  <a:cubicBezTo>
                    <a:pt x="1559" y="2977"/>
                    <a:pt x="1996" y="2228"/>
                    <a:pt x="1892" y="1459"/>
                  </a:cubicBezTo>
                  <a:cubicBezTo>
                    <a:pt x="1767" y="668"/>
                    <a:pt x="1143" y="86"/>
                    <a:pt x="394" y="2"/>
                  </a:cubicBezTo>
                  <a:cubicBezTo>
                    <a:pt x="383" y="1"/>
                    <a:pt x="372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75673" y="99674"/>
              <a:ext cx="99682" cy="96046"/>
            </a:xfrm>
            <a:custGeom>
              <a:avLst/>
              <a:gdLst/>
              <a:ahLst/>
              <a:cxnLst/>
              <a:rect l="l" t="t" r="r" b="b"/>
              <a:pathLst>
                <a:path w="2248" h="2166" extrusionOk="0">
                  <a:moveTo>
                    <a:pt x="552" y="0"/>
                  </a:moveTo>
                  <a:cubicBezTo>
                    <a:pt x="461" y="0"/>
                    <a:pt x="371" y="43"/>
                    <a:pt x="312" y="124"/>
                  </a:cubicBezTo>
                  <a:cubicBezTo>
                    <a:pt x="1" y="623"/>
                    <a:pt x="43" y="1289"/>
                    <a:pt x="459" y="1746"/>
                  </a:cubicBezTo>
                  <a:cubicBezTo>
                    <a:pt x="721" y="2023"/>
                    <a:pt x="1084" y="2166"/>
                    <a:pt x="1446" y="2166"/>
                  </a:cubicBezTo>
                  <a:cubicBezTo>
                    <a:pt x="1657" y="2166"/>
                    <a:pt x="1868" y="2117"/>
                    <a:pt x="2060" y="2018"/>
                  </a:cubicBezTo>
                  <a:cubicBezTo>
                    <a:pt x="2206" y="1935"/>
                    <a:pt x="2248" y="1727"/>
                    <a:pt x="2123" y="1580"/>
                  </a:cubicBezTo>
                  <a:cubicBezTo>
                    <a:pt x="2073" y="1530"/>
                    <a:pt x="2007" y="1503"/>
                    <a:pt x="1940" y="1503"/>
                  </a:cubicBezTo>
                  <a:cubicBezTo>
                    <a:pt x="1896" y="1503"/>
                    <a:pt x="1852" y="1514"/>
                    <a:pt x="1810" y="1538"/>
                  </a:cubicBezTo>
                  <a:cubicBezTo>
                    <a:pt x="1695" y="1600"/>
                    <a:pt x="1568" y="1630"/>
                    <a:pt x="1441" y="1630"/>
                  </a:cubicBezTo>
                  <a:cubicBezTo>
                    <a:pt x="1225" y="1630"/>
                    <a:pt x="1010" y="1543"/>
                    <a:pt x="853" y="1372"/>
                  </a:cubicBezTo>
                  <a:cubicBezTo>
                    <a:pt x="603" y="1102"/>
                    <a:pt x="584" y="706"/>
                    <a:pt x="770" y="415"/>
                  </a:cubicBezTo>
                  <a:cubicBezTo>
                    <a:pt x="833" y="312"/>
                    <a:pt x="833" y="187"/>
                    <a:pt x="750" y="82"/>
                  </a:cubicBezTo>
                  <a:cubicBezTo>
                    <a:pt x="695" y="27"/>
                    <a:pt x="623" y="0"/>
                    <a:pt x="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13088" y="-6"/>
              <a:ext cx="82211" cy="61902"/>
            </a:xfrm>
            <a:custGeom>
              <a:avLst/>
              <a:gdLst/>
              <a:ahLst/>
              <a:cxnLst/>
              <a:rect l="l" t="t" r="r" b="b"/>
              <a:pathLst>
                <a:path w="1854" h="1396" extrusionOk="0">
                  <a:moveTo>
                    <a:pt x="1249" y="0"/>
                  </a:moveTo>
                  <a:cubicBezTo>
                    <a:pt x="1249" y="63"/>
                    <a:pt x="1229" y="105"/>
                    <a:pt x="1208" y="166"/>
                  </a:cubicBezTo>
                  <a:cubicBezTo>
                    <a:pt x="1109" y="547"/>
                    <a:pt x="760" y="792"/>
                    <a:pt x="401" y="792"/>
                  </a:cubicBezTo>
                  <a:cubicBezTo>
                    <a:pt x="386" y="792"/>
                    <a:pt x="371" y="791"/>
                    <a:pt x="356" y="791"/>
                  </a:cubicBezTo>
                  <a:cubicBezTo>
                    <a:pt x="209" y="791"/>
                    <a:pt x="84" y="874"/>
                    <a:pt x="43" y="1020"/>
                  </a:cubicBezTo>
                  <a:cubicBezTo>
                    <a:pt x="1" y="1207"/>
                    <a:pt x="126" y="1395"/>
                    <a:pt x="334" y="1395"/>
                  </a:cubicBezTo>
                  <a:cubicBezTo>
                    <a:pt x="349" y="1395"/>
                    <a:pt x="364" y="1395"/>
                    <a:pt x="378" y="1395"/>
                  </a:cubicBezTo>
                  <a:cubicBezTo>
                    <a:pt x="1008" y="1395"/>
                    <a:pt x="1608" y="983"/>
                    <a:pt x="1790" y="333"/>
                  </a:cubicBezTo>
                  <a:cubicBezTo>
                    <a:pt x="1832" y="230"/>
                    <a:pt x="1832" y="105"/>
                    <a:pt x="1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24901" y="-6"/>
              <a:ext cx="42480" cy="40352"/>
            </a:xfrm>
            <a:custGeom>
              <a:avLst/>
              <a:gdLst/>
              <a:ahLst/>
              <a:cxnLst/>
              <a:rect l="l" t="t" r="r" b="b"/>
              <a:pathLst>
                <a:path w="958" h="910" extrusionOk="0">
                  <a:moveTo>
                    <a:pt x="1" y="0"/>
                  </a:moveTo>
                  <a:cubicBezTo>
                    <a:pt x="43" y="291"/>
                    <a:pt x="189" y="583"/>
                    <a:pt x="417" y="812"/>
                  </a:cubicBezTo>
                  <a:cubicBezTo>
                    <a:pt x="473" y="878"/>
                    <a:pt x="551" y="909"/>
                    <a:pt x="628" y="909"/>
                  </a:cubicBezTo>
                  <a:cubicBezTo>
                    <a:pt x="723" y="909"/>
                    <a:pt x="818" y="862"/>
                    <a:pt x="875" y="771"/>
                  </a:cubicBezTo>
                  <a:cubicBezTo>
                    <a:pt x="958" y="646"/>
                    <a:pt x="938" y="499"/>
                    <a:pt x="833" y="396"/>
                  </a:cubicBezTo>
                  <a:cubicBezTo>
                    <a:pt x="730" y="291"/>
                    <a:pt x="667" y="147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3750" y="-6"/>
              <a:ext cx="120833" cy="95381"/>
            </a:xfrm>
            <a:custGeom>
              <a:avLst/>
              <a:gdLst/>
              <a:ahLst/>
              <a:cxnLst/>
              <a:rect l="l" t="t" r="r" b="b"/>
              <a:pathLst>
                <a:path w="2725" h="2151" extrusionOk="0">
                  <a:moveTo>
                    <a:pt x="2081" y="0"/>
                  </a:moveTo>
                  <a:cubicBezTo>
                    <a:pt x="2059" y="0"/>
                    <a:pt x="2039" y="0"/>
                    <a:pt x="2039" y="22"/>
                  </a:cubicBezTo>
                  <a:cubicBezTo>
                    <a:pt x="1934" y="105"/>
                    <a:pt x="1873" y="230"/>
                    <a:pt x="1934" y="375"/>
                  </a:cubicBezTo>
                  <a:cubicBezTo>
                    <a:pt x="2059" y="729"/>
                    <a:pt x="1934" y="1165"/>
                    <a:pt x="1601" y="1395"/>
                  </a:cubicBezTo>
                  <a:cubicBezTo>
                    <a:pt x="1449" y="1499"/>
                    <a:pt x="1275" y="1552"/>
                    <a:pt x="1103" y="1552"/>
                  </a:cubicBezTo>
                  <a:cubicBezTo>
                    <a:pt x="899" y="1552"/>
                    <a:pt x="699" y="1478"/>
                    <a:pt x="541" y="1332"/>
                  </a:cubicBezTo>
                  <a:cubicBezTo>
                    <a:pt x="489" y="1290"/>
                    <a:pt x="421" y="1269"/>
                    <a:pt x="353" y="1269"/>
                  </a:cubicBezTo>
                  <a:cubicBezTo>
                    <a:pt x="286" y="1269"/>
                    <a:pt x="218" y="1290"/>
                    <a:pt x="167" y="1332"/>
                  </a:cubicBezTo>
                  <a:cubicBezTo>
                    <a:pt x="0" y="1436"/>
                    <a:pt x="0" y="1664"/>
                    <a:pt x="145" y="1811"/>
                  </a:cubicBezTo>
                  <a:cubicBezTo>
                    <a:pt x="414" y="2035"/>
                    <a:pt x="756" y="2151"/>
                    <a:pt x="1102" y="2151"/>
                  </a:cubicBezTo>
                  <a:cubicBezTo>
                    <a:pt x="1398" y="2151"/>
                    <a:pt x="1697" y="2067"/>
                    <a:pt x="1956" y="1894"/>
                  </a:cubicBezTo>
                  <a:cubicBezTo>
                    <a:pt x="2517" y="1498"/>
                    <a:pt x="2725" y="771"/>
                    <a:pt x="2497" y="166"/>
                  </a:cubicBezTo>
                  <a:cubicBezTo>
                    <a:pt x="2455" y="83"/>
                    <a:pt x="2414" y="22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173491" y="128231"/>
              <a:ext cx="58133" cy="92321"/>
            </a:xfrm>
            <a:custGeom>
              <a:avLst/>
              <a:gdLst/>
              <a:ahLst/>
              <a:cxnLst/>
              <a:rect l="l" t="t" r="r" b="b"/>
              <a:pathLst>
                <a:path w="1311" h="2082" extrusionOk="0">
                  <a:moveTo>
                    <a:pt x="516" y="0"/>
                  </a:moveTo>
                  <a:cubicBezTo>
                    <a:pt x="418" y="0"/>
                    <a:pt x="328" y="75"/>
                    <a:pt x="311" y="187"/>
                  </a:cubicBezTo>
                  <a:cubicBezTo>
                    <a:pt x="292" y="270"/>
                    <a:pt x="333" y="375"/>
                    <a:pt x="436" y="417"/>
                  </a:cubicBezTo>
                  <a:cubicBezTo>
                    <a:pt x="686" y="542"/>
                    <a:pt x="852" y="811"/>
                    <a:pt x="791" y="1102"/>
                  </a:cubicBezTo>
                  <a:cubicBezTo>
                    <a:pt x="749" y="1394"/>
                    <a:pt x="500" y="1623"/>
                    <a:pt x="208" y="1643"/>
                  </a:cubicBezTo>
                  <a:cubicBezTo>
                    <a:pt x="125" y="1643"/>
                    <a:pt x="42" y="1727"/>
                    <a:pt x="20" y="1810"/>
                  </a:cubicBezTo>
                  <a:cubicBezTo>
                    <a:pt x="0" y="1956"/>
                    <a:pt x="103" y="2081"/>
                    <a:pt x="250" y="2081"/>
                  </a:cubicBezTo>
                  <a:cubicBezTo>
                    <a:pt x="728" y="2040"/>
                    <a:pt x="1144" y="1685"/>
                    <a:pt x="1227" y="1186"/>
                  </a:cubicBezTo>
                  <a:cubicBezTo>
                    <a:pt x="1310" y="686"/>
                    <a:pt x="1040" y="209"/>
                    <a:pt x="603" y="21"/>
                  </a:cubicBezTo>
                  <a:cubicBezTo>
                    <a:pt x="574" y="7"/>
                    <a:pt x="545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24174" y="71961"/>
              <a:ext cx="51703" cy="54541"/>
            </a:xfrm>
            <a:custGeom>
              <a:avLst/>
              <a:gdLst/>
              <a:ahLst/>
              <a:cxnLst/>
              <a:rect l="l" t="t" r="r" b="b"/>
              <a:pathLst>
                <a:path w="1166" h="1230" extrusionOk="0">
                  <a:moveTo>
                    <a:pt x="833" y="1"/>
                  </a:moveTo>
                  <a:cubicBezTo>
                    <a:pt x="787" y="1"/>
                    <a:pt x="740" y="21"/>
                    <a:pt x="708" y="63"/>
                  </a:cubicBezTo>
                  <a:cubicBezTo>
                    <a:pt x="666" y="125"/>
                    <a:pt x="688" y="188"/>
                    <a:pt x="730" y="249"/>
                  </a:cubicBezTo>
                  <a:cubicBezTo>
                    <a:pt x="833" y="396"/>
                    <a:pt x="854" y="604"/>
                    <a:pt x="730" y="770"/>
                  </a:cubicBezTo>
                  <a:cubicBezTo>
                    <a:pt x="638" y="877"/>
                    <a:pt x="500" y="940"/>
                    <a:pt x="368" y="940"/>
                  </a:cubicBezTo>
                  <a:cubicBezTo>
                    <a:pt x="320" y="940"/>
                    <a:pt x="274" y="932"/>
                    <a:pt x="230" y="915"/>
                  </a:cubicBezTo>
                  <a:cubicBezTo>
                    <a:pt x="208" y="901"/>
                    <a:pt x="183" y="894"/>
                    <a:pt x="160" y="894"/>
                  </a:cubicBezTo>
                  <a:cubicBezTo>
                    <a:pt x="116" y="894"/>
                    <a:pt x="77" y="917"/>
                    <a:pt x="64" y="957"/>
                  </a:cubicBezTo>
                  <a:cubicBezTo>
                    <a:pt x="1" y="1040"/>
                    <a:pt x="22" y="1145"/>
                    <a:pt x="125" y="1186"/>
                  </a:cubicBezTo>
                  <a:cubicBezTo>
                    <a:pt x="206" y="1215"/>
                    <a:pt x="292" y="1229"/>
                    <a:pt x="377" y="1229"/>
                  </a:cubicBezTo>
                  <a:cubicBezTo>
                    <a:pt x="600" y="1229"/>
                    <a:pt x="823" y="1132"/>
                    <a:pt x="958" y="937"/>
                  </a:cubicBezTo>
                  <a:cubicBezTo>
                    <a:pt x="1166" y="666"/>
                    <a:pt x="1146" y="313"/>
                    <a:pt x="958" y="63"/>
                  </a:cubicBezTo>
                  <a:cubicBezTo>
                    <a:pt x="927" y="21"/>
                    <a:pt x="880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1056" y="90762"/>
              <a:ext cx="35075" cy="62567"/>
            </a:xfrm>
            <a:custGeom>
              <a:avLst/>
              <a:gdLst/>
              <a:ahLst/>
              <a:cxnLst/>
              <a:rect l="l" t="t" r="r" b="b"/>
              <a:pathLst>
                <a:path w="791" h="1411" extrusionOk="0">
                  <a:moveTo>
                    <a:pt x="227" y="0"/>
                  </a:moveTo>
                  <a:cubicBezTo>
                    <a:pt x="154" y="0"/>
                    <a:pt x="99" y="56"/>
                    <a:pt x="83" y="138"/>
                  </a:cubicBezTo>
                  <a:cubicBezTo>
                    <a:pt x="83" y="200"/>
                    <a:pt x="125" y="263"/>
                    <a:pt x="187" y="283"/>
                  </a:cubicBezTo>
                  <a:cubicBezTo>
                    <a:pt x="375" y="346"/>
                    <a:pt x="500" y="533"/>
                    <a:pt x="478" y="721"/>
                  </a:cubicBezTo>
                  <a:cubicBezTo>
                    <a:pt x="458" y="929"/>
                    <a:pt x="311" y="1074"/>
                    <a:pt x="125" y="1115"/>
                  </a:cubicBezTo>
                  <a:cubicBezTo>
                    <a:pt x="62" y="1115"/>
                    <a:pt x="0" y="1179"/>
                    <a:pt x="0" y="1240"/>
                  </a:cubicBezTo>
                  <a:cubicBezTo>
                    <a:pt x="0" y="1334"/>
                    <a:pt x="66" y="1410"/>
                    <a:pt x="140" y="1410"/>
                  </a:cubicBezTo>
                  <a:cubicBezTo>
                    <a:pt x="149" y="1410"/>
                    <a:pt x="158" y="1409"/>
                    <a:pt x="167" y="1407"/>
                  </a:cubicBezTo>
                  <a:cubicBezTo>
                    <a:pt x="500" y="1345"/>
                    <a:pt x="749" y="1074"/>
                    <a:pt x="769" y="741"/>
                  </a:cubicBezTo>
                  <a:cubicBezTo>
                    <a:pt x="791" y="408"/>
                    <a:pt x="583" y="117"/>
                    <a:pt x="292" y="14"/>
                  </a:cubicBezTo>
                  <a:cubicBezTo>
                    <a:pt x="269" y="5"/>
                    <a:pt x="24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21947" y="-6"/>
              <a:ext cx="77555" cy="22260"/>
            </a:xfrm>
            <a:custGeom>
              <a:avLst/>
              <a:gdLst/>
              <a:ahLst/>
              <a:cxnLst/>
              <a:rect l="l" t="t" r="r" b="b"/>
              <a:pathLst>
                <a:path w="1749" h="502" extrusionOk="0">
                  <a:moveTo>
                    <a:pt x="1" y="0"/>
                  </a:moveTo>
                  <a:cubicBezTo>
                    <a:pt x="198" y="316"/>
                    <a:pt x="527" y="501"/>
                    <a:pt x="915" y="501"/>
                  </a:cubicBezTo>
                  <a:cubicBezTo>
                    <a:pt x="936" y="501"/>
                    <a:pt x="958" y="500"/>
                    <a:pt x="980" y="499"/>
                  </a:cubicBezTo>
                  <a:cubicBezTo>
                    <a:pt x="1312" y="458"/>
                    <a:pt x="1604" y="271"/>
                    <a:pt x="1748" y="0"/>
                  </a:cubicBezTo>
                  <a:lnTo>
                    <a:pt x="1188" y="0"/>
                  </a:lnTo>
                  <a:cubicBezTo>
                    <a:pt x="1104" y="42"/>
                    <a:pt x="1021" y="63"/>
                    <a:pt x="938" y="83"/>
                  </a:cubicBezTo>
                  <a:cubicBezTo>
                    <a:pt x="813" y="83"/>
                    <a:pt x="688" y="63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53909" y="79233"/>
              <a:ext cx="81235" cy="69928"/>
            </a:xfrm>
            <a:custGeom>
              <a:avLst/>
              <a:gdLst/>
              <a:ahLst/>
              <a:cxnLst/>
              <a:rect l="l" t="t" r="r" b="b"/>
              <a:pathLst>
                <a:path w="1832" h="1577" extrusionOk="0">
                  <a:moveTo>
                    <a:pt x="1457" y="1"/>
                  </a:moveTo>
                  <a:cubicBezTo>
                    <a:pt x="1413" y="1"/>
                    <a:pt x="1369" y="14"/>
                    <a:pt x="1332" y="44"/>
                  </a:cubicBezTo>
                  <a:cubicBezTo>
                    <a:pt x="1249" y="107"/>
                    <a:pt x="1227" y="210"/>
                    <a:pt x="1269" y="293"/>
                  </a:cubicBezTo>
                  <a:cubicBezTo>
                    <a:pt x="1374" y="543"/>
                    <a:pt x="1311" y="834"/>
                    <a:pt x="1103" y="1022"/>
                  </a:cubicBezTo>
                  <a:cubicBezTo>
                    <a:pt x="985" y="1118"/>
                    <a:pt x="846" y="1165"/>
                    <a:pt x="709" y="1165"/>
                  </a:cubicBezTo>
                  <a:cubicBezTo>
                    <a:pt x="581" y="1165"/>
                    <a:pt x="455" y="1123"/>
                    <a:pt x="354" y="1042"/>
                  </a:cubicBezTo>
                  <a:cubicBezTo>
                    <a:pt x="312" y="1012"/>
                    <a:pt x="265" y="996"/>
                    <a:pt x="221" y="996"/>
                  </a:cubicBezTo>
                  <a:cubicBezTo>
                    <a:pt x="177" y="996"/>
                    <a:pt x="136" y="1012"/>
                    <a:pt x="104" y="1042"/>
                  </a:cubicBezTo>
                  <a:cubicBezTo>
                    <a:pt x="1" y="1126"/>
                    <a:pt x="1" y="1292"/>
                    <a:pt x="104" y="1375"/>
                  </a:cubicBezTo>
                  <a:cubicBezTo>
                    <a:pt x="288" y="1509"/>
                    <a:pt x="507" y="1576"/>
                    <a:pt x="724" y="1576"/>
                  </a:cubicBezTo>
                  <a:cubicBezTo>
                    <a:pt x="950" y="1576"/>
                    <a:pt x="1173" y="1504"/>
                    <a:pt x="1352" y="1355"/>
                  </a:cubicBezTo>
                  <a:cubicBezTo>
                    <a:pt x="1727" y="1042"/>
                    <a:pt x="1832" y="543"/>
                    <a:pt x="1643" y="127"/>
                  </a:cubicBezTo>
                  <a:cubicBezTo>
                    <a:pt x="1617" y="46"/>
                    <a:pt x="1538" y="1"/>
                    <a:pt x="1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88372" y="168759"/>
              <a:ext cx="82211" cy="69839"/>
            </a:xfrm>
            <a:custGeom>
              <a:avLst/>
              <a:gdLst/>
              <a:ahLst/>
              <a:cxnLst/>
              <a:rect l="l" t="t" r="r" b="b"/>
              <a:pathLst>
                <a:path w="1854" h="1575" extrusionOk="0">
                  <a:moveTo>
                    <a:pt x="1474" y="0"/>
                  </a:moveTo>
                  <a:cubicBezTo>
                    <a:pt x="1432" y="0"/>
                    <a:pt x="1390" y="14"/>
                    <a:pt x="1354" y="44"/>
                  </a:cubicBezTo>
                  <a:cubicBezTo>
                    <a:pt x="1271" y="105"/>
                    <a:pt x="1249" y="210"/>
                    <a:pt x="1291" y="293"/>
                  </a:cubicBezTo>
                  <a:cubicBezTo>
                    <a:pt x="1396" y="543"/>
                    <a:pt x="1332" y="854"/>
                    <a:pt x="1104" y="1021"/>
                  </a:cubicBezTo>
                  <a:cubicBezTo>
                    <a:pt x="997" y="1118"/>
                    <a:pt x="862" y="1165"/>
                    <a:pt x="728" y="1165"/>
                  </a:cubicBezTo>
                  <a:cubicBezTo>
                    <a:pt x="602" y="1165"/>
                    <a:pt x="476" y="1123"/>
                    <a:pt x="375" y="1042"/>
                  </a:cubicBezTo>
                  <a:cubicBezTo>
                    <a:pt x="334" y="1011"/>
                    <a:pt x="287" y="995"/>
                    <a:pt x="240" y="995"/>
                  </a:cubicBezTo>
                  <a:cubicBezTo>
                    <a:pt x="194" y="995"/>
                    <a:pt x="147" y="1011"/>
                    <a:pt x="106" y="1042"/>
                  </a:cubicBezTo>
                  <a:cubicBezTo>
                    <a:pt x="1" y="1126"/>
                    <a:pt x="22" y="1292"/>
                    <a:pt x="126" y="1375"/>
                  </a:cubicBezTo>
                  <a:cubicBezTo>
                    <a:pt x="299" y="1507"/>
                    <a:pt x="513" y="1575"/>
                    <a:pt x="730" y="1575"/>
                  </a:cubicBezTo>
                  <a:cubicBezTo>
                    <a:pt x="955" y="1575"/>
                    <a:pt x="1183" y="1502"/>
                    <a:pt x="1374" y="1354"/>
                  </a:cubicBezTo>
                  <a:cubicBezTo>
                    <a:pt x="1748" y="1042"/>
                    <a:pt x="1853" y="543"/>
                    <a:pt x="1665" y="127"/>
                  </a:cubicBezTo>
                  <a:cubicBezTo>
                    <a:pt x="1625" y="46"/>
                    <a:pt x="1550" y="0"/>
                    <a:pt x="1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230692" y="214830"/>
              <a:ext cx="90370" cy="48333"/>
            </a:xfrm>
            <a:custGeom>
              <a:avLst/>
              <a:gdLst/>
              <a:ahLst/>
              <a:cxnLst/>
              <a:rect l="l" t="t" r="r" b="b"/>
              <a:pathLst>
                <a:path w="2038" h="1090" extrusionOk="0">
                  <a:moveTo>
                    <a:pt x="1822" y="1"/>
                  </a:moveTo>
                  <a:cubicBezTo>
                    <a:pt x="1811" y="1"/>
                    <a:pt x="1800" y="2"/>
                    <a:pt x="1789" y="3"/>
                  </a:cubicBezTo>
                  <a:cubicBezTo>
                    <a:pt x="1706" y="3"/>
                    <a:pt x="1623" y="65"/>
                    <a:pt x="1601" y="170"/>
                  </a:cubicBezTo>
                  <a:cubicBezTo>
                    <a:pt x="1560" y="439"/>
                    <a:pt x="1352" y="647"/>
                    <a:pt x="1060" y="669"/>
                  </a:cubicBezTo>
                  <a:cubicBezTo>
                    <a:pt x="1033" y="673"/>
                    <a:pt x="1006" y="675"/>
                    <a:pt x="980" y="675"/>
                  </a:cubicBezTo>
                  <a:cubicBezTo>
                    <a:pt x="724" y="675"/>
                    <a:pt x="512" y="499"/>
                    <a:pt x="436" y="273"/>
                  </a:cubicBezTo>
                  <a:cubicBezTo>
                    <a:pt x="400" y="200"/>
                    <a:pt x="332" y="144"/>
                    <a:pt x="247" y="144"/>
                  </a:cubicBezTo>
                  <a:cubicBezTo>
                    <a:pt x="234" y="144"/>
                    <a:pt x="221" y="146"/>
                    <a:pt x="208" y="148"/>
                  </a:cubicBezTo>
                  <a:cubicBezTo>
                    <a:pt x="83" y="148"/>
                    <a:pt x="0" y="295"/>
                    <a:pt x="42" y="419"/>
                  </a:cubicBezTo>
                  <a:cubicBezTo>
                    <a:pt x="177" y="826"/>
                    <a:pt x="566" y="1089"/>
                    <a:pt x="1006" y="1089"/>
                  </a:cubicBezTo>
                  <a:cubicBezTo>
                    <a:pt x="1038" y="1089"/>
                    <a:pt x="1070" y="1088"/>
                    <a:pt x="1102" y="1085"/>
                  </a:cubicBezTo>
                  <a:cubicBezTo>
                    <a:pt x="1581" y="1044"/>
                    <a:pt x="1934" y="689"/>
                    <a:pt x="2017" y="231"/>
                  </a:cubicBezTo>
                  <a:cubicBezTo>
                    <a:pt x="2037" y="116"/>
                    <a:pt x="1949" y="1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217744" y="392508"/>
              <a:ext cx="72012" cy="79506"/>
            </a:xfrm>
            <a:custGeom>
              <a:avLst/>
              <a:gdLst/>
              <a:ahLst/>
              <a:cxnLst/>
              <a:rect l="l" t="t" r="r" b="b"/>
              <a:pathLst>
                <a:path w="1624" h="1793" extrusionOk="0">
                  <a:moveTo>
                    <a:pt x="1125" y="1"/>
                  </a:moveTo>
                  <a:cubicBezTo>
                    <a:pt x="793" y="1"/>
                    <a:pt x="455" y="169"/>
                    <a:pt x="251" y="468"/>
                  </a:cubicBezTo>
                  <a:cubicBezTo>
                    <a:pt x="1" y="865"/>
                    <a:pt x="42" y="1384"/>
                    <a:pt x="354" y="1717"/>
                  </a:cubicBezTo>
                  <a:cubicBezTo>
                    <a:pt x="393" y="1767"/>
                    <a:pt x="452" y="1793"/>
                    <a:pt x="512" y="1793"/>
                  </a:cubicBezTo>
                  <a:cubicBezTo>
                    <a:pt x="577" y="1793"/>
                    <a:pt x="643" y="1762"/>
                    <a:pt x="687" y="1697"/>
                  </a:cubicBezTo>
                  <a:cubicBezTo>
                    <a:pt x="728" y="1613"/>
                    <a:pt x="728" y="1509"/>
                    <a:pt x="667" y="1447"/>
                  </a:cubicBezTo>
                  <a:cubicBezTo>
                    <a:pt x="479" y="1239"/>
                    <a:pt x="459" y="948"/>
                    <a:pt x="603" y="698"/>
                  </a:cubicBezTo>
                  <a:cubicBezTo>
                    <a:pt x="731" y="522"/>
                    <a:pt x="933" y="420"/>
                    <a:pt x="1132" y="420"/>
                  </a:cubicBezTo>
                  <a:cubicBezTo>
                    <a:pt x="1193" y="420"/>
                    <a:pt x="1253" y="429"/>
                    <a:pt x="1311" y="448"/>
                  </a:cubicBezTo>
                  <a:cubicBezTo>
                    <a:pt x="1333" y="460"/>
                    <a:pt x="1357" y="465"/>
                    <a:pt x="1381" y="465"/>
                  </a:cubicBezTo>
                  <a:cubicBezTo>
                    <a:pt x="1447" y="465"/>
                    <a:pt x="1515" y="426"/>
                    <a:pt x="1560" y="365"/>
                  </a:cubicBezTo>
                  <a:cubicBezTo>
                    <a:pt x="1624" y="260"/>
                    <a:pt x="1582" y="116"/>
                    <a:pt x="1436" y="52"/>
                  </a:cubicBezTo>
                  <a:cubicBezTo>
                    <a:pt x="1336" y="18"/>
                    <a:pt x="1231" y="1"/>
                    <a:pt x="1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08973" y="210307"/>
              <a:ext cx="54364" cy="87798"/>
            </a:xfrm>
            <a:custGeom>
              <a:avLst/>
              <a:gdLst/>
              <a:ahLst/>
              <a:cxnLst/>
              <a:rect l="l" t="t" r="r" b="b"/>
              <a:pathLst>
                <a:path w="1226" h="1980" extrusionOk="0">
                  <a:moveTo>
                    <a:pt x="450" y="0"/>
                  </a:moveTo>
                  <a:cubicBezTo>
                    <a:pt x="353" y="0"/>
                    <a:pt x="264" y="71"/>
                    <a:pt x="249" y="167"/>
                  </a:cubicBezTo>
                  <a:cubicBezTo>
                    <a:pt x="227" y="272"/>
                    <a:pt x="290" y="355"/>
                    <a:pt x="373" y="397"/>
                  </a:cubicBezTo>
                  <a:cubicBezTo>
                    <a:pt x="623" y="500"/>
                    <a:pt x="790" y="771"/>
                    <a:pt x="748" y="1041"/>
                  </a:cubicBezTo>
                  <a:cubicBezTo>
                    <a:pt x="706" y="1332"/>
                    <a:pt x="477" y="1540"/>
                    <a:pt x="207" y="1562"/>
                  </a:cubicBezTo>
                  <a:cubicBezTo>
                    <a:pt x="124" y="1582"/>
                    <a:pt x="41" y="1645"/>
                    <a:pt x="19" y="1748"/>
                  </a:cubicBezTo>
                  <a:cubicBezTo>
                    <a:pt x="0" y="1864"/>
                    <a:pt x="107" y="1980"/>
                    <a:pt x="222" y="1980"/>
                  </a:cubicBezTo>
                  <a:cubicBezTo>
                    <a:pt x="231" y="1980"/>
                    <a:pt x="240" y="1979"/>
                    <a:pt x="249" y="1978"/>
                  </a:cubicBezTo>
                  <a:cubicBezTo>
                    <a:pt x="706" y="1936"/>
                    <a:pt x="1081" y="1582"/>
                    <a:pt x="1142" y="1104"/>
                  </a:cubicBezTo>
                  <a:cubicBezTo>
                    <a:pt x="1226" y="625"/>
                    <a:pt x="956" y="189"/>
                    <a:pt x="540" y="22"/>
                  </a:cubicBezTo>
                  <a:cubicBezTo>
                    <a:pt x="510" y="7"/>
                    <a:pt x="480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07590" y="306441"/>
              <a:ext cx="85847" cy="63720"/>
            </a:xfrm>
            <a:custGeom>
              <a:avLst/>
              <a:gdLst/>
              <a:ahLst/>
              <a:cxnLst/>
              <a:rect l="l" t="t" r="r" b="b"/>
              <a:pathLst>
                <a:path w="1936" h="1437" extrusionOk="0">
                  <a:moveTo>
                    <a:pt x="300" y="1"/>
                  </a:moveTo>
                  <a:cubicBezTo>
                    <a:pt x="213" y="1"/>
                    <a:pt x="134" y="62"/>
                    <a:pt x="105" y="163"/>
                  </a:cubicBezTo>
                  <a:cubicBezTo>
                    <a:pt x="0" y="600"/>
                    <a:pt x="188" y="1078"/>
                    <a:pt x="604" y="1308"/>
                  </a:cubicBezTo>
                  <a:cubicBezTo>
                    <a:pt x="763" y="1394"/>
                    <a:pt x="933" y="1436"/>
                    <a:pt x="1101" y="1436"/>
                  </a:cubicBezTo>
                  <a:cubicBezTo>
                    <a:pt x="1373" y="1436"/>
                    <a:pt x="1638" y="1326"/>
                    <a:pt x="1831" y="1120"/>
                  </a:cubicBezTo>
                  <a:cubicBezTo>
                    <a:pt x="1936" y="1036"/>
                    <a:pt x="1914" y="870"/>
                    <a:pt x="1789" y="808"/>
                  </a:cubicBezTo>
                  <a:cubicBezTo>
                    <a:pt x="1754" y="782"/>
                    <a:pt x="1716" y="770"/>
                    <a:pt x="1679" y="770"/>
                  </a:cubicBezTo>
                  <a:cubicBezTo>
                    <a:pt x="1627" y="770"/>
                    <a:pt x="1576" y="792"/>
                    <a:pt x="1540" y="828"/>
                  </a:cubicBezTo>
                  <a:cubicBezTo>
                    <a:pt x="1423" y="958"/>
                    <a:pt x="1257" y="1023"/>
                    <a:pt x="1094" y="1023"/>
                  </a:cubicBezTo>
                  <a:cubicBezTo>
                    <a:pt x="995" y="1023"/>
                    <a:pt x="898" y="1000"/>
                    <a:pt x="812" y="953"/>
                  </a:cubicBezTo>
                  <a:cubicBezTo>
                    <a:pt x="563" y="808"/>
                    <a:pt x="438" y="517"/>
                    <a:pt x="521" y="267"/>
                  </a:cubicBezTo>
                  <a:cubicBezTo>
                    <a:pt x="541" y="163"/>
                    <a:pt x="499" y="79"/>
                    <a:pt x="416" y="38"/>
                  </a:cubicBezTo>
                  <a:cubicBezTo>
                    <a:pt x="378" y="12"/>
                    <a:pt x="338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43595" y="127166"/>
              <a:ext cx="57113" cy="87044"/>
            </a:xfrm>
            <a:custGeom>
              <a:avLst/>
              <a:gdLst/>
              <a:ahLst/>
              <a:cxnLst/>
              <a:rect l="l" t="t" r="r" b="b"/>
              <a:pathLst>
                <a:path w="1288" h="1963" extrusionOk="0">
                  <a:moveTo>
                    <a:pt x="1071" y="1"/>
                  </a:moveTo>
                  <a:cubicBezTo>
                    <a:pt x="1061" y="1"/>
                    <a:pt x="1051" y="2"/>
                    <a:pt x="1041" y="3"/>
                  </a:cubicBezTo>
                  <a:cubicBezTo>
                    <a:pt x="583" y="25"/>
                    <a:pt x="187" y="358"/>
                    <a:pt x="84" y="815"/>
                  </a:cubicBezTo>
                  <a:cubicBezTo>
                    <a:pt x="0" y="1273"/>
                    <a:pt x="228" y="1731"/>
                    <a:pt x="644" y="1939"/>
                  </a:cubicBezTo>
                  <a:cubicBezTo>
                    <a:pt x="672" y="1955"/>
                    <a:pt x="702" y="1962"/>
                    <a:pt x="732" y="1962"/>
                  </a:cubicBezTo>
                  <a:cubicBezTo>
                    <a:pt x="818" y="1962"/>
                    <a:pt x="905" y="1901"/>
                    <a:pt x="936" y="1792"/>
                  </a:cubicBezTo>
                  <a:cubicBezTo>
                    <a:pt x="957" y="1709"/>
                    <a:pt x="916" y="1606"/>
                    <a:pt x="833" y="1564"/>
                  </a:cubicBezTo>
                  <a:cubicBezTo>
                    <a:pt x="583" y="1459"/>
                    <a:pt x="436" y="1168"/>
                    <a:pt x="500" y="898"/>
                  </a:cubicBezTo>
                  <a:cubicBezTo>
                    <a:pt x="561" y="627"/>
                    <a:pt x="791" y="419"/>
                    <a:pt x="1061" y="419"/>
                  </a:cubicBezTo>
                  <a:cubicBezTo>
                    <a:pt x="1165" y="419"/>
                    <a:pt x="1227" y="336"/>
                    <a:pt x="1249" y="253"/>
                  </a:cubicBezTo>
                  <a:cubicBezTo>
                    <a:pt x="1287" y="118"/>
                    <a:pt x="120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186394" y="-6"/>
              <a:ext cx="60927" cy="16939"/>
            </a:xfrm>
            <a:custGeom>
              <a:avLst/>
              <a:gdLst/>
              <a:ahLst/>
              <a:cxnLst/>
              <a:rect l="l" t="t" r="r" b="b"/>
              <a:pathLst>
                <a:path w="1374" h="382" extrusionOk="0">
                  <a:moveTo>
                    <a:pt x="1" y="0"/>
                  </a:moveTo>
                  <a:cubicBezTo>
                    <a:pt x="125" y="208"/>
                    <a:pt x="333" y="355"/>
                    <a:pt x="603" y="375"/>
                  </a:cubicBezTo>
                  <a:cubicBezTo>
                    <a:pt x="639" y="379"/>
                    <a:pt x="674" y="382"/>
                    <a:pt x="709" y="382"/>
                  </a:cubicBezTo>
                  <a:cubicBezTo>
                    <a:pt x="985" y="382"/>
                    <a:pt x="1244" y="241"/>
                    <a:pt x="1374" y="0"/>
                  </a:cubicBezTo>
                  <a:lnTo>
                    <a:pt x="936" y="0"/>
                  </a:lnTo>
                  <a:cubicBezTo>
                    <a:pt x="867" y="34"/>
                    <a:pt x="786" y="68"/>
                    <a:pt x="700" y="68"/>
                  </a:cubicBezTo>
                  <a:cubicBezTo>
                    <a:pt x="682" y="68"/>
                    <a:pt x="663" y="67"/>
                    <a:pt x="645" y="63"/>
                  </a:cubicBezTo>
                  <a:cubicBezTo>
                    <a:pt x="561" y="63"/>
                    <a:pt x="500" y="22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91573" y="33915"/>
              <a:ext cx="95957" cy="99061"/>
            </a:xfrm>
            <a:custGeom>
              <a:avLst/>
              <a:gdLst/>
              <a:ahLst/>
              <a:cxnLst/>
              <a:rect l="l" t="t" r="r" b="b"/>
              <a:pathLst>
                <a:path w="2164" h="2234" extrusionOk="0">
                  <a:moveTo>
                    <a:pt x="562" y="0"/>
                  </a:moveTo>
                  <a:cubicBezTo>
                    <a:pt x="484" y="0"/>
                    <a:pt x="405" y="36"/>
                    <a:pt x="353" y="109"/>
                  </a:cubicBezTo>
                  <a:cubicBezTo>
                    <a:pt x="0" y="588"/>
                    <a:pt x="0" y="1254"/>
                    <a:pt x="375" y="1732"/>
                  </a:cubicBezTo>
                  <a:cubicBezTo>
                    <a:pt x="647" y="2062"/>
                    <a:pt x="1038" y="2233"/>
                    <a:pt x="1432" y="2233"/>
                  </a:cubicBezTo>
                  <a:cubicBezTo>
                    <a:pt x="1609" y="2233"/>
                    <a:pt x="1788" y="2199"/>
                    <a:pt x="1956" y="2128"/>
                  </a:cubicBezTo>
                  <a:cubicBezTo>
                    <a:pt x="2122" y="2044"/>
                    <a:pt x="2164" y="1836"/>
                    <a:pt x="2059" y="1712"/>
                  </a:cubicBezTo>
                  <a:cubicBezTo>
                    <a:pt x="2003" y="1641"/>
                    <a:pt x="1927" y="1599"/>
                    <a:pt x="1845" y="1599"/>
                  </a:cubicBezTo>
                  <a:cubicBezTo>
                    <a:pt x="1807" y="1599"/>
                    <a:pt x="1766" y="1608"/>
                    <a:pt x="1726" y="1628"/>
                  </a:cubicBezTo>
                  <a:cubicBezTo>
                    <a:pt x="1626" y="1675"/>
                    <a:pt x="1517" y="1698"/>
                    <a:pt x="1407" y="1698"/>
                  </a:cubicBezTo>
                  <a:cubicBezTo>
                    <a:pt x="1177" y="1698"/>
                    <a:pt x="945" y="1596"/>
                    <a:pt x="791" y="1399"/>
                  </a:cubicBezTo>
                  <a:cubicBezTo>
                    <a:pt x="561" y="1107"/>
                    <a:pt x="583" y="713"/>
                    <a:pt x="791" y="442"/>
                  </a:cubicBezTo>
                  <a:cubicBezTo>
                    <a:pt x="852" y="339"/>
                    <a:pt x="852" y="192"/>
                    <a:pt x="769" y="109"/>
                  </a:cubicBezTo>
                  <a:cubicBezTo>
                    <a:pt x="718" y="36"/>
                    <a:pt x="640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42984" y="6024"/>
              <a:ext cx="96002" cy="98352"/>
            </a:xfrm>
            <a:custGeom>
              <a:avLst/>
              <a:gdLst/>
              <a:ahLst/>
              <a:cxnLst/>
              <a:rect l="l" t="t" r="r" b="b"/>
              <a:pathLst>
                <a:path w="2165" h="2218" extrusionOk="0">
                  <a:moveTo>
                    <a:pt x="565" y="0"/>
                  </a:moveTo>
                  <a:cubicBezTo>
                    <a:pt x="485" y="0"/>
                    <a:pt x="407" y="31"/>
                    <a:pt x="355" y="94"/>
                  </a:cubicBezTo>
                  <a:cubicBezTo>
                    <a:pt x="1" y="571"/>
                    <a:pt x="1" y="1237"/>
                    <a:pt x="397" y="1716"/>
                  </a:cubicBezTo>
                  <a:cubicBezTo>
                    <a:pt x="655" y="2046"/>
                    <a:pt x="1041" y="2217"/>
                    <a:pt x="1433" y="2217"/>
                  </a:cubicBezTo>
                  <a:cubicBezTo>
                    <a:pt x="1610" y="2217"/>
                    <a:pt x="1788" y="2182"/>
                    <a:pt x="1956" y="2111"/>
                  </a:cubicBezTo>
                  <a:cubicBezTo>
                    <a:pt x="2123" y="2028"/>
                    <a:pt x="2165" y="1820"/>
                    <a:pt x="2061" y="1695"/>
                  </a:cubicBezTo>
                  <a:cubicBezTo>
                    <a:pt x="2004" y="1624"/>
                    <a:pt x="1928" y="1592"/>
                    <a:pt x="1851" y="1592"/>
                  </a:cubicBezTo>
                  <a:cubicBezTo>
                    <a:pt x="1816" y="1592"/>
                    <a:pt x="1781" y="1599"/>
                    <a:pt x="1748" y="1612"/>
                  </a:cubicBezTo>
                  <a:cubicBezTo>
                    <a:pt x="1641" y="1659"/>
                    <a:pt x="1529" y="1682"/>
                    <a:pt x="1418" y="1682"/>
                  </a:cubicBezTo>
                  <a:cubicBezTo>
                    <a:pt x="1188" y="1682"/>
                    <a:pt x="967" y="1581"/>
                    <a:pt x="813" y="1384"/>
                  </a:cubicBezTo>
                  <a:cubicBezTo>
                    <a:pt x="583" y="1092"/>
                    <a:pt x="583" y="696"/>
                    <a:pt x="791" y="427"/>
                  </a:cubicBezTo>
                  <a:cubicBezTo>
                    <a:pt x="875" y="322"/>
                    <a:pt x="855" y="197"/>
                    <a:pt x="791" y="94"/>
                  </a:cubicBezTo>
                  <a:cubicBezTo>
                    <a:pt x="729" y="31"/>
                    <a:pt x="646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51479" y="34492"/>
              <a:ext cx="116222" cy="65272"/>
            </a:xfrm>
            <a:custGeom>
              <a:avLst/>
              <a:gdLst/>
              <a:ahLst/>
              <a:cxnLst/>
              <a:rect l="l" t="t" r="r" b="b"/>
              <a:pathLst>
                <a:path w="2621" h="1472" extrusionOk="0">
                  <a:moveTo>
                    <a:pt x="1297" y="1"/>
                  </a:moveTo>
                  <a:cubicBezTo>
                    <a:pt x="748" y="1"/>
                    <a:pt x="270" y="337"/>
                    <a:pt x="64" y="825"/>
                  </a:cubicBezTo>
                  <a:cubicBezTo>
                    <a:pt x="1" y="991"/>
                    <a:pt x="106" y="1178"/>
                    <a:pt x="272" y="1199"/>
                  </a:cubicBezTo>
                  <a:cubicBezTo>
                    <a:pt x="285" y="1201"/>
                    <a:pt x="297" y="1202"/>
                    <a:pt x="310" y="1202"/>
                  </a:cubicBezTo>
                  <a:cubicBezTo>
                    <a:pt x="421" y="1202"/>
                    <a:pt x="526" y="1126"/>
                    <a:pt x="563" y="1033"/>
                  </a:cubicBezTo>
                  <a:cubicBezTo>
                    <a:pt x="677" y="731"/>
                    <a:pt x="978" y="548"/>
                    <a:pt x="1298" y="548"/>
                  </a:cubicBezTo>
                  <a:cubicBezTo>
                    <a:pt x="1330" y="548"/>
                    <a:pt x="1363" y="550"/>
                    <a:pt x="1395" y="554"/>
                  </a:cubicBezTo>
                  <a:cubicBezTo>
                    <a:pt x="1770" y="595"/>
                    <a:pt x="2039" y="886"/>
                    <a:pt x="2081" y="1241"/>
                  </a:cubicBezTo>
                  <a:cubicBezTo>
                    <a:pt x="2081" y="1366"/>
                    <a:pt x="2186" y="1449"/>
                    <a:pt x="2311" y="1469"/>
                  </a:cubicBezTo>
                  <a:cubicBezTo>
                    <a:pt x="2322" y="1470"/>
                    <a:pt x="2333" y="1471"/>
                    <a:pt x="2344" y="1471"/>
                  </a:cubicBezTo>
                  <a:cubicBezTo>
                    <a:pt x="2496" y="1471"/>
                    <a:pt x="2621" y="1333"/>
                    <a:pt x="2602" y="1178"/>
                  </a:cubicBezTo>
                  <a:cubicBezTo>
                    <a:pt x="2539" y="595"/>
                    <a:pt x="2081" y="96"/>
                    <a:pt x="1479" y="13"/>
                  </a:cubicBezTo>
                  <a:cubicBezTo>
                    <a:pt x="1418" y="4"/>
                    <a:pt x="1357" y="1"/>
                    <a:pt x="1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18879" y="-6"/>
              <a:ext cx="112586" cy="58532"/>
            </a:xfrm>
            <a:custGeom>
              <a:avLst/>
              <a:gdLst/>
              <a:ahLst/>
              <a:cxnLst/>
              <a:rect l="l" t="t" r="r" b="b"/>
              <a:pathLst>
                <a:path w="2539" h="1320" extrusionOk="0">
                  <a:moveTo>
                    <a:pt x="167" y="0"/>
                  </a:moveTo>
                  <a:cubicBezTo>
                    <a:pt x="145" y="22"/>
                    <a:pt x="125" y="42"/>
                    <a:pt x="125" y="63"/>
                  </a:cubicBezTo>
                  <a:cubicBezTo>
                    <a:pt x="0" y="188"/>
                    <a:pt x="62" y="396"/>
                    <a:pt x="228" y="479"/>
                  </a:cubicBezTo>
                  <a:cubicBezTo>
                    <a:pt x="261" y="492"/>
                    <a:pt x="296" y="499"/>
                    <a:pt x="331" y="499"/>
                  </a:cubicBezTo>
                  <a:cubicBezTo>
                    <a:pt x="407" y="499"/>
                    <a:pt x="484" y="467"/>
                    <a:pt x="541" y="396"/>
                  </a:cubicBezTo>
                  <a:cubicBezTo>
                    <a:pt x="685" y="208"/>
                    <a:pt x="919" y="101"/>
                    <a:pt x="1160" y="101"/>
                  </a:cubicBezTo>
                  <a:cubicBezTo>
                    <a:pt x="1266" y="101"/>
                    <a:pt x="1374" y="122"/>
                    <a:pt x="1476" y="166"/>
                  </a:cubicBezTo>
                  <a:cubicBezTo>
                    <a:pt x="1809" y="313"/>
                    <a:pt x="1997" y="666"/>
                    <a:pt x="1934" y="999"/>
                  </a:cubicBezTo>
                  <a:cubicBezTo>
                    <a:pt x="1914" y="1123"/>
                    <a:pt x="1976" y="1248"/>
                    <a:pt x="2101" y="1290"/>
                  </a:cubicBezTo>
                  <a:cubicBezTo>
                    <a:pt x="2136" y="1310"/>
                    <a:pt x="2173" y="1319"/>
                    <a:pt x="2210" y="1319"/>
                  </a:cubicBezTo>
                  <a:cubicBezTo>
                    <a:pt x="2328" y="1319"/>
                    <a:pt x="2443" y="1225"/>
                    <a:pt x="2475" y="1082"/>
                  </a:cubicBezTo>
                  <a:cubicBezTo>
                    <a:pt x="2538" y="687"/>
                    <a:pt x="2413" y="291"/>
                    <a:pt x="2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48134" y="170355"/>
              <a:ext cx="69086" cy="128017"/>
            </a:xfrm>
            <a:custGeom>
              <a:avLst/>
              <a:gdLst/>
              <a:ahLst/>
              <a:cxnLst/>
              <a:rect l="l" t="t" r="r" b="b"/>
              <a:pathLst>
                <a:path w="1558" h="2887" extrusionOk="0">
                  <a:moveTo>
                    <a:pt x="307" y="1"/>
                  </a:moveTo>
                  <a:cubicBezTo>
                    <a:pt x="144" y="1"/>
                    <a:pt x="0" y="135"/>
                    <a:pt x="18" y="319"/>
                  </a:cubicBezTo>
                  <a:cubicBezTo>
                    <a:pt x="18" y="444"/>
                    <a:pt x="101" y="569"/>
                    <a:pt x="247" y="590"/>
                  </a:cubicBezTo>
                  <a:cubicBezTo>
                    <a:pt x="622" y="673"/>
                    <a:pt x="913" y="1006"/>
                    <a:pt x="933" y="1422"/>
                  </a:cubicBezTo>
                  <a:cubicBezTo>
                    <a:pt x="933" y="1838"/>
                    <a:pt x="683" y="2191"/>
                    <a:pt x="309" y="2296"/>
                  </a:cubicBezTo>
                  <a:cubicBezTo>
                    <a:pt x="164" y="2338"/>
                    <a:pt x="81" y="2463"/>
                    <a:pt x="81" y="2587"/>
                  </a:cubicBezTo>
                  <a:cubicBezTo>
                    <a:pt x="98" y="2769"/>
                    <a:pt x="243" y="2887"/>
                    <a:pt x="403" y="2887"/>
                  </a:cubicBezTo>
                  <a:cubicBezTo>
                    <a:pt x="427" y="2887"/>
                    <a:pt x="451" y="2884"/>
                    <a:pt x="475" y="2879"/>
                  </a:cubicBezTo>
                  <a:cubicBezTo>
                    <a:pt x="1099" y="2691"/>
                    <a:pt x="1557" y="2088"/>
                    <a:pt x="1537" y="1401"/>
                  </a:cubicBezTo>
                  <a:cubicBezTo>
                    <a:pt x="1496" y="715"/>
                    <a:pt x="1016" y="152"/>
                    <a:pt x="372" y="8"/>
                  </a:cubicBezTo>
                  <a:cubicBezTo>
                    <a:pt x="350" y="3"/>
                    <a:pt x="329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266607" y="168670"/>
              <a:ext cx="83940" cy="146197"/>
            </a:xfrm>
            <a:custGeom>
              <a:avLst/>
              <a:gdLst/>
              <a:ahLst/>
              <a:cxnLst/>
              <a:rect l="l" t="t" r="r" b="b"/>
              <a:pathLst>
                <a:path w="1893" h="3297" extrusionOk="0">
                  <a:moveTo>
                    <a:pt x="1297" y="0"/>
                  </a:moveTo>
                  <a:cubicBezTo>
                    <a:pt x="1254" y="0"/>
                    <a:pt x="1210" y="8"/>
                    <a:pt x="1166" y="24"/>
                  </a:cubicBezTo>
                  <a:cubicBezTo>
                    <a:pt x="458" y="274"/>
                    <a:pt x="1" y="981"/>
                    <a:pt x="64" y="1772"/>
                  </a:cubicBezTo>
                  <a:cubicBezTo>
                    <a:pt x="147" y="2562"/>
                    <a:pt x="730" y="3166"/>
                    <a:pt x="1478" y="3291"/>
                  </a:cubicBezTo>
                  <a:cubicBezTo>
                    <a:pt x="1500" y="3295"/>
                    <a:pt x="1521" y="3297"/>
                    <a:pt x="1542" y="3297"/>
                  </a:cubicBezTo>
                  <a:cubicBezTo>
                    <a:pt x="1740" y="3297"/>
                    <a:pt x="1893" y="3123"/>
                    <a:pt x="1873" y="2917"/>
                  </a:cubicBezTo>
                  <a:cubicBezTo>
                    <a:pt x="1873" y="2770"/>
                    <a:pt x="1748" y="2645"/>
                    <a:pt x="1603" y="2604"/>
                  </a:cubicBezTo>
                  <a:cubicBezTo>
                    <a:pt x="1146" y="2542"/>
                    <a:pt x="791" y="2168"/>
                    <a:pt x="750" y="1710"/>
                  </a:cubicBezTo>
                  <a:cubicBezTo>
                    <a:pt x="708" y="1252"/>
                    <a:pt x="999" y="815"/>
                    <a:pt x="1415" y="670"/>
                  </a:cubicBezTo>
                  <a:cubicBezTo>
                    <a:pt x="1562" y="607"/>
                    <a:pt x="1645" y="462"/>
                    <a:pt x="1645" y="315"/>
                  </a:cubicBezTo>
                  <a:cubicBezTo>
                    <a:pt x="1627" y="131"/>
                    <a:pt x="1476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79147" y="-6"/>
              <a:ext cx="113561" cy="53344"/>
            </a:xfrm>
            <a:custGeom>
              <a:avLst/>
              <a:gdLst/>
              <a:ahLst/>
              <a:cxnLst/>
              <a:rect l="l" t="t" r="r" b="b"/>
              <a:pathLst>
                <a:path w="2561" h="1203" extrusionOk="0">
                  <a:moveTo>
                    <a:pt x="375" y="0"/>
                  </a:moveTo>
                  <a:cubicBezTo>
                    <a:pt x="126" y="250"/>
                    <a:pt x="1" y="583"/>
                    <a:pt x="1" y="937"/>
                  </a:cubicBezTo>
                  <a:cubicBezTo>
                    <a:pt x="1" y="1091"/>
                    <a:pt x="129" y="1203"/>
                    <a:pt x="267" y="1203"/>
                  </a:cubicBezTo>
                  <a:cubicBezTo>
                    <a:pt x="296" y="1203"/>
                    <a:pt x="326" y="1198"/>
                    <a:pt x="355" y="1187"/>
                  </a:cubicBezTo>
                  <a:cubicBezTo>
                    <a:pt x="458" y="1165"/>
                    <a:pt x="542" y="1062"/>
                    <a:pt x="542" y="937"/>
                  </a:cubicBezTo>
                  <a:cubicBezTo>
                    <a:pt x="542" y="583"/>
                    <a:pt x="750" y="250"/>
                    <a:pt x="1104" y="147"/>
                  </a:cubicBezTo>
                  <a:cubicBezTo>
                    <a:pt x="1171" y="131"/>
                    <a:pt x="1238" y="123"/>
                    <a:pt x="1305" y="123"/>
                  </a:cubicBezTo>
                  <a:cubicBezTo>
                    <a:pt x="1591" y="123"/>
                    <a:pt x="1863" y="263"/>
                    <a:pt x="1998" y="499"/>
                  </a:cubicBezTo>
                  <a:cubicBezTo>
                    <a:pt x="2048" y="582"/>
                    <a:pt x="2135" y="637"/>
                    <a:pt x="2231" y="637"/>
                  </a:cubicBezTo>
                  <a:cubicBezTo>
                    <a:pt x="2257" y="637"/>
                    <a:pt x="2284" y="633"/>
                    <a:pt x="2311" y="624"/>
                  </a:cubicBezTo>
                  <a:cubicBezTo>
                    <a:pt x="2477" y="583"/>
                    <a:pt x="2560" y="375"/>
                    <a:pt x="2456" y="230"/>
                  </a:cubicBezTo>
                  <a:cubicBezTo>
                    <a:pt x="2414" y="147"/>
                    <a:pt x="2352" y="63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452089" y="145923"/>
              <a:ext cx="115290" cy="103495"/>
            </a:xfrm>
            <a:custGeom>
              <a:avLst/>
              <a:gdLst/>
              <a:ahLst/>
              <a:cxnLst/>
              <a:rect l="l" t="t" r="r" b="b"/>
              <a:pathLst>
                <a:path w="2600" h="2334" extrusionOk="0">
                  <a:moveTo>
                    <a:pt x="561" y="1"/>
                  </a:moveTo>
                  <a:cubicBezTo>
                    <a:pt x="459" y="1"/>
                    <a:pt x="360" y="54"/>
                    <a:pt x="311" y="163"/>
                  </a:cubicBezTo>
                  <a:cubicBezTo>
                    <a:pt x="0" y="745"/>
                    <a:pt x="103" y="1474"/>
                    <a:pt x="603" y="1952"/>
                  </a:cubicBezTo>
                  <a:cubicBezTo>
                    <a:pt x="881" y="2207"/>
                    <a:pt x="1238" y="2333"/>
                    <a:pt x="1596" y="2333"/>
                  </a:cubicBezTo>
                  <a:cubicBezTo>
                    <a:pt x="1880" y="2333"/>
                    <a:pt x="2165" y="2254"/>
                    <a:pt x="2413" y="2098"/>
                  </a:cubicBezTo>
                  <a:cubicBezTo>
                    <a:pt x="2580" y="1993"/>
                    <a:pt x="2600" y="1765"/>
                    <a:pt x="2455" y="1641"/>
                  </a:cubicBezTo>
                  <a:cubicBezTo>
                    <a:pt x="2396" y="1581"/>
                    <a:pt x="2324" y="1556"/>
                    <a:pt x="2251" y="1556"/>
                  </a:cubicBezTo>
                  <a:cubicBezTo>
                    <a:pt x="2193" y="1556"/>
                    <a:pt x="2135" y="1571"/>
                    <a:pt x="2080" y="1599"/>
                  </a:cubicBezTo>
                  <a:cubicBezTo>
                    <a:pt x="1935" y="1690"/>
                    <a:pt x="1770" y="1737"/>
                    <a:pt x="1606" y="1737"/>
                  </a:cubicBezTo>
                  <a:cubicBezTo>
                    <a:pt x="1394" y="1737"/>
                    <a:pt x="1183" y="1658"/>
                    <a:pt x="1019" y="1494"/>
                  </a:cubicBezTo>
                  <a:cubicBezTo>
                    <a:pt x="707" y="1224"/>
                    <a:pt x="644" y="787"/>
                    <a:pt x="832" y="434"/>
                  </a:cubicBezTo>
                  <a:cubicBezTo>
                    <a:pt x="894" y="329"/>
                    <a:pt x="874" y="184"/>
                    <a:pt x="769" y="79"/>
                  </a:cubicBezTo>
                  <a:cubicBezTo>
                    <a:pt x="709" y="28"/>
                    <a:pt x="634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559973" y="-6"/>
              <a:ext cx="102476" cy="111034"/>
            </a:xfrm>
            <a:custGeom>
              <a:avLst/>
              <a:gdLst/>
              <a:ahLst/>
              <a:cxnLst/>
              <a:rect l="l" t="t" r="r" b="b"/>
              <a:pathLst>
                <a:path w="2311" h="2504" extrusionOk="0">
                  <a:moveTo>
                    <a:pt x="208" y="0"/>
                  </a:moveTo>
                  <a:cubicBezTo>
                    <a:pt x="64" y="63"/>
                    <a:pt x="0" y="271"/>
                    <a:pt x="84" y="438"/>
                  </a:cubicBezTo>
                  <a:cubicBezTo>
                    <a:pt x="149" y="519"/>
                    <a:pt x="254" y="576"/>
                    <a:pt x="356" y="576"/>
                  </a:cubicBezTo>
                  <a:cubicBezTo>
                    <a:pt x="384" y="576"/>
                    <a:pt x="412" y="571"/>
                    <a:pt x="438" y="563"/>
                  </a:cubicBezTo>
                  <a:cubicBezTo>
                    <a:pt x="527" y="533"/>
                    <a:pt x="618" y="518"/>
                    <a:pt x="709" y="518"/>
                  </a:cubicBezTo>
                  <a:cubicBezTo>
                    <a:pt x="999" y="518"/>
                    <a:pt x="1278" y="667"/>
                    <a:pt x="1437" y="937"/>
                  </a:cubicBezTo>
                  <a:cubicBezTo>
                    <a:pt x="1665" y="1270"/>
                    <a:pt x="1603" y="1706"/>
                    <a:pt x="1332" y="1997"/>
                  </a:cubicBezTo>
                  <a:cubicBezTo>
                    <a:pt x="1249" y="2102"/>
                    <a:pt x="1229" y="2247"/>
                    <a:pt x="1312" y="2352"/>
                  </a:cubicBezTo>
                  <a:cubicBezTo>
                    <a:pt x="1372" y="2448"/>
                    <a:pt x="1474" y="2503"/>
                    <a:pt x="1574" y="2503"/>
                  </a:cubicBezTo>
                  <a:cubicBezTo>
                    <a:pt x="1647" y="2503"/>
                    <a:pt x="1717" y="2475"/>
                    <a:pt x="1770" y="2413"/>
                  </a:cubicBezTo>
                  <a:cubicBezTo>
                    <a:pt x="2227" y="1936"/>
                    <a:pt x="2310" y="1187"/>
                    <a:pt x="1956" y="604"/>
                  </a:cubicBezTo>
                  <a:cubicBezTo>
                    <a:pt x="1770" y="313"/>
                    <a:pt x="1498" y="105"/>
                    <a:pt x="1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506452" y="-6"/>
              <a:ext cx="74761" cy="75737"/>
            </a:xfrm>
            <a:custGeom>
              <a:avLst/>
              <a:gdLst/>
              <a:ahLst/>
              <a:cxnLst/>
              <a:rect l="l" t="t" r="r" b="b"/>
              <a:pathLst>
                <a:path w="1686" h="1708" extrusionOk="0">
                  <a:moveTo>
                    <a:pt x="42" y="0"/>
                  </a:moveTo>
                  <a:cubicBezTo>
                    <a:pt x="1" y="147"/>
                    <a:pt x="1" y="291"/>
                    <a:pt x="22" y="458"/>
                  </a:cubicBezTo>
                  <a:cubicBezTo>
                    <a:pt x="125" y="1145"/>
                    <a:pt x="688" y="1644"/>
                    <a:pt x="1332" y="1706"/>
                  </a:cubicBezTo>
                  <a:cubicBezTo>
                    <a:pt x="1343" y="1707"/>
                    <a:pt x="1354" y="1708"/>
                    <a:pt x="1365" y="1708"/>
                  </a:cubicBezTo>
                  <a:cubicBezTo>
                    <a:pt x="1539" y="1708"/>
                    <a:pt x="1685" y="1550"/>
                    <a:pt x="1665" y="1373"/>
                  </a:cubicBezTo>
                  <a:cubicBezTo>
                    <a:pt x="1645" y="1228"/>
                    <a:pt x="1540" y="1123"/>
                    <a:pt x="1395" y="1123"/>
                  </a:cubicBezTo>
                  <a:cubicBezTo>
                    <a:pt x="999" y="1082"/>
                    <a:pt x="688" y="771"/>
                    <a:pt x="625" y="375"/>
                  </a:cubicBezTo>
                  <a:cubicBezTo>
                    <a:pt x="605" y="250"/>
                    <a:pt x="625" y="125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500023" y="277086"/>
              <a:ext cx="36006" cy="62567"/>
            </a:xfrm>
            <a:custGeom>
              <a:avLst/>
              <a:gdLst/>
              <a:ahLst/>
              <a:cxnLst/>
              <a:rect l="l" t="t" r="r" b="b"/>
              <a:pathLst>
                <a:path w="812" h="1411" extrusionOk="0">
                  <a:moveTo>
                    <a:pt x="576" y="1"/>
                  </a:moveTo>
                  <a:cubicBezTo>
                    <a:pt x="557" y="1"/>
                    <a:pt x="538" y="5"/>
                    <a:pt x="520" y="14"/>
                  </a:cubicBezTo>
                  <a:cubicBezTo>
                    <a:pt x="209" y="117"/>
                    <a:pt x="1" y="430"/>
                    <a:pt x="42" y="763"/>
                  </a:cubicBezTo>
                  <a:cubicBezTo>
                    <a:pt x="62" y="1096"/>
                    <a:pt x="312" y="1345"/>
                    <a:pt x="625" y="1407"/>
                  </a:cubicBezTo>
                  <a:cubicBezTo>
                    <a:pt x="636" y="1409"/>
                    <a:pt x="647" y="1410"/>
                    <a:pt x="658" y="1410"/>
                  </a:cubicBezTo>
                  <a:cubicBezTo>
                    <a:pt x="745" y="1410"/>
                    <a:pt x="811" y="1334"/>
                    <a:pt x="811" y="1241"/>
                  </a:cubicBezTo>
                  <a:cubicBezTo>
                    <a:pt x="791" y="1179"/>
                    <a:pt x="750" y="1137"/>
                    <a:pt x="687" y="1116"/>
                  </a:cubicBezTo>
                  <a:cubicBezTo>
                    <a:pt x="500" y="1074"/>
                    <a:pt x="354" y="929"/>
                    <a:pt x="334" y="741"/>
                  </a:cubicBezTo>
                  <a:cubicBezTo>
                    <a:pt x="312" y="533"/>
                    <a:pt x="437" y="347"/>
                    <a:pt x="603" y="284"/>
                  </a:cubicBezTo>
                  <a:cubicBezTo>
                    <a:pt x="667" y="264"/>
                    <a:pt x="708" y="200"/>
                    <a:pt x="708" y="139"/>
                  </a:cubicBezTo>
                  <a:cubicBezTo>
                    <a:pt x="708" y="57"/>
                    <a:pt x="644" y="1"/>
                    <a:pt x="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34894" y="37773"/>
              <a:ext cx="87709" cy="71524"/>
            </a:xfrm>
            <a:custGeom>
              <a:avLst/>
              <a:gdLst/>
              <a:ahLst/>
              <a:cxnLst/>
              <a:rect l="l" t="t" r="r" b="b"/>
              <a:pathLst>
                <a:path w="1978" h="1613" extrusionOk="0">
                  <a:moveTo>
                    <a:pt x="380" y="0"/>
                  </a:moveTo>
                  <a:cubicBezTo>
                    <a:pt x="294" y="0"/>
                    <a:pt x="215" y="46"/>
                    <a:pt x="188" y="127"/>
                  </a:cubicBezTo>
                  <a:cubicBezTo>
                    <a:pt x="0" y="584"/>
                    <a:pt x="147" y="1104"/>
                    <a:pt x="541" y="1395"/>
                  </a:cubicBezTo>
                  <a:cubicBezTo>
                    <a:pt x="738" y="1543"/>
                    <a:pt x="964" y="1612"/>
                    <a:pt x="1187" y="1612"/>
                  </a:cubicBezTo>
                  <a:cubicBezTo>
                    <a:pt x="1433" y="1612"/>
                    <a:pt x="1676" y="1528"/>
                    <a:pt x="1872" y="1375"/>
                  </a:cubicBezTo>
                  <a:cubicBezTo>
                    <a:pt x="1977" y="1292"/>
                    <a:pt x="1977" y="1104"/>
                    <a:pt x="1852" y="1020"/>
                  </a:cubicBezTo>
                  <a:cubicBezTo>
                    <a:pt x="1811" y="990"/>
                    <a:pt x="1764" y="974"/>
                    <a:pt x="1717" y="974"/>
                  </a:cubicBezTo>
                  <a:cubicBezTo>
                    <a:pt x="1670" y="974"/>
                    <a:pt x="1623" y="990"/>
                    <a:pt x="1581" y="1020"/>
                  </a:cubicBezTo>
                  <a:cubicBezTo>
                    <a:pt x="1471" y="1120"/>
                    <a:pt x="1327" y="1172"/>
                    <a:pt x="1181" y="1172"/>
                  </a:cubicBezTo>
                  <a:cubicBezTo>
                    <a:pt x="1051" y="1172"/>
                    <a:pt x="920" y="1130"/>
                    <a:pt x="812" y="1042"/>
                  </a:cubicBezTo>
                  <a:cubicBezTo>
                    <a:pt x="563" y="876"/>
                    <a:pt x="479" y="563"/>
                    <a:pt x="583" y="293"/>
                  </a:cubicBezTo>
                  <a:cubicBezTo>
                    <a:pt x="624" y="210"/>
                    <a:pt x="604" y="105"/>
                    <a:pt x="521" y="43"/>
                  </a:cubicBezTo>
                  <a:cubicBezTo>
                    <a:pt x="477" y="14"/>
                    <a:pt x="427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67334" y="96792"/>
              <a:ext cx="87709" cy="71524"/>
            </a:xfrm>
            <a:custGeom>
              <a:avLst/>
              <a:gdLst/>
              <a:ahLst/>
              <a:cxnLst/>
              <a:rect l="l" t="t" r="r" b="b"/>
              <a:pathLst>
                <a:path w="1978" h="1613" extrusionOk="0">
                  <a:moveTo>
                    <a:pt x="380" y="1"/>
                  </a:moveTo>
                  <a:cubicBezTo>
                    <a:pt x="292" y="1"/>
                    <a:pt x="208" y="47"/>
                    <a:pt x="167" y="127"/>
                  </a:cubicBezTo>
                  <a:cubicBezTo>
                    <a:pt x="1" y="585"/>
                    <a:pt x="147" y="1104"/>
                    <a:pt x="542" y="1395"/>
                  </a:cubicBezTo>
                  <a:cubicBezTo>
                    <a:pt x="730" y="1544"/>
                    <a:pt x="950" y="1613"/>
                    <a:pt x="1170" y="1613"/>
                  </a:cubicBezTo>
                  <a:cubicBezTo>
                    <a:pt x="1414" y="1613"/>
                    <a:pt x="1656" y="1528"/>
                    <a:pt x="1853" y="1375"/>
                  </a:cubicBezTo>
                  <a:cubicBezTo>
                    <a:pt x="1978" y="1292"/>
                    <a:pt x="1956" y="1104"/>
                    <a:pt x="1853" y="1021"/>
                  </a:cubicBezTo>
                  <a:cubicBezTo>
                    <a:pt x="1816" y="1002"/>
                    <a:pt x="1774" y="992"/>
                    <a:pt x="1732" y="992"/>
                  </a:cubicBezTo>
                  <a:cubicBezTo>
                    <a:pt x="1680" y="992"/>
                    <a:pt x="1628" y="1008"/>
                    <a:pt x="1582" y="1043"/>
                  </a:cubicBezTo>
                  <a:cubicBezTo>
                    <a:pt x="1465" y="1128"/>
                    <a:pt x="1325" y="1175"/>
                    <a:pt x="1183" y="1175"/>
                  </a:cubicBezTo>
                  <a:cubicBezTo>
                    <a:pt x="1049" y="1175"/>
                    <a:pt x="913" y="1133"/>
                    <a:pt x="791" y="1043"/>
                  </a:cubicBezTo>
                  <a:cubicBezTo>
                    <a:pt x="563" y="876"/>
                    <a:pt x="480" y="563"/>
                    <a:pt x="583" y="294"/>
                  </a:cubicBezTo>
                  <a:cubicBezTo>
                    <a:pt x="625" y="210"/>
                    <a:pt x="583" y="106"/>
                    <a:pt x="522" y="44"/>
                  </a:cubicBezTo>
                  <a:cubicBezTo>
                    <a:pt x="477" y="14"/>
                    <a:pt x="428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394888" y="124772"/>
              <a:ext cx="48865" cy="57645"/>
            </a:xfrm>
            <a:custGeom>
              <a:avLst/>
              <a:gdLst/>
              <a:ahLst/>
              <a:cxnLst/>
              <a:rect l="l" t="t" r="r" b="b"/>
              <a:pathLst>
                <a:path w="1102" h="1300" extrusionOk="0">
                  <a:moveTo>
                    <a:pt x="415" y="0"/>
                  </a:moveTo>
                  <a:cubicBezTo>
                    <a:pt x="380" y="0"/>
                    <a:pt x="344" y="12"/>
                    <a:pt x="311" y="37"/>
                  </a:cubicBezTo>
                  <a:cubicBezTo>
                    <a:pt x="83" y="245"/>
                    <a:pt x="0" y="598"/>
                    <a:pt x="145" y="911"/>
                  </a:cubicBezTo>
                  <a:cubicBezTo>
                    <a:pt x="286" y="1158"/>
                    <a:pt x="547" y="1299"/>
                    <a:pt x="813" y="1299"/>
                  </a:cubicBezTo>
                  <a:cubicBezTo>
                    <a:pt x="861" y="1299"/>
                    <a:pt x="909" y="1295"/>
                    <a:pt x="957" y="1285"/>
                  </a:cubicBezTo>
                  <a:cubicBezTo>
                    <a:pt x="1040" y="1264"/>
                    <a:pt x="1102" y="1161"/>
                    <a:pt x="1060" y="1077"/>
                  </a:cubicBezTo>
                  <a:cubicBezTo>
                    <a:pt x="1019" y="1014"/>
                    <a:pt x="957" y="994"/>
                    <a:pt x="894" y="994"/>
                  </a:cubicBezTo>
                  <a:cubicBezTo>
                    <a:pt x="862" y="1001"/>
                    <a:pt x="830" y="1005"/>
                    <a:pt x="798" y="1005"/>
                  </a:cubicBezTo>
                  <a:cubicBezTo>
                    <a:pt x="641" y="1005"/>
                    <a:pt x="485" y="921"/>
                    <a:pt x="416" y="764"/>
                  </a:cubicBezTo>
                  <a:cubicBezTo>
                    <a:pt x="333" y="598"/>
                    <a:pt x="375" y="390"/>
                    <a:pt x="519" y="265"/>
                  </a:cubicBezTo>
                  <a:cubicBezTo>
                    <a:pt x="561" y="223"/>
                    <a:pt x="583" y="140"/>
                    <a:pt x="541" y="79"/>
                  </a:cubicBezTo>
                  <a:cubicBezTo>
                    <a:pt x="516" y="28"/>
                    <a:pt x="467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419764" y="27885"/>
              <a:ext cx="60040" cy="45850"/>
            </a:xfrm>
            <a:custGeom>
              <a:avLst/>
              <a:gdLst/>
              <a:ahLst/>
              <a:cxnLst/>
              <a:rect l="l" t="t" r="r" b="b"/>
              <a:pathLst>
                <a:path w="1354" h="1034" extrusionOk="0">
                  <a:moveTo>
                    <a:pt x="243" y="0"/>
                  </a:moveTo>
                  <a:cubicBezTo>
                    <a:pt x="180" y="0"/>
                    <a:pt x="120" y="39"/>
                    <a:pt x="105" y="100"/>
                  </a:cubicBezTo>
                  <a:cubicBezTo>
                    <a:pt x="0" y="411"/>
                    <a:pt x="125" y="766"/>
                    <a:pt x="416" y="932"/>
                  </a:cubicBezTo>
                  <a:cubicBezTo>
                    <a:pt x="535" y="1000"/>
                    <a:pt x="664" y="1033"/>
                    <a:pt x="791" y="1033"/>
                  </a:cubicBezTo>
                  <a:cubicBezTo>
                    <a:pt x="976" y="1033"/>
                    <a:pt x="1155" y="963"/>
                    <a:pt x="1290" y="827"/>
                  </a:cubicBezTo>
                  <a:cubicBezTo>
                    <a:pt x="1353" y="766"/>
                    <a:pt x="1353" y="641"/>
                    <a:pt x="1270" y="599"/>
                  </a:cubicBezTo>
                  <a:cubicBezTo>
                    <a:pt x="1246" y="583"/>
                    <a:pt x="1218" y="576"/>
                    <a:pt x="1191" y="576"/>
                  </a:cubicBezTo>
                  <a:cubicBezTo>
                    <a:pt x="1149" y="576"/>
                    <a:pt x="1107" y="594"/>
                    <a:pt x="1082" y="619"/>
                  </a:cubicBezTo>
                  <a:cubicBezTo>
                    <a:pt x="1006" y="696"/>
                    <a:pt x="891" y="741"/>
                    <a:pt x="775" y="741"/>
                  </a:cubicBezTo>
                  <a:cubicBezTo>
                    <a:pt x="701" y="741"/>
                    <a:pt x="627" y="723"/>
                    <a:pt x="563" y="683"/>
                  </a:cubicBezTo>
                  <a:cubicBezTo>
                    <a:pt x="396" y="578"/>
                    <a:pt x="313" y="370"/>
                    <a:pt x="375" y="183"/>
                  </a:cubicBezTo>
                  <a:cubicBezTo>
                    <a:pt x="396" y="120"/>
                    <a:pt x="375" y="58"/>
                    <a:pt x="313" y="17"/>
                  </a:cubicBezTo>
                  <a:cubicBezTo>
                    <a:pt x="291" y="6"/>
                    <a:pt x="267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2667" y="264582"/>
              <a:ext cx="64607" cy="84206"/>
            </a:xfrm>
            <a:custGeom>
              <a:avLst/>
              <a:gdLst/>
              <a:ahLst/>
              <a:cxnLst/>
              <a:rect l="l" t="t" r="r" b="b"/>
              <a:pathLst>
                <a:path w="1457" h="1899" extrusionOk="0">
                  <a:moveTo>
                    <a:pt x="1134" y="0"/>
                  </a:moveTo>
                  <a:cubicBezTo>
                    <a:pt x="726" y="0"/>
                    <a:pt x="321" y="246"/>
                    <a:pt x="167" y="670"/>
                  </a:cubicBezTo>
                  <a:cubicBezTo>
                    <a:pt x="0" y="1107"/>
                    <a:pt x="147" y="1606"/>
                    <a:pt x="521" y="1855"/>
                  </a:cubicBezTo>
                  <a:cubicBezTo>
                    <a:pt x="558" y="1885"/>
                    <a:pt x="602" y="1899"/>
                    <a:pt x="646" y="1899"/>
                  </a:cubicBezTo>
                  <a:cubicBezTo>
                    <a:pt x="727" y="1899"/>
                    <a:pt x="806" y="1853"/>
                    <a:pt x="832" y="1772"/>
                  </a:cubicBezTo>
                  <a:cubicBezTo>
                    <a:pt x="874" y="1689"/>
                    <a:pt x="832" y="1586"/>
                    <a:pt x="771" y="1523"/>
                  </a:cubicBezTo>
                  <a:cubicBezTo>
                    <a:pt x="541" y="1378"/>
                    <a:pt x="458" y="1087"/>
                    <a:pt x="563" y="815"/>
                  </a:cubicBezTo>
                  <a:cubicBezTo>
                    <a:pt x="641" y="563"/>
                    <a:pt x="881" y="419"/>
                    <a:pt x="1134" y="419"/>
                  </a:cubicBezTo>
                  <a:cubicBezTo>
                    <a:pt x="1152" y="419"/>
                    <a:pt x="1169" y="419"/>
                    <a:pt x="1187" y="421"/>
                  </a:cubicBezTo>
                  <a:cubicBezTo>
                    <a:pt x="1200" y="423"/>
                    <a:pt x="1213" y="425"/>
                    <a:pt x="1226" y="425"/>
                  </a:cubicBezTo>
                  <a:cubicBezTo>
                    <a:pt x="1311" y="425"/>
                    <a:pt x="1379" y="369"/>
                    <a:pt x="1415" y="296"/>
                  </a:cubicBezTo>
                  <a:cubicBezTo>
                    <a:pt x="1457" y="171"/>
                    <a:pt x="1373" y="25"/>
                    <a:pt x="1229" y="5"/>
                  </a:cubicBezTo>
                  <a:cubicBezTo>
                    <a:pt x="1197" y="2"/>
                    <a:pt x="1165" y="0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54635" y="80075"/>
              <a:ext cx="65538" cy="84206"/>
            </a:xfrm>
            <a:custGeom>
              <a:avLst/>
              <a:gdLst/>
              <a:ahLst/>
              <a:cxnLst/>
              <a:rect l="l" t="t" r="r" b="b"/>
              <a:pathLst>
                <a:path w="1478" h="1899" extrusionOk="0">
                  <a:moveTo>
                    <a:pt x="1150" y="0"/>
                  </a:moveTo>
                  <a:cubicBezTo>
                    <a:pt x="729" y="0"/>
                    <a:pt x="340" y="244"/>
                    <a:pt x="167" y="649"/>
                  </a:cubicBezTo>
                  <a:cubicBezTo>
                    <a:pt x="1" y="1107"/>
                    <a:pt x="167" y="1586"/>
                    <a:pt x="520" y="1856"/>
                  </a:cubicBezTo>
                  <a:cubicBezTo>
                    <a:pt x="564" y="1885"/>
                    <a:pt x="611" y="1899"/>
                    <a:pt x="656" y="1899"/>
                  </a:cubicBezTo>
                  <a:cubicBezTo>
                    <a:pt x="738" y="1899"/>
                    <a:pt x="813" y="1853"/>
                    <a:pt x="853" y="1772"/>
                  </a:cubicBezTo>
                  <a:cubicBezTo>
                    <a:pt x="875" y="1669"/>
                    <a:pt x="853" y="1586"/>
                    <a:pt x="770" y="1523"/>
                  </a:cubicBezTo>
                  <a:cubicBezTo>
                    <a:pt x="562" y="1356"/>
                    <a:pt x="459" y="1065"/>
                    <a:pt x="562" y="815"/>
                  </a:cubicBezTo>
                  <a:cubicBezTo>
                    <a:pt x="660" y="563"/>
                    <a:pt x="902" y="419"/>
                    <a:pt x="1155" y="419"/>
                  </a:cubicBezTo>
                  <a:cubicBezTo>
                    <a:pt x="1172" y="419"/>
                    <a:pt x="1190" y="420"/>
                    <a:pt x="1208" y="421"/>
                  </a:cubicBezTo>
                  <a:cubicBezTo>
                    <a:pt x="1218" y="424"/>
                    <a:pt x="1229" y="425"/>
                    <a:pt x="1240" y="425"/>
                  </a:cubicBezTo>
                  <a:cubicBezTo>
                    <a:pt x="1316" y="425"/>
                    <a:pt x="1397" y="369"/>
                    <a:pt x="1416" y="296"/>
                  </a:cubicBezTo>
                  <a:cubicBezTo>
                    <a:pt x="1477" y="171"/>
                    <a:pt x="1394" y="25"/>
                    <a:pt x="1249" y="5"/>
                  </a:cubicBezTo>
                  <a:cubicBezTo>
                    <a:pt x="1216" y="2"/>
                    <a:pt x="1183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05362" y="115637"/>
              <a:ext cx="82167" cy="68953"/>
            </a:xfrm>
            <a:custGeom>
              <a:avLst/>
              <a:gdLst/>
              <a:ahLst/>
              <a:cxnLst/>
              <a:rect l="l" t="t" r="r" b="b"/>
              <a:pathLst>
                <a:path w="1853" h="1555" extrusionOk="0">
                  <a:moveTo>
                    <a:pt x="727" y="0"/>
                  </a:moveTo>
                  <a:cubicBezTo>
                    <a:pt x="508" y="0"/>
                    <a:pt x="289" y="68"/>
                    <a:pt x="105" y="201"/>
                  </a:cubicBezTo>
                  <a:cubicBezTo>
                    <a:pt x="0" y="285"/>
                    <a:pt x="0" y="451"/>
                    <a:pt x="105" y="534"/>
                  </a:cubicBezTo>
                  <a:cubicBezTo>
                    <a:pt x="147" y="565"/>
                    <a:pt x="193" y="581"/>
                    <a:pt x="237" y="581"/>
                  </a:cubicBezTo>
                  <a:cubicBezTo>
                    <a:pt x="282" y="581"/>
                    <a:pt x="323" y="565"/>
                    <a:pt x="355" y="534"/>
                  </a:cubicBezTo>
                  <a:cubicBezTo>
                    <a:pt x="466" y="453"/>
                    <a:pt x="596" y="412"/>
                    <a:pt x="726" y="412"/>
                  </a:cubicBezTo>
                  <a:cubicBezTo>
                    <a:pt x="862" y="412"/>
                    <a:pt x="997" y="458"/>
                    <a:pt x="1104" y="554"/>
                  </a:cubicBezTo>
                  <a:cubicBezTo>
                    <a:pt x="1332" y="721"/>
                    <a:pt x="1395" y="1012"/>
                    <a:pt x="1290" y="1262"/>
                  </a:cubicBezTo>
                  <a:cubicBezTo>
                    <a:pt x="1249" y="1345"/>
                    <a:pt x="1270" y="1450"/>
                    <a:pt x="1353" y="1511"/>
                  </a:cubicBezTo>
                  <a:cubicBezTo>
                    <a:pt x="1390" y="1541"/>
                    <a:pt x="1434" y="1555"/>
                    <a:pt x="1479" y="1555"/>
                  </a:cubicBezTo>
                  <a:cubicBezTo>
                    <a:pt x="1559" y="1555"/>
                    <a:pt x="1638" y="1509"/>
                    <a:pt x="1665" y="1428"/>
                  </a:cubicBezTo>
                  <a:cubicBezTo>
                    <a:pt x="1853" y="1012"/>
                    <a:pt x="1748" y="513"/>
                    <a:pt x="1373" y="221"/>
                  </a:cubicBezTo>
                  <a:cubicBezTo>
                    <a:pt x="1183" y="73"/>
                    <a:pt x="955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503747" y="143617"/>
              <a:ext cx="55384" cy="61725"/>
            </a:xfrm>
            <a:custGeom>
              <a:avLst/>
              <a:gdLst/>
              <a:ahLst/>
              <a:cxnLst/>
              <a:rect l="l" t="t" r="r" b="b"/>
              <a:pathLst>
                <a:path w="1249" h="1392" extrusionOk="0">
                  <a:moveTo>
                    <a:pt x="857" y="0"/>
                  </a:moveTo>
                  <a:cubicBezTo>
                    <a:pt x="599" y="0"/>
                    <a:pt x="341" y="129"/>
                    <a:pt x="186" y="361"/>
                  </a:cubicBezTo>
                  <a:cubicBezTo>
                    <a:pt x="0" y="672"/>
                    <a:pt x="42" y="1068"/>
                    <a:pt x="270" y="1338"/>
                  </a:cubicBezTo>
                  <a:cubicBezTo>
                    <a:pt x="298" y="1375"/>
                    <a:pt x="337" y="1391"/>
                    <a:pt x="379" y="1391"/>
                  </a:cubicBezTo>
                  <a:cubicBezTo>
                    <a:pt x="431" y="1391"/>
                    <a:pt x="485" y="1365"/>
                    <a:pt x="519" y="1318"/>
                  </a:cubicBezTo>
                  <a:cubicBezTo>
                    <a:pt x="561" y="1255"/>
                    <a:pt x="561" y="1172"/>
                    <a:pt x="519" y="1130"/>
                  </a:cubicBezTo>
                  <a:cubicBezTo>
                    <a:pt x="375" y="964"/>
                    <a:pt x="353" y="736"/>
                    <a:pt x="458" y="547"/>
                  </a:cubicBezTo>
                  <a:cubicBezTo>
                    <a:pt x="550" y="410"/>
                    <a:pt x="698" y="329"/>
                    <a:pt x="853" y="329"/>
                  </a:cubicBezTo>
                  <a:cubicBezTo>
                    <a:pt x="908" y="329"/>
                    <a:pt x="964" y="339"/>
                    <a:pt x="1019" y="361"/>
                  </a:cubicBezTo>
                  <a:cubicBezTo>
                    <a:pt x="1030" y="365"/>
                    <a:pt x="1042" y="366"/>
                    <a:pt x="1054" y="366"/>
                  </a:cubicBezTo>
                  <a:cubicBezTo>
                    <a:pt x="1110" y="366"/>
                    <a:pt x="1173" y="332"/>
                    <a:pt x="1207" y="298"/>
                  </a:cubicBezTo>
                  <a:cubicBezTo>
                    <a:pt x="1248" y="195"/>
                    <a:pt x="1227" y="70"/>
                    <a:pt x="1124" y="48"/>
                  </a:cubicBezTo>
                  <a:cubicBezTo>
                    <a:pt x="1038" y="16"/>
                    <a:pt x="947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338663" y="201705"/>
              <a:ext cx="115290" cy="68953"/>
            </a:xfrm>
            <a:custGeom>
              <a:avLst/>
              <a:gdLst/>
              <a:ahLst/>
              <a:cxnLst/>
              <a:rect l="l" t="t" r="r" b="b"/>
              <a:pathLst>
                <a:path w="2600" h="1555" extrusionOk="0">
                  <a:moveTo>
                    <a:pt x="1327" y="1"/>
                  </a:moveTo>
                  <a:cubicBezTo>
                    <a:pt x="1239" y="1"/>
                    <a:pt x="1150" y="9"/>
                    <a:pt x="1060" y="28"/>
                  </a:cubicBezTo>
                  <a:cubicBezTo>
                    <a:pt x="456" y="153"/>
                    <a:pt x="40" y="674"/>
                    <a:pt x="20" y="1276"/>
                  </a:cubicBezTo>
                  <a:cubicBezTo>
                    <a:pt x="1" y="1423"/>
                    <a:pt x="128" y="1555"/>
                    <a:pt x="273" y="1555"/>
                  </a:cubicBezTo>
                  <a:cubicBezTo>
                    <a:pt x="292" y="1555"/>
                    <a:pt x="312" y="1552"/>
                    <a:pt x="331" y="1548"/>
                  </a:cubicBezTo>
                  <a:cubicBezTo>
                    <a:pt x="456" y="1526"/>
                    <a:pt x="539" y="1423"/>
                    <a:pt x="561" y="1298"/>
                  </a:cubicBezTo>
                  <a:cubicBezTo>
                    <a:pt x="561" y="943"/>
                    <a:pt x="810" y="632"/>
                    <a:pt x="1185" y="569"/>
                  </a:cubicBezTo>
                  <a:cubicBezTo>
                    <a:pt x="1242" y="556"/>
                    <a:pt x="1298" y="549"/>
                    <a:pt x="1354" y="549"/>
                  </a:cubicBezTo>
                  <a:cubicBezTo>
                    <a:pt x="1646" y="549"/>
                    <a:pt x="1916" y="724"/>
                    <a:pt x="2037" y="985"/>
                  </a:cubicBezTo>
                  <a:cubicBezTo>
                    <a:pt x="2087" y="1067"/>
                    <a:pt x="2174" y="1123"/>
                    <a:pt x="2260" y="1123"/>
                  </a:cubicBezTo>
                  <a:cubicBezTo>
                    <a:pt x="2283" y="1123"/>
                    <a:pt x="2306" y="1119"/>
                    <a:pt x="2328" y="1110"/>
                  </a:cubicBezTo>
                  <a:cubicBezTo>
                    <a:pt x="2516" y="1090"/>
                    <a:pt x="2600" y="882"/>
                    <a:pt x="2516" y="735"/>
                  </a:cubicBezTo>
                  <a:cubicBezTo>
                    <a:pt x="2304" y="293"/>
                    <a:pt x="1834" y="1"/>
                    <a:pt x="1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430805" y="81805"/>
              <a:ext cx="115424" cy="68953"/>
            </a:xfrm>
            <a:custGeom>
              <a:avLst/>
              <a:gdLst/>
              <a:ahLst/>
              <a:cxnLst/>
              <a:rect l="l" t="t" r="r" b="b"/>
              <a:pathLst>
                <a:path w="2603" h="1555" extrusionOk="0">
                  <a:moveTo>
                    <a:pt x="1329" y="0"/>
                  </a:moveTo>
                  <a:cubicBezTo>
                    <a:pt x="1241" y="0"/>
                    <a:pt x="1152" y="9"/>
                    <a:pt x="1063" y="27"/>
                  </a:cubicBezTo>
                  <a:cubicBezTo>
                    <a:pt x="458" y="174"/>
                    <a:pt x="22" y="693"/>
                    <a:pt x="1" y="1276"/>
                  </a:cubicBezTo>
                  <a:cubicBezTo>
                    <a:pt x="1" y="1423"/>
                    <a:pt x="131" y="1554"/>
                    <a:pt x="276" y="1554"/>
                  </a:cubicBezTo>
                  <a:cubicBezTo>
                    <a:pt x="295" y="1554"/>
                    <a:pt x="314" y="1552"/>
                    <a:pt x="334" y="1547"/>
                  </a:cubicBezTo>
                  <a:cubicBezTo>
                    <a:pt x="458" y="1525"/>
                    <a:pt x="542" y="1422"/>
                    <a:pt x="542" y="1297"/>
                  </a:cubicBezTo>
                  <a:cubicBezTo>
                    <a:pt x="563" y="943"/>
                    <a:pt x="813" y="632"/>
                    <a:pt x="1166" y="568"/>
                  </a:cubicBezTo>
                  <a:cubicBezTo>
                    <a:pt x="1223" y="555"/>
                    <a:pt x="1279" y="549"/>
                    <a:pt x="1335" y="549"/>
                  </a:cubicBezTo>
                  <a:cubicBezTo>
                    <a:pt x="1629" y="549"/>
                    <a:pt x="1900" y="723"/>
                    <a:pt x="2040" y="984"/>
                  </a:cubicBezTo>
                  <a:cubicBezTo>
                    <a:pt x="2072" y="1067"/>
                    <a:pt x="2156" y="1122"/>
                    <a:pt x="2251" y="1122"/>
                  </a:cubicBezTo>
                  <a:cubicBezTo>
                    <a:pt x="2277" y="1122"/>
                    <a:pt x="2304" y="1118"/>
                    <a:pt x="2331" y="1109"/>
                  </a:cubicBezTo>
                  <a:cubicBezTo>
                    <a:pt x="2497" y="1089"/>
                    <a:pt x="2602" y="901"/>
                    <a:pt x="2519" y="735"/>
                  </a:cubicBezTo>
                  <a:cubicBezTo>
                    <a:pt x="2288" y="293"/>
                    <a:pt x="1831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326602" y="257931"/>
              <a:ext cx="93208" cy="101367"/>
            </a:xfrm>
            <a:custGeom>
              <a:avLst/>
              <a:gdLst/>
              <a:ahLst/>
              <a:cxnLst/>
              <a:rect l="l" t="t" r="r" b="b"/>
              <a:pathLst>
                <a:path w="2102" h="2286" extrusionOk="0">
                  <a:moveTo>
                    <a:pt x="1466" y="0"/>
                  </a:moveTo>
                  <a:cubicBezTo>
                    <a:pt x="1385" y="0"/>
                    <a:pt x="1303" y="37"/>
                    <a:pt x="1249" y="113"/>
                  </a:cubicBezTo>
                  <a:cubicBezTo>
                    <a:pt x="1186" y="216"/>
                    <a:pt x="1186" y="363"/>
                    <a:pt x="1269" y="446"/>
                  </a:cubicBezTo>
                  <a:cubicBezTo>
                    <a:pt x="1499" y="716"/>
                    <a:pt x="1519" y="1112"/>
                    <a:pt x="1311" y="1403"/>
                  </a:cubicBezTo>
                  <a:cubicBezTo>
                    <a:pt x="1160" y="1628"/>
                    <a:pt x="922" y="1746"/>
                    <a:pt x="675" y="1746"/>
                  </a:cubicBezTo>
                  <a:cubicBezTo>
                    <a:pt x="582" y="1746"/>
                    <a:pt x="487" y="1729"/>
                    <a:pt x="395" y="1694"/>
                  </a:cubicBezTo>
                  <a:cubicBezTo>
                    <a:pt x="377" y="1690"/>
                    <a:pt x="358" y="1689"/>
                    <a:pt x="339" y="1689"/>
                  </a:cubicBezTo>
                  <a:cubicBezTo>
                    <a:pt x="249" y="1689"/>
                    <a:pt x="152" y="1729"/>
                    <a:pt x="84" y="1797"/>
                  </a:cubicBezTo>
                  <a:cubicBezTo>
                    <a:pt x="1" y="1944"/>
                    <a:pt x="62" y="2152"/>
                    <a:pt x="229" y="2214"/>
                  </a:cubicBezTo>
                  <a:cubicBezTo>
                    <a:pt x="367" y="2262"/>
                    <a:pt x="512" y="2285"/>
                    <a:pt x="657" y="2285"/>
                  </a:cubicBezTo>
                  <a:cubicBezTo>
                    <a:pt x="1081" y="2285"/>
                    <a:pt x="1506" y="2086"/>
                    <a:pt x="1768" y="1714"/>
                  </a:cubicBezTo>
                  <a:cubicBezTo>
                    <a:pt x="2101" y="1195"/>
                    <a:pt x="2059" y="529"/>
                    <a:pt x="1665" y="91"/>
                  </a:cubicBezTo>
                  <a:cubicBezTo>
                    <a:pt x="1615" y="32"/>
                    <a:pt x="1541" y="0"/>
                    <a:pt x="1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118993" y="70409"/>
              <a:ext cx="126465" cy="86335"/>
            </a:xfrm>
            <a:custGeom>
              <a:avLst/>
              <a:gdLst/>
              <a:ahLst/>
              <a:cxnLst/>
              <a:rect l="l" t="t" r="r" b="b"/>
              <a:pathLst>
                <a:path w="2852" h="1947" extrusionOk="0">
                  <a:moveTo>
                    <a:pt x="1295" y="0"/>
                  </a:moveTo>
                  <a:cubicBezTo>
                    <a:pt x="838" y="0"/>
                    <a:pt x="405" y="216"/>
                    <a:pt x="126" y="597"/>
                  </a:cubicBezTo>
                  <a:cubicBezTo>
                    <a:pt x="1" y="742"/>
                    <a:pt x="64" y="972"/>
                    <a:pt x="251" y="1055"/>
                  </a:cubicBezTo>
                  <a:cubicBezTo>
                    <a:pt x="283" y="1066"/>
                    <a:pt x="316" y="1071"/>
                    <a:pt x="350" y="1071"/>
                  </a:cubicBezTo>
                  <a:cubicBezTo>
                    <a:pt x="447" y="1071"/>
                    <a:pt x="543" y="1028"/>
                    <a:pt x="605" y="950"/>
                  </a:cubicBezTo>
                  <a:cubicBezTo>
                    <a:pt x="764" y="733"/>
                    <a:pt x="1025" y="607"/>
                    <a:pt x="1296" y="607"/>
                  </a:cubicBezTo>
                  <a:cubicBezTo>
                    <a:pt x="1413" y="607"/>
                    <a:pt x="1532" y="630"/>
                    <a:pt x="1645" y="681"/>
                  </a:cubicBezTo>
                  <a:cubicBezTo>
                    <a:pt x="2020" y="825"/>
                    <a:pt x="2228" y="1221"/>
                    <a:pt x="2165" y="1616"/>
                  </a:cubicBezTo>
                  <a:cubicBezTo>
                    <a:pt x="2145" y="1741"/>
                    <a:pt x="2228" y="1866"/>
                    <a:pt x="2353" y="1929"/>
                  </a:cubicBezTo>
                  <a:cubicBezTo>
                    <a:pt x="2389" y="1941"/>
                    <a:pt x="2426" y="1946"/>
                    <a:pt x="2462" y="1946"/>
                  </a:cubicBezTo>
                  <a:cubicBezTo>
                    <a:pt x="2613" y="1946"/>
                    <a:pt x="2751" y="1847"/>
                    <a:pt x="2769" y="1679"/>
                  </a:cubicBezTo>
                  <a:cubicBezTo>
                    <a:pt x="2852" y="1033"/>
                    <a:pt x="2497" y="389"/>
                    <a:pt x="1873" y="118"/>
                  </a:cubicBezTo>
                  <a:cubicBezTo>
                    <a:pt x="1683" y="38"/>
                    <a:pt x="1487" y="0"/>
                    <a:pt x="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018514" y="305598"/>
              <a:ext cx="145798" cy="95602"/>
            </a:xfrm>
            <a:custGeom>
              <a:avLst/>
              <a:gdLst/>
              <a:ahLst/>
              <a:cxnLst/>
              <a:rect l="l" t="t" r="r" b="b"/>
              <a:pathLst>
                <a:path w="3288" h="2156" extrusionOk="0">
                  <a:moveTo>
                    <a:pt x="421" y="1"/>
                  </a:moveTo>
                  <a:cubicBezTo>
                    <a:pt x="245" y="1"/>
                    <a:pt x="80" y="134"/>
                    <a:pt x="62" y="328"/>
                  </a:cubicBezTo>
                  <a:cubicBezTo>
                    <a:pt x="0" y="1077"/>
                    <a:pt x="458" y="1804"/>
                    <a:pt x="1207" y="2054"/>
                  </a:cubicBezTo>
                  <a:cubicBezTo>
                    <a:pt x="1392" y="2123"/>
                    <a:pt x="1582" y="2156"/>
                    <a:pt x="1770" y="2156"/>
                  </a:cubicBezTo>
                  <a:cubicBezTo>
                    <a:pt x="2321" y="2156"/>
                    <a:pt x="2852" y="1875"/>
                    <a:pt x="3162" y="1410"/>
                  </a:cubicBezTo>
                  <a:cubicBezTo>
                    <a:pt x="3287" y="1222"/>
                    <a:pt x="3204" y="952"/>
                    <a:pt x="2996" y="889"/>
                  </a:cubicBezTo>
                  <a:cubicBezTo>
                    <a:pt x="2957" y="872"/>
                    <a:pt x="2916" y="865"/>
                    <a:pt x="2876" y="865"/>
                  </a:cubicBezTo>
                  <a:cubicBezTo>
                    <a:pt x="2766" y="865"/>
                    <a:pt x="2661" y="922"/>
                    <a:pt x="2600" y="1014"/>
                  </a:cubicBezTo>
                  <a:cubicBezTo>
                    <a:pt x="2411" y="1297"/>
                    <a:pt x="2091" y="1462"/>
                    <a:pt x="1756" y="1462"/>
                  </a:cubicBezTo>
                  <a:cubicBezTo>
                    <a:pt x="1649" y="1462"/>
                    <a:pt x="1541" y="1445"/>
                    <a:pt x="1435" y="1410"/>
                  </a:cubicBezTo>
                  <a:cubicBezTo>
                    <a:pt x="977" y="1243"/>
                    <a:pt x="707" y="827"/>
                    <a:pt x="749" y="370"/>
                  </a:cubicBezTo>
                  <a:cubicBezTo>
                    <a:pt x="769" y="223"/>
                    <a:pt x="666" y="78"/>
                    <a:pt x="519" y="15"/>
                  </a:cubicBezTo>
                  <a:cubicBezTo>
                    <a:pt x="487" y="5"/>
                    <a:pt x="454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891209" y="99541"/>
              <a:ext cx="70017" cy="113029"/>
            </a:xfrm>
            <a:custGeom>
              <a:avLst/>
              <a:gdLst/>
              <a:ahLst/>
              <a:cxnLst/>
              <a:rect l="l" t="t" r="r" b="b"/>
              <a:pathLst>
                <a:path w="1579" h="2549" extrusionOk="0">
                  <a:moveTo>
                    <a:pt x="1283" y="0"/>
                  </a:moveTo>
                  <a:cubicBezTo>
                    <a:pt x="1271" y="0"/>
                    <a:pt x="1260" y="1"/>
                    <a:pt x="1248" y="2"/>
                  </a:cubicBezTo>
                  <a:cubicBezTo>
                    <a:pt x="666" y="65"/>
                    <a:pt x="186" y="501"/>
                    <a:pt x="83" y="1125"/>
                  </a:cubicBezTo>
                  <a:cubicBezTo>
                    <a:pt x="0" y="1730"/>
                    <a:pt x="333" y="2290"/>
                    <a:pt x="874" y="2520"/>
                  </a:cubicBezTo>
                  <a:cubicBezTo>
                    <a:pt x="913" y="2540"/>
                    <a:pt x="954" y="2549"/>
                    <a:pt x="993" y="2549"/>
                  </a:cubicBezTo>
                  <a:cubicBezTo>
                    <a:pt x="1119" y="2549"/>
                    <a:pt x="1232" y="2454"/>
                    <a:pt x="1248" y="2312"/>
                  </a:cubicBezTo>
                  <a:cubicBezTo>
                    <a:pt x="1268" y="2207"/>
                    <a:pt x="1207" y="2082"/>
                    <a:pt x="1102" y="2041"/>
                  </a:cubicBezTo>
                  <a:cubicBezTo>
                    <a:pt x="769" y="1896"/>
                    <a:pt x="561" y="1563"/>
                    <a:pt x="624" y="1189"/>
                  </a:cubicBezTo>
                  <a:cubicBezTo>
                    <a:pt x="666" y="834"/>
                    <a:pt x="957" y="564"/>
                    <a:pt x="1310" y="523"/>
                  </a:cubicBezTo>
                  <a:cubicBezTo>
                    <a:pt x="1435" y="523"/>
                    <a:pt x="1540" y="418"/>
                    <a:pt x="1540" y="293"/>
                  </a:cubicBezTo>
                  <a:cubicBezTo>
                    <a:pt x="1579" y="137"/>
                    <a:pt x="1452" y="0"/>
                    <a:pt x="1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061792" y="119096"/>
              <a:ext cx="126465" cy="86202"/>
            </a:xfrm>
            <a:custGeom>
              <a:avLst/>
              <a:gdLst/>
              <a:ahLst/>
              <a:cxnLst/>
              <a:rect l="l" t="t" r="r" b="b"/>
              <a:pathLst>
                <a:path w="2852" h="1944" extrusionOk="0">
                  <a:moveTo>
                    <a:pt x="2463" y="1"/>
                  </a:moveTo>
                  <a:cubicBezTo>
                    <a:pt x="2427" y="1"/>
                    <a:pt x="2389" y="7"/>
                    <a:pt x="2353" y="19"/>
                  </a:cubicBezTo>
                  <a:cubicBezTo>
                    <a:pt x="2228" y="82"/>
                    <a:pt x="2145" y="207"/>
                    <a:pt x="2165" y="332"/>
                  </a:cubicBezTo>
                  <a:cubicBezTo>
                    <a:pt x="2228" y="726"/>
                    <a:pt x="2020" y="1122"/>
                    <a:pt x="1645" y="1267"/>
                  </a:cubicBezTo>
                  <a:cubicBezTo>
                    <a:pt x="1526" y="1317"/>
                    <a:pt x="1404" y="1341"/>
                    <a:pt x="1287" y="1341"/>
                  </a:cubicBezTo>
                  <a:cubicBezTo>
                    <a:pt x="1015" y="1341"/>
                    <a:pt x="764" y="1214"/>
                    <a:pt x="605" y="997"/>
                  </a:cubicBezTo>
                  <a:cubicBezTo>
                    <a:pt x="543" y="919"/>
                    <a:pt x="447" y="876"/>
                    <a:pt x="350" y="876"/>
                  </a:cubicBezTo>
                  <a:cubicBezTo>
                    <a:pt x="316" y="876"/>
                    <a:pt x="283" y="882"/>
                    <a:pt x="251" y="892"/>
                  </a:cubicBezTo>
                  <a:cubicBezTo>
                    <a:pt x="64" y="976"/>
                    <a:pt x="1" y="1205"/>
                    <a:pt x="126" y="1350"/>
                  </a:cubicBezTo>
                  <a:cubicBezTo>
                    <a:pt x="408" y="1721"/>
                    <a:pt x="848" y="1943"/>
                    <a:pt x="1310" y="1943"/>
                  </a:cubicBezTo>
                  <a:cubicBezTo>
                    <a:pt x="1497" y="1943"/>
                    <a:pt x="1688" y="1907"/>
                    <a:pt x="1873" y="1829"/>
                  </a:cubicBezTo>
                  <a:cubicBezTo>
                    <a:pt x="2498" y="1558"/>
                    <a:pt x="2852" y="914"/>
                    <a:pt x="2769" y="248"/>
                  </a:cubicBezTo>
                  <a:cubicBezTo>
                    <a:pt x="2751" y="97"/>
                    <a:pt x="261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970581" y="-6"/>
              <a:ext cx="37780" cy="34277"/>
            </a:xfrm>
            <a:custGeom>
              <a:avLst/>
              <a:gdLst/>
              <a:ahLst/>
              <a:cxnLst/>
              <a:rect l="l" t="t" r="r" b="b"/>
              <a:pathLst>
                <a:path w="852" h="773" extrusionOk="0">
                  <a:moveTo>
                    <a:pt x="144" y="0"/>
                  </a:moveTo>
                  <a:cubicBezTo>
                    <a:pt x="82" y="147"/>
                    <a:pt x="41" y="291"/>
                    <a:pt x="19" y="438"/>
                  </a:cubicBezTo>
                  <a:cubicBezTo>
                    <a:pt x="0" y="614"/>
                    <a:pt x="148" y="772"/>
                    <a:pt x="322" y="772"/>
                  </a:cubicBezTo>
                  <a:cubicBezTo>
                    <a:pt x="332" y="772"/>
                    <a:pt x="342" y="772"/>
                    <a:pt x="352" y="771"/>
                  </a:cubicBezTo>
                  <a:cubicBezTo>
                    <a:pt x="477" y="749"/>
                    <a:pt x="602" y="646"/>
                    <a:pt x="602" y="521"/>
                  </a:cubicBezTo>
                  <a:cubicBezTo>
                    <a:pt x="643" y="313"/>
                    <a:pt x="727" y="125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063654" y="-6"/>
              <a:ext cx="36937" cy="20486"/>
            </a:xfrm>
            <a:custGeom>
              <a:avLst/>
              <a:gdLst/>
              <a:ahLst/>
              <a:cxnLst/>
              <a:rect l="l" t="t" r="r" b="b"/>
              <a:pathLst>
                <a:path w="833" h="462" extrusionOk="0">
                  <a:moveTo>
                    <a:pt x="1" y="0"/>
                  </a:moveTo>
                  <a:cubicBezTo>
                    <a:pt x="84" y="83"/>
                    <a:pt x="147" y="166"/>
                    <a:pt x="189" y="291"/>
                  </a:cubicBezTo>
                  <a:cubicBezTo>
                    <a:pt x="242" y="400"/>
                    <a:pt x="344" y="462"/>
                    <a:pt x="466" y="462"/>
                  </a:cubicBezTo>
                  <a:cubicBezTo>
                    <a:pt x="484" y="462"/>
                    <a:pt x="503" y="461"/>
                    <a:pt x="522" y="458"/>
                  </a:cubicBezTo>
                  <a:cubicBezTo>
                    <a:pt x="708" y="438"/>
                    <a:pt x="833" y="230"/>
                    <a:pt x="750" y="63"/>
                  </a:cubicBezTo>
                  <a:cubicBezTo>
                    <a:pt x="750" y="42"/>
                    <a:pt x="730" y="22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916040" y="8552"/>
              <a:ext cx="127352" cy="79772"/>
            </a:xfrm>
            <a:custGeom>
              <a:avLst/>
              <a:gdLst/>
              <a:ahLst/>
              <a:cxnLst/>
              <a:rect l="l" t="t" r="r" b="b"/>
              <a:pathLst>
                <a:path w="2872" h="1799" extrusionOk="0">
                  <a:moveTo>
                    <a:pt x="308" y="1"/>
                  </a:moveTo>
                  <a:cubicBezTo>
                    <a:pt x="154" y="1"/>
                    <a:pt x="23" y="128"/>
                    <a:pt x="23" y="286"/>
                  </a:cubicBezTo>
                  <a:cubicBezTo>
                    <a:pt x="1" y="952"/>
                    <a:pt x="417" y="1555"/>
                    <a:pt x="1083" y="1743"/>
                  </a:cubicBezTo>
                  <a:cubicBezTo>
                    <a:pt x="1219" y="1781"/>
                    <a:pt x="1356" y="1799"/>
                    <a:pt x="1490" y="1799"/>
                  </a:cubicBezTo>
                  <a:cubicBezTo>
                    <a:pt x="2014" y="1799"/>
                    <a:pt x="2504" y="1523"/>
                    <a:pt x="2769" y="1077"/>
                  </a:cubicBezTo>
                  <a:cubicBezTo>
                    <a:pt x="2872" y="911"/>
                    <a:pt x="2769" y="702"/>
                    <a:pt x="2581" y="639"/>
                  </a:cubicBezTo>
                  <a:cubicBezTo>
                    <a:pt x="2554" y="630"/>
                    <a:pt x="2527" y="626"/>
                    <a:pt x="2499" y="626"/>
                  </a:cubicBezTo>
                  <a:cubicBezTo>
                    <a:pt x="2398" y="626"/>
                    <a:pt x="2298" y="683"/>
                    <a:pt x="2248" y="764"/>
                  </a:cubicBezTo>
                  <a:cubicBezTo>
                    <a:pt x="2086" y="1039"/>
                    <a:pt x="1812" y="1201"/>
                    <a:pt x="1512" y="1201"/>
                  </a:cubicBezTo>
                  <a:cubicBezTo>
                    <a:pt x="1426" y="1201"/>
                    <a:pt x="1338" y="1188"/>
                    <a:pt x="1249" y="1160"/>
                  </a:cubicBezTo>
                  <a:cubicBezTo>
                    <a:pt x="855" y="1055"/>
                    <a:pt x="605" y="681"/>
                    <a:pt x="605" y="306"/>
                  </a:cubicBezTo>
                  <a:cubicBezTo>
                    <a:pt x="625" y="162"/>
                    <a:pt x="522" y="37"/>
                    <a:pt x="397" y="15"/>
                  </a:cubicBezTo>
                  <a:cubicBezTo>
                    <a:pt x="367" y="5"/>
                    <a:pt x="33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203863" y="163615"/>
              <a:ext cx="61902" cy="40618"/>
            </a:xfrm>
            <a:custGeom>
              <a:avLst/>
              <a:gdLst/>
              <a:ahLst/>
              <a:cxnLst/>
              <a:rect l="l" t="t" r="r" b="b"/>
              <a:pathLst>
                <a:path w="1396" h="916" extrusionOk="0">
                  <a:moveTo>
                    <a:pt x="154" y="0"/>
                  </a:moveTo>
                  <a:cubicBezTo>
                    <a:pt x="87" y="0"/>
                    <a:pt x="22" y="57"/>
                    <a:pt x="22" y="138"/>
                  </a:cubicBezTo>
                  <a:cubicBezTo>
                    <a:pt x="1" y="451"/>
                    <a:pt x="189" y="762"/>
                    <a:pt x="500" y="867"/>
                  </a:cubicBezTo>
                  <a:cubicBezTo>
                    <a:pt x="583" y="900"/>
                    <a:pt x="668" y="916"/>
                    <a:pt x="753" y="916"/>
                  </a:cubicBezTo>
                  <a:cubicBezTo>
                    <a:pt x="987" y="916"/>
                    <a:pt x="1210" y="795"/>
                    <a:pt x="1332" y="596"/>
                  </a:cubicBezTo>
                  <a:cubicBezTo>
                    <a:pt x="1396" y="513"/>
                    <a:pt x="1354" y="409"/>
                    <a:pt x="1271" y="368"/>
                  </a:cubicBezTo>
                  <a:cubicBezTo>
                    <a:pt x="1255" y="362"/>
                    <a:pt x="1238" y="360"/>
                    <a:pt x="1220" y="360"/>
                  </a:cubicBezTo>
                  <a:cubicBezTo>
                    <a:pt x="1170" y="360"/>
                    <a:pt x="1119" y="383"/>
                    <a:pt x="1104" y="429"/>
                  </a:cubicBezTo>
                  <a:cubicBezTo>
                    <a:pt x="1026" y="553"/>
                    <a:pt x="891" y="620"/>
                    <a:pt x="750" y="620"/>
                  </a:cubicBezTo>
                  <a:cubicBezTo>
                    <a:pt x="702" y="620"/>
                    <a:pt x="653" y="612"/>
                    <a:pt x="605" y="596"/>
                  </a:cubicBezTo>
                  <a:cubicBezTo>
                    <a:pt x="417" y="534"/>
                    <a:pt x="292" y="346"/>
                    <a:pt x="314" y="160"/>
                  </a:cubicBezTo>
                  <a:cubicBezTo>
                    <a:pt x="314" y="96"/>
                    <a:pt x="272" y="35"/>
                    <a:pt x="209" y="13"/>
                  </a:cubicBezTo>
                  <a:cubicBezTo>
                    <a:pt x="191" y="4"/>
                    <a:pt x="173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912360" y="193014"/>
              <a:ext cx="90459" cy="67090"/>
            </a:xfrm>
            <a:custGeom>
              <a:avLst/>
              <a:gdLst/>
              <a:ahLst/>
              <a:cxnLst/>
              <a:rect l="l" t="t" r="r" b="b"/>
              <a:pathLst>
                <a:path w="2040" h="1513" extrusionOk="0">
                  <a:moveTo>
                    <a:pt x="1725" y="0"/>
                  </a:moveTo>
                  <a:cubicBezTo>
                    <a:pt x="1684" y="0"/>
                    <a:pt x="1642" y="12"/>
                    <a:pt x="1603" y="38"/>
                  </a:cubicBezTo>
                  <a:cubicBezTo>
                    <a:pt x="1520" y="79"/>
                    <a:pt x="1479" y="182"/>
                    <a:pt x="1499" y="266"/>
                  </a:cubicBezTo>
                  <a:cubicBezTo>
                    <a:pt x="1582" y="557"/>
                    <a:pt x="1457" y="848"/>
                    <a:pt x="1187" y="995"/>
                  </a:cubicBezTo>
                  <a:cubicBezTo>
                    <a:pt x="1095" y="1048"/>
                    <a:pt x="994" y="1074"/>
                    <a:pt x="892" y="1074"/>
                  </a:cubicBezTo>
                  <a:cubicBezTo>
                    <a:pt x="720" y="1074"/>
                    <a:pt x="548" y="1001"/>
                    <a:pt x="417" y="870"/>
                  </a:cubicBezTo>
                  <a:cubicBezTo>
                    <a:pt x="377" y="829"/>
                    <a:pt x="320" y="806"/>
                    <a:pt x="256" y="806"/>
                  </a:cubicBezTo>
                  <a:cubicBezTo>
                    <a:pt x="221" y="806"/>
                    <a:pt x="184" y="813"/>
                    <a:pt x="147" y="828"/>
                  </a:cubicBezTo>
                  <a:cubicBezTo>
                    <a:pt x="22" y="911"/>
                    <a:pt x="1" y="1078"/>
                    <a:pt x="106" y="1181"/>
                  </a:cubicBezTo>
                  <a:cubicBezTo>
                    <a:pt x="309" y="1398"/>
                    <a:pt x="582" y="1513"/>
                    <a:pt x="868" y="1513"/>
                  </a:cubicBezTo>
                  <a:cubicBezTo>
                    <a:pt x="1050" y="1513"/>
                    <a:pt x="1237" y="1466"/>
                    <a:pt x="1415" y="1369"/>
                  </a:cubicBezTo>
                  <a:cubicBezTo>
                    <a:pt x="1853" y="1139"/>
                    <a:pt x="2040" y="620"/>
                    <a:pt x="1936" y="162"/>
                  </a:cubicBezTo>
                  <a:cubicBezTo>
                    <a:pt x="1907" y="61"/>
                    <a:pt x="1819" y="0"/>
                    <a:pt x="1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062767" y="6290"/>
              <a:ext cx="90459" cy="67223"/>
            </a:xfrm>
            <a:custGeom>
              <a:avLst/>
              <a:gdLst/>
              <a:ahLst/>
              <a:cxnLst/>
              <a:rect l="l" t="t" r="r" b="b"/>
              <a:pathLst>
                <a:path w="2040" h="1516" extrusionOk="0">
                  <a:moveTo>
                    <a:pt x="1704" y="1"/>
                  </a:moveTo>
                  <a:cubicBezTo>
                    <a:pt x="1670" y="1"/>
                    <a:pt x="1634" y="8"/>
                    <a:pt x="1602" y="24"/>
                  </a:cubicBezTo>
                  <a:cubicBezTo>
                    <a:pt x="1519" y="88"/>
                    <a:pt x="1477" y="191"/>
                    <a:pt x="1499" y="274"/>
                  </a:cubicBezTo>
                  <a:cubicBezTo>
                    <a:pt x="1560" y="545"/>
                    <a:pt x="1457" y="857"/>
                    <a:pt x="1186" y="1003"/>
                  </a:cubicBezTo>
                  <a:cubicBezTo>
                    <a:pt x="1093" y="1057"/>
                    <a:pt x="989" y="1082"/>
                    <a:pt x="885" y="1082"/>
                  </a:cubicBezTo>
                  <a:cubicBezTo>
                    <a:pt x="709" y="1082"/>
                    <a:pt x="534" y="1009"/>
                    <a:pt x="417" y="878"/>
                  </a:cubicBezTo>
                  <a:cubicBezTo>
                    <a:pt x="376" y="838"/>
                    <a:pt x="310" y="815"/>
                    <a:pt x="246" y="815"/>
                  </a:cubicBezTo>
                  <a:cubicBezTo>
                    <a:pt x="210" y="815"/>
                    <a:pt x="175" y="822"/>
                    <a:pt x="145" y="837"/>
                  </a:cubicBezTo>
                  <a:cubicBezTo>
                    <a:pt x="21" y="920"/>
                    <a:pt x="1" y="1086"/>
                    <a:pt x="104" y="1190"/>
                  </a:cubicBezTo>
                  <a:cubicBezTo>
                    <a:pt x="311" y="1397"/>
                    <a:pt x="591" y="1516"/>
                    <a:pt x="878" y="1516"/>
                  </a:cubicBezTo>
                  <a:cubicBezTo>
                    <a:pt x="1052" y="1516"/>
                    <a:pt x="1229" y="1472"/>
                    <a:pt x="1394" y="1378"/>
                  </a:cubicBezTo>
                  <a:cubicBezTo>
                    <a:pt x="1831" y="1128"/>
                    <a:pt x="2039" y="629"/>
                    <a:pt x="1915" y="171"/>
                  </a:cubicBezTo>
                  <a:cubicBezTo>
                    <a:pt x="1899" y="63"/>
                    <a:pt x="1803" y="1"/>
                    <a:pt x="1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18514" y="209421"/>
              <a:ext cx="63631" cy="33257"/>
            </a:xfrm>
            <a:custGeom>
              <a:avLst/>
              <a:gdLst/>
              <a:ahLst/>
              <a:cxnLst/>
              <a:rect l="l" t="t" r="r" b="b"/>
              <a:pathLst>
                <a:path w="1435" h="750" extrusionOk="0">
                  <a:moveTo>
                    <a:pt x="1268" y="0"/>
                  </a:moveTo>
                  <a:cubicBezTo>
                    <a:pt x="1207" y="0"/>
                    <a:pt x="1143" y="42"/>
                    <a:pt x="1143" y="104"/>
                  </a:cubicBezTo>
                  <a:cubicBezTo>
                    <a:pt x="1102" y="292"/>
                    <a:pt x="935" y="437"/>
                    <a:pt x="727" y="458"/>
                  </a:cubicBezTo>
                  <a:cubicBezTo>
                    <a:pt x="541" y="458"/>
                    <a:pt x="353" y="333"/>
                    <a:pt x="311" y="145"/>
                  </a:cubicBezTo>
                  <a:cubicBezTo>
                    <a:pt x="291" y="84"/>
                    <a:pt x="228" y="42"/>
                    <a:pt x="166" y="42"/>
                  </a:cubicBezTo>
                  <a:cubicBezTo>
                    <a:pt x="62" y="42"/>
                    <a:pt x="0" y="145"/>
                    <a:pt x="20" y="228"/>
                  </a:cubicBezTo>
                  <a:cubicBezTo>
                    <a:pt x="125" y="541"/>
                    <a:pt x="416" y="749"/>
                    <a:pt x="749" y="749"/>
                  </a:cubicBezTo>
                  <a:cubicBezTo>
                    <a:pt x="1082" y="728"/>
                    <a:pt x="1351" y="478"/>
                    <a:pt x="1415" y="167"/>
                  </a:cubicBezTo>
                  <a:cubicBezTo>
                    <a:pt x="1435" y="84"/>
                    <a:pt x="1373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937324" y="127831"/>
              <a:ext cx="59064" cy="47269"/>
            </a:xfrm>
            <a:custGeom>
              <a:avLst/>
              <a:gdLst/>
              <a:ahLst/>
              <a:cxnLst/>
              <a:rect l="l" t="t" r="r" b="b"/>
              <a:pathLst>
                <a:path w="1332" h="1066" extrusionOk="0">
                  <a:moveTo>
                    <a:pt x="1085" y="0"/>
                  </a:moveTo>
                  <a:cubicBezTo>
                    <a:pt x="1056" y="0"/>
                    <a:pt x="1026" y="9"/>
                    <a:pt x="999" y="30"/>
                  </a:cubicBezTo>
                  <a:cubicBezTo>
                    <a:pt x="957" y="71"/>
                    <a:pt x="916" y="135"/>
                    <a:pt x="957" y="196"/>
                  </a:cubicBezTo>
                  <a:cubicBezTo>
                    <a:pt x="1019" y="384"/>
                    <a:pt x="957" y="592"/>
                    <a:pt x="791" y="695"/>
                  </a:cubicBezTo>
                  <a:cubicBezTo>
                    <a:pt x="711" y="746"/>
                    <a:pt x="622" y="772"/>
                    <a:pt x="535" y="772"/>
                  </a:cubicBezTo>
                  <a:cubicBezTo>
                    <a:pt x="439" y="772"/>
                    <a:pt x="346" y="741"/>
                    <a:pt x="270" y="675"/>
                  </a:cubicBezTo>
                  <a:cubicBezTo>
                    <a:pt x="232" y="650"/>
                    <a:pt x="193" y="631"/>
                    <a:pt x="154" y="631"/>
                  </a:cubicBezTo>
                  <a:cubicBezTo>
                    <a:pt x="130" y="631"/>
                    <a:pt x="107" y="638"/>
                    <a:pt x="83" y="654"/>
                  </a:cubicBezTo>
                  <a:cubicBezTo>
                    <a:pt x="0" y="717"/>
                    <a:pt x="0" y="820"/>
                    <a:pt x="62" y="883"/>
                  </a:cubicBezTo>
                  <a:cubicBezTo>
                    <a:pt x="203" y="1001"/>
                    <a:pt x="377" y="1065"/>
                    <a:pt x="555" y="1065"/>
                  </a:cubicBezTo>
                  <a:cubicBezTo>
                    <a:pt x="692" y="1065"/>
                    <a:pt x="830" y="1027"/>
                    <a:pt x="957" y="945"/>
                  </a:cubicBezTo>
                  <a:cubicBezTo>
                    <a:pt x="1227" y="759"/>
                    <a:pt x="1332" y="404"/>
                    <a:pt x="1227" y="93"/>
                  </a:cubicBezTo>
                  <a:cubicBezTo>
                    <a:pt x="1199" y="37"/>
                    <a:pt x="1144" y="0"/>
                    <a:pt x="1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167946" y="201616"/>
              <a:ext cx="78398" cy="73786"/>
            </a:xfrm>
            <a:custGeom>
              <a:avLst/>
              <a:gdLst/>
              <a:ahLst/>
              <a:cxnLst/>
              <a:rect l="l" t="t" r="r" b="b"/>
              <a:pathLst>
                <a:path w="1768" h="1664" extrusionOk="0">
                  <a:moveTo>
                    <a:pt x="425" y="0"/>
                  </a:moveTo>
                  <a:cubicBezTo>
                    <a:pt x="353" y="0"/>
                    <a:pt x="277" y="32"/>
                    <a:pt x="228" y="93"/>
                  </a:cubicBezTo>
                  <a:cubicBezTo>
                    <a:pt x="0" y="488"/>
                    <a:pt x="42" y="1009"/>
                    <a:pt x="375" y="1342"/>
                  </a:cubicBezTo>
                  <a:cubicBezTo>
                    <a:pt x="577" y="1556"/>
                    <a:pt x="848" y="1663"/>
                    <a:pt x="1118" y="1663"/>
                  </a:cubicBezTo>
                  <a:cubicBezTo>
                    <a:pt x="1293" y="1663"/>
                    <a:pt x="1467" y="1618"/>
                    <a:pt x="1623" y="1528"/>
                  </a:cubicBezTo>
                  <a:cubicBezTo>
                    <a:pt x="1748" y="1445"/>
                    <a:pt x="1768" y="1300"/>
                    <a:pt x="1665" y="1195"/>
                  </a:cubicBezTo>
                  <a:cubicBezTo>
                    <a:pt x="1624" y="1155"/>
                    <a:pt x="1566" y="1132"/>
                    <a:pt x="1508" y="1132"/>
                  </a:cubicBezTo>
                  <a:cubicBezTo>
                    <a:pt x="1476" y="1132"/>
                    <a:pt x="1444" y="1139"/>
                    <a:pt x="1415" y="1153"/>
                  </a:cubicBezTo>
                  <a:cubicBezTo>
                    <a:pt x="1323" y="1212"/>
                    <a:pt x="1219" y="1240"/>
                    <a:pt x="1115" y="1240"/>
                  </a:cubicBezTo>
                  <a:cubicBezTo>
                    <a:pt x="957" y="1240"/>
                    <a:pt x="799" y="1175"/>
                    <a:pt x="686" y="1050"/>
                  </a:cubicBezTo>
                  <a:cubicBezTo>
                    <a:pt x="478" y="842"/>
                    <a:pt x="458" y="551"/>
                    <a:pt x="603" y="321"/>
                  </a:cubicBezTo>
                  <a:cubicBezTo>
                    <a:pt x="644" y="238"/>
                    <a:pt x="624" y="135"/>
                    <a:pt x="561" y="52"/>
                  </a:cubicBezTo>
                  <a:cubicBezTo>
                    <a:pt x="526" y="17"/>
                    <a:pt x="477" y="0"/>
                    <a:pt x="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926239" y="286487"/>
              <a:ext cx="78442" cy="73121"/>
            </a:xfrm>
            <a:custGeom>
              <a:avLst/>
              <a:gdLst/>
              <a:ahLst/>
              <a:cxnLst/>
              <a:rect l="l" t="t" r="r" b="b"/>
              <a:pathLst>
                <a:path w="1769" h="1649" extrusionOk="0">
                  <a:moveTo>
                    <a:pt x="417" y="0"/>
                  </a:moveTo>
                  <a:cubicBezTo>
                    <a:pt x="347" y="0"/>
                    <a:pt x="277" y="32"/>
                    <a:pt x="229" y="93"/>
                  </a:cubicBezTo>
                  <a:cubicBezTo>
                    <a:pt x="1" y="488"/>
                    <a:pt x="42" y="1009"/>
                    <a:pt x="375" y="1342"/>
                  </a:cubicBezTo>
                  <a:cubicBezTo>
                    <a:pt x="580" y="1546"/>
                    <a:pt x="855" y="1648"/>
                    <a:pt x="1128" y="1648"/>
                  </a:cubicBezTo>
                  <a:cubicBezTo>
                    <a:pt x="1300" y="1648"/>
                    <a:pt x="1471" y="1608"/>
                    <a:pt x="1623" y="1528"/>
                  </a:cubicBezTo>
                  <a:cubicBezTo>
                    <a:pt x="1727" y="1445"/>
                    <a:pt x="1768" y="1300"/>
                    <a:pt x="1665" y="1195"/>
                  </a:cubicBezTo>
                  <a:cubicBezTo>
                    <a:pt x="1624" y="1155"/>
                    <a:pt x="1566" y="1132"/>
                    <a:pt x="1508" y="1132"/>
                  </a:cubicBezTo>
                  <a:cubicBezTo>
                    <a:pt x="1476" y="1132"/>
                    <a:pt x="1445" y="1139"/>
                    <a:pt x="1415" y="1153"/>
                  </a:cubicBezTo>
                  <a:cubicBezTo>
                    <a:pt x="1324" y="1212"/>
                    <a:pt x="1219" y="1240"/>
                    <a:pt x="1114" y="1240"/>
                  </a:cubicBezTo>
                  <a:cubicBezTo>
                    <a:pt x="954" y="1240"/>
                    <a:pt x="791" y="1175"/>
                    <a:pt x="666" y="1050"/>
                  </a:cubicBezTo>
                  <a:cubicBezTo>
                    <a:pt x="478" y="842"/>
                    <a:pt x="458" y="551"/>
                    <a:pt x="583" y="301"/>
                  </a:cubicBezTo>
                  <a:cubicBezTo>
                    <a:pt x="645" y="238"/>
                    <a:pt x="625" y="135"/>
                    <a:pt x="561" y="52"/>
                  </a:cubicBezTo>
                  <a:cubicBezTo>
                    <a:pt x="518" y="17"/>
                    <a:pt x="467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72354" y="253541"/>
              <a:ext cx="86778" cy="62168"/>
            </a:xfrm>
            <a:custGeom>
              <a:avLst/>
              <a:gdLst/>
              <a:ahLst/>
              <a:cxnLst/>
              <a:rect l="l" t="t" r="r" b="b"/>
              <a:pathLst>
                <a:path w="1957" h="1402" extrusionOk="0">
                  <a:moveTo>
                    <a:pt x="1099" y="0"/>
                  </a:moveTo>
                  <a:cubicBezTo>
                    <a:pt x="945" y="0"/>
                    <a:pt x="790" y="35"/>
                    <a:pt x="645" y="107"/>
                  </a:cubicBezTo>
                  <a:cubicBezTo>
                    <a:pt x="209" y="337"/>
                    <a:pt x="1" y="795"/>
                    <a:pt x="104" y="1252"/>
                  </a:cubicBezTo>
                  <a:cubicBezTo>
                    <a:pt x="120" y="1344"/>
                    <a:pt x="202" y="1401"/>
                    <a:pt x="294" y="1401"/>
                  </a:cubicBezTo>
                  <a:cubicBezTo>
                    <a:pt x="327" y="1401"/>
                    <a:pt x="362" y="1394"/>
                    <a:pt x="395" y="1377"/>
                  </a:cubicBezTo>
                  <a:cubicBezTo>
                    <a:pt x="478" y="1336"/>
                    <a:pt x="520" y="1252"/>
                    <a:pt x="520" y="1147"/>
                  </a:cubicBezTo>
                  <a:cubicBezTo>
                    <a:pt x="458" y="898"/>
                    <a:pt x="583" y="607"/>
                    <a:pt x="833" y="482"/>
                  </a:cubicBezTo>
                  <a:cubicBezTo>
                    <a:pt x="919" y="439"/>
                    <a:pt x="1010" y="418"/>
                    <a:pt x="1101" y="418"/>
                  </a:cubicBezTo>
                  <a:cubicBezTo>
                    <a:pt x="1271" y="418"/>
                    <a:pt x="1438" y="492"/>
                    <a:pt x="1560" y="628"/>
                  </a:cubicBezTo>
                  <a:cubicBezTo>
                    <a:pt x="1601" y="668"/>
                    <a:pt x="1659" y="691"/>
                    <a:pt x="1717" y="691"/>
                  </a:cubicBezTo>
                  <a:cubicBezTo>
                    <a:pt x="1749" y="691"/>
                    <a:pt x="1781" y="684"/>
                    <a:pt x="1810" y="670"/>
                  </a:cubicBezTo>
                  <a:cubicBezTo>
                    <a:pt x="1935" y="607"/>
                    <a:pt x="1956" y="440"/>
                    <a:pt x="1873" y="337"/>
                  </a:cubicBezTo>
                  <a:cubicBezTo>
                    <a:pt x="1669" y="120"/>
                    <a:pt x="1387" y="0"/>
                    <a:pt x="1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083963" y="94531"/>
              <a:ext cx="56359" cy="61547"/>
            </a:xfrm>
            <a:custGeom>
              <a:avLst/>
              <a:gdLst/>
              <a:ahLst/>
              <a:cxnLst/>
              <a:rect l="l" t="t" r="r" b="b"/>
              <a:pathLst>
                <a:path w="1271" h="1388" extrusionOk="0">
                  <a:moveTo>
                    <a:pt x="407" y="0"/>
                  </a:moveTo>
                  <a:cubicBezTo>
                    <a:pt x="363" y="0"/>
                    <a:pt x="319" y="17"/>
                    <a:pt x="292" y="53"/>
                  </a:cubicBezTo>
                  <a:cubicBezTo>
                    <a:pt x="42" y="303"/>
                    <a:pt x="0" y="697"/>
                    <a:pt x="208" y="1010"/>
                  </a:cubicBezTo>
                  <a:cubicBezTo>
                    <a:pt x="351" y="1246"/>
                    <a:pt x="601" y="1388"/>
                    <a:pt x="867" y="1388"/>
                  </a:cubicBezTo>
                  <a:cubicBezTo>
                    <a:pt x="952" y="1388"/>
                    <a:pt x="1039" y="1373"/>
                    <a:pt x="1124" y="1343"/>
                  </a:cubicBezTo>
                  <a:cubicBezTo>
                    <a:pt x="1207" y="1322"/>
                    <a:pt x="1270" y="1197"/>
                    <a:pt x="1207" y="1114"/>
                  </a:cubicBezTo>
                  <a:cubicBezTo>
                    <a:pt x="1176" y="1067"/>
                    <a:pt x="1121" y="1044"/>
                    <a:pt x="1070" y="1044"/>
                  </a:cubicBezTo>
                  <a:cubicBezTo>
                    <a:pt x="1053" y="1044"/>
                    <a:pt x="1036" y="1046"/>
                    <a:pt x="1021" y="1052"/>
                  </a:cubicBezTo>
                  <a:cubicBezTo>
                    <a:pt x="975" y="1065"/>
                    <a:pt x="928" y="1072"/>
                    <a:pt x="882" y="1072"/>
                  </a:cubicBezTo>
                  <a:cubicBezTo>
                    <a:pt x="718" y="1072"/>
                    <a:pt x="560" y="989"/>
                    <a:pt x="480" y="844"/>
                  </a:cubicBezTo>
                  <a:cubicBezTo>
                    <a:pt x="355" y="656"/>
                    <a:pt x="375" y="428"/>
                    <a:pt x="521" y="261"/>
                  </a:cubicBezTo>
                  <a:cubicBezTo>
                    <a:pt x="583" y="220"/>
                    <a:pt x="583" y="137"/>
                    <a:pt x="541" y="73"/>
                  </a:cubicBezTo>
                  <a:cubicBezTo>
                    <a:pt x="518" y="27"/>
                    <a:pt x="462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073853" y="226847"/>
              <a:ext cx="74628" cy="112231"/>
            </a:xfrm>
            <a:custGeom>
              <a:avLst/>
              <a:gdLst/>
              <a:ahLst/>
              <a:cxnLst/>
              <a:rect l="l" t="t" r="r" b="b"/>
              <a:pathLst>
                <a:path w="1683" h="2531" extrusionOk="0">
                  <a:moveTo>
                    <a:pt x="1403" y="0"/>
                  </a:moveTo>
                  <a:cubicBezTo>
                    <a:pt x="1394" y="0"/>
                    <a:pt x="1384" y="1"/>
                    <a:pt x="1373" y="2"/>
                  </a:cubicBezTo>
                  <a:cubicBezTo>
                    <a:pt x="791" y="24"/>
                    <a:pt x="270" y="440"/>
                    <a:pt x="125" y="1042"/>
                  </a:cubicBezTo>
                  <a:cubicBezTo>
                    <a:pt x="0" y="1646"/>
                    <a:pt x="292" y="2229"/>
                    <a:pt x="811" y="2498"/>
                  </a:cubicBezTo>
                  <a:cubicBezTo>
                    <a:pt x="855" y="2520"/>
                    <a:pt x="900" y="2531"/>
                    <a:pt x="944" y="2531"/>
                  </a:cubicBezTo>
                  <a:cubicBezTo>
                    <a:pt x="1066" y="2531"/>
                    <a:pt x="1176" y="2449"/>
                    <a:pt x="1207" y="2312"/>
                  </a:cubicBezTo>
                  <a:cubicBezTo>
                    <a:pt x="1227" y="2207"/>
                    <a:pt x="1185" y="2082"/>
                    <a:pt x="1060" y="2021"/>
                  </a:cubicBezTo>
                  <a:cubicBezTo>
                    <a:pt x="749" y="1854"/>
                    <a:pt x="583" y="1500"/>
                    <a:pt x="666" y="1147"/>
                  </a:cubicBezTo>
                  <a:cubicBezTo>
                    <a:pt x="728" y="792"/>
                    <a:pt x="1040" y="543"/>
                    <a:pt x="1393" y="543"/>
                  </a:cubicBezTo>
                  <a:cubicBezTo>
                    <a:pt x="1518" y="523"/>
                    <a:pt x="1623" y="440"/>
                    <a:pt x="1643" y="335"/>
                  </a:cubicBezTo>
                  <a:cubicBezTo>
                    <a:pt x="1682" y="159"/>
                    <a:pt x="1573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002773" y="93200"/>
              <a:ext cx="74806" cy="112940"/>
            </a:xfrm>
            <a:custGeom>
              <a:avLst/>
              <a:gdLst/>
              <a:ahLst/>
              <a:cxnLst/>
              <a:rect l="l" t="t" r="r" b="b"/>
              <a:pathLst>
                <a:path w="1687" h="2547" extrusionOk="0">
                  <a:moveTo>
                    <a:pt x="1374" y="0"/>
                  </a:moveTo>
                  <a:cubicBezTo>
                    <a:pt x="791" y="42"/>
                    <a:pt x="272" y="436"/>
                    <a:pt x="147" y="1040"/>
                  </a:cubicBezTo>
                  <a:cubicBezTo>
                    <a:pt x="1" y="1643"/>
                    <a:pt x="292" y="2247"/>
                    <a:pt x="833" y="2517"/>
                  </a:cubicBezTo>
                  <a:cubicBezTo>
                    <a:pt x="868" y="2537"/>
                    <a:pt x="906" y="2546"/>
                    <a:pt x="944" y="2546"/>
                  </a:cubicBezTo>
                  <a:cubicBezTo>
                    <a:pt x="1061" y="2546"/>
                    <a:pt x="1176" y="2456"/>
                    <a:pt x="1207" y="2330"/>
                  </a:cubicBezTo>
                  <a:cubicBezTo>
                    <a:pt x="1229" y="2205"/>
                    <a:pt x="1187" y="2081"/>
                    <a:pt x="1062" y="2039"/>
                  </a:cubicBezTo>
                  <a:cubicBezTo>
                    <a:pt x="771" y="1873"/>
                    <a:pt x="583" y="1518"/>
                    <a:pt x="666" y="1165"/>
                  </a:cubicBezTo>
                  <a:cubicBezTo>
                    <a:pt x="749" y="811"/>
                    <a:pt x="1062" y="561"/>
                    <a:pt x="1395" y="541"/>
                  </a:cubicBezTo>
                  <a:cubicBezTo>
                    <a:pt x="1520" y="541"/>
                    <a:pt x="1623" y="458"/>
                    <a:pt x="1645" y="333"/>
                  </a:cubicBezTo>
                  <a:cubicBezTo>
                    <a:pt x="1686" y="167"/>
                    <a:pt x="1562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128216" y="281609"/>
              <a:ext cx="92321" cy="103052"/>
            </a:xfrm>
            <a:custGeom>
              <a:avLst/>
              <a:gdLst/>
              <a:ahLst/>
              <a:cxnLst/>
              <a:rect l="l" t="t" r="r" b="b"/>
              <a:pathLst>
                <a:path w="2082" h="2324" extrusionOk="0">
                  <a:moveTo>
                    <a:pt x="636" y="1"/>
                  </a:moveTo>
                  <a:cubicBezTo>
                    <a:pt x="507" y="1"/>
                    <a:pt x="377" y="19"/>
                    <a:pt x="251" y="57"/>
                  </a:cubicBezTo>
                  <a:cubicBezTo>
                    <a:pt x="84" y="98"/>
                    <a:pt x="1" y="286"/>
                    <a:pt x="106" y="453"/>
                  </a:cubicBezTo>
                  <a:cubicBezTo>
                    <a:pt x="151" y="529"/>
                    <a:pt x="232" y="572"/>
                    <a:pt x="313" y="572"/>
                  </a:cubicBezTo>
                  <a:cubicBezTo>
                    <a:pt x="341" y="572"/>
                    <a:pt x="370" y="567"/>
                    <a:pt x="397" y="556"/>
                  </a:cubicBezTo>
                  <a:cubicBezTo>
                    <a:pt x="468" y="539"/>
                    <a:pt x="540" y="531"/>
                    <a:pt x="610" y="531"/>
                  </a:cubicBezTo>
                  <a:cubicBezTo>
                    <a:pt x="887" y="531"/>
                    <a:pt x="1146" y="661"/>
                    <a:pt x="1312" y="911"/>
                  </a:cubicBezTo>
                  <a:cubicBezTo>
                    <a:pt x="1499" y="1222"/>
                    <a:pt x="1437" y="1618"/>
                    <a:pt x="1188" y="1868"/>
                  </a:cubicBezTo>
                  <a:cubicBezTo>
                    <a:pt x="1104" y="1951"/>
                    <a:pt x="1083" y="2096"/>
                    <a:pt x="1166" y="2200"/>
                  </a:cubicBezTo>
                  <a:cubicBezTo>
                    <a:pt x="1212" y="2281"/>
                    <a:pt x="1298" y="2324"/>
                    <a:pt x="1386" y="2324"/>
                  </a:cubicBezTo>
                  <a:cubicBezTo>
                    <a:pt x="1456" y="2324"/>
                    <a:pt x="1527" y="2297"/>
                    <a:pt x="1582" y="2242"/>
                  </a:cubicBezTo>
                  <a:cubicBezTo>
                    <a:pt x="1998" y="1826"/>
                    <a:pt x="2081" y="1160"/>
                    <a:pt x="1770" y="639"/>
                  </a:cubicBezTo>
                  <a:cubicBezTo>
                    <a:pt x="1512" y="220"/>
                    <a:pt x="107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223285" y="295133"/>
              <a:ext cx="77555" cy="111344"/>
            </a:xfrm>
            <a:custGeom>
              <a:avLst/>
              <a:gdLst/>
              <a:ahLst/>
              <a:cxnLst/>
              <a:rect l="l" t="t" r="r" b="b"/>
              <a:pathLst>
                <a:path w="1749" h="2511" extrusionOk="0">
                  <a:moveTo>
                    <a:pt x="336" y="1"/>
                  </a:moveTo>
                  <a:cubicBezTo>
                    <a:pt x="321" y="1"/>
                    <a:pt x="306" y="1"/>
                    <a:pt x="292" y="1"/>
                  </a:cubicBezTo>
                  <a:cubicBezTo>
                    <a:pt x="125" y="1"/>
                    <a:pt x="1" y="168"/>
                    <a:pt x="42" y="334"/>
                  </a:cubicBezTo>
                  <a:cubicBezTo>
                    <a:pt x="84" y="459"/>
                    <a:pt x="187" y="542"/>
                    <a:pt x="312" y="542"/>
                  </a:cubicBezTo>
                  <a:cubicBezTo>
                    <a:pt x="324" y="542"/>
                    <a:pt x="337" y="541"/>
                    <a:pt x="349" y="541"/>
                  </a:cubicBezTo>
                  <a:cubicBezTo>
                    <a:pt x="669" y="541"/>
                    <a:pt x="981" y="785"/>
                    <a:pt x="1061" y="1125"/>
                  </a:cubicBezTo>
                  <a:cubicBezTo>
                    <a:pt x="1166" y="1458"/>
                    <a:pt x="999" y="1832"/>
                    <a:pt x="708" y="1999"/>
                  </a:cubicBezTo>
                  <a:cubicBezTo>
                    <a:pt x="603" y="2062"/>
                    <a:pt x="541" y="2187"/>
                    <a:pt x="583" y="2312"/>
                  </a:cubicBezTo>
                  <a:cubicBezTo>
                    <a:pt x="614" y="2433"/>
                    <a:pt x="722" y="2511"/>
                    <a:pt x="843" y="2511"/>
                  </a:cubicBezTo>
                  <a:cubicBezTo>
                    <a:pt x="887" y="2511"/>
                    <a:pt x="933" y="2500"/>
                    <a:pt x="978" y="2478"/>
                  </a:cubicBezTo>
                  <a:cubicBezTo>
                    <a:pt x="1477" y="2187"/>
                    <a:pt x="1748" y="1563"/>
                    <a:pt x="1582" y="980"/>
                  </a:cubicBezTo>
                  <a:cubicBezTo>
                    <a:pt x="1439" y="391"/>
                    <a:pt x="920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71627" y="-6"/>
              <a:ext cx="72899" cy="50018"/>
            </a:xfrm>
            <a:custGeom>
              <a:avLst/>
              <a:gdLst/>
              <a:ahLst/>
              <a:cxnLst/>
              <a:rect l="l" t="t" r="r" b="b"/>
              <a:pathLst>
                <a:path w="1644" h="1128" extrusionOk="0">
                  <a:moveTo>
                    <a:pt x="42" y="0"/>
                  </a:moveTo>
                  <a:cubicBezTo>
                    <a:pt x="1" y="250"/>
                    <a:pt x="84" y="521"/>
                    <a:pt x="250" y="749"/>
                  </a:cubicBezTo>
                  <a:cubicBezTo>
                    <a:pt x="464" y="992"/>
                    <a:pt x="766" y="1127"/>
                    <a:pt x="1069" y="1127"/>
                  </a:cubicBezTo>
                  <a:cubicBezTo>
                    <a:pt x="1208" y="1127"/>
                    <a:pt x="1346" y="1099"/>
                    <a:pt x="1477" y="1040"/>
                  </a:cubicBezTo>
                  <a:cubicBezTo>
                    <a:pt x="1602" y="979"/>
                    <a:pt x="1643" y="812"/>
                    <a:pt x="1560" y="707"/>
                  </a:cubicBezTo>
                  <a:cubicBezTo>
                    <a:pt x="1516" y="663"/>
                    <a:pt x="1449" y="629"/>
                    <a:pt x="1384" y="629"/>
                  </a:cubicBezTo>
                  <a:cubicBezTo>
                    <a:pt x="1359" y="629"/>
                    <a:pt x="1334" y="634"/>
                    <a:pt x="1310" y="646"/>
                  </a:cubicBezTo>
                  <a:cubicBezTo>
                    <a:pt x="1226" y="688"/>
                    <a:pt x="1134" y="709"/>
                    <a:pt x="1043" y="709"/>
                  </a:cubicBezTo>
                  <a:cubicBezTo>
                    <a:pt x="866" y="709"/>
                    <a:pt x="693" y="630"/>
                    <a:pt x="583" y="479"/>
                  </a:cubicBezTo>
                  <a:cubicBezTo>
                    <a:pt x="458" y="333"/>
                    <a:pt x="417" y="166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261064" y="-6"/>
              <a:ext cx="79373" cy="47713"/>
            </a:xfrm>
            <a:custGeom>
              <a:avLst/>
              <a:gdLst/>
              <a:ahLst/>
              <a:cxnLst/>
              <a:rect l="l" t="t" r="r" b="b"/>
              <a:pathLst>
                <a:path w="1790" h="1076" extrusionOk="0">
                  <a:moveTo>
                    <a:pt x="1229" y="0"/>
                  </a:moveTo>
                  <a:cubicBezTo>
                    <a:pt x="1229" y="22"/>
                    <a:pt x="1229" y="42"/>
                    <a:pt x="1207" y="63"/>
                  </a:cubicBezTo>
                  <a:cubicBezTo>
                    <a:pt x="1081" y="354"/>
                    <a:pt x="795" y="533"/>
                    <a:pt x="503" y="533"/>
                  </a:cubicBezTo>
                  <a:cubicBezTo>
                    <a:pt x="460" y="533"/>
                    <a:pt x="418" y="529"/>
                    <a:pt x="375" y="521"/>
                  </a:cubicBezTo>
                  <a:cubicBezTo>
                    <a:pt x="359" y="518"/>
                    <a:pt x="343" y="517"/>
                    <a:pt x="327" y="517"/>
                  </a:cubicBezTo>
                  <a:cubicBezTo>
                    <a:pt x="219" y="517"/>
                    <a:pt x="120" y="579"/>
                    <a:pt x="84" y="687"/>
                  </a:cubicBezTo>
                  <a:cubicBezTo>
                    <a:pt x="1" y="854"/>
                    <a:pt x="106" y="1020"/>
                    <a:pt x="292" y="1062"/>
                  </a:cubicBezTo>
                  <a:cubicBezTo>
                    <a:pt x="355" y="1071"/>
                    <a:pt x="419" y="1076"/>
                    <a:pt x="483" y="1076"/>
                  </a:cubicBezTo>
                  <a:cubicBezTo>
                    <a:pt x="986" y="1076"/>
                    <a:pt x="1485" y="788"/>
                    <a:pt x="1707" y="271"/>
                  </a:cubicBezTo>
                  <a:cubicBezTo>
                    <a:pt x="1748" y="188"/>
                    <a:pt x="1770" y="83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008314" y="155856"/>
              <a:ext cx="92188" cy="145177"/>
            </a:xfrm>
            <a:custGeom>
              <a:avLst/>
              <a:gdLst/>
              <a:ahLst/>
              <a:cxnLst/>
              <a:rect l="l" t="t" r="r" b="b"/>
              <a:pathLst>
                <a:path w="2079" h="3274" extrusionOk="0">
                  <a:moveTo>
                    <a:pt x="1716" y="0"/>
                  </a:moveTo>
                  <a:cubicBezTo>
                    <a:pt x="1706" y="0"/>
                    <a:pt x="1696" y="1"/>
                    <a:pt x="1686" y="2"/>
                  </a:cubicBezTo>
                  <a:cubicBezTo>
                    <a:pt x="916" y="63"/>
                    <a:pt x="272" y="626"/>
                    <a:pt x="147" y="1417"/>
                  </a:cubicBezTo>
                  <a:cubicBezTo>
                    <a:pt x="0" y="2185"/>
                    <a:pt x="416" y="2934"/>
                    <a:pt x="1104" y="3247"/>
                  </a:cubicBezTo>
                  <a:cubicBezTo>
                    <a:pt x="1148" y="3265"/>
                    <a:pt x="1195" y="3273"/>
                    <a:pt x="1240" y="3273"/>
                  </a:cubicBezTo>
                  <a:cubicBezTo>
                    <a:pt x="1409" y="3273"/>
                    <a:pt x="1570" y="3161"/>
                    <a:pt x="1603" y="2998"/>
                  </a:cubicBezTo>
                  <a:cubicBezTo>
                    <a:pt x="1623" y="2831"/>
                    <a:pt x="1540" y="2685"/>
                    <a:pt x="1395" y="2623"/>
                  </a:cubicBezTo>
                  <a:cubicBezTo>
                    <a:pt x="999" y="2435"/>
                    <a:pt x="749" y="1999"/>
                    <a:pt x="832" y="1520"/>
                  </a:cubicBezTo>
                  <a:cubicBezTo>
                    <a:pt x="896" y="1062"/>
                    <a:pt x="1290" y="729"/>
                    <a:pt x="1728" y="688"/>
                  </a:cubicBezTo>
                  <a:cubicBezTo>
                    <a:pt x="1894" y="688"/>
                    <a:pt x="2019" y="563"/>
                    <a:pt x="2039" y="418"/>
                  </a:cubicBezTo>
                  <a:cubicBezTo>
                    <a:pt x="2079" y="199"/>
                    <a:pt x="1912" y="0"/>
                    <a:pt x="1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113448" y="368342"/>
              <a:ext cx="28690" cy="16451"/>
            </a:xfrm>
            <a:custGeom>
              <a:avLst/>
              <a:gdLst/>
              <a:ahLst/>
              <a:cxnLst/>
              <a:rect l="l" t="t" r="r" b="b"/>
              <a:pathLst>
                <a:path w="647" h="371" extrusionOk="0">
                  <a:moveTo>
                    <a:pt x="446" y="1"/>
                  </a:moveTo>
                  <a:cubicBezTo>
                    <a:pt x="330" y="1"/>
                    <a:pt x="210" y="34"/>
                    <a:pt x="106" y="98"/>
                  </a:cubicBezTo>
                  <a:cubicBezTo>
                    <a:pt x="23" y="140"/>
                    <a:pt x="1" y="244"/>
                    <a:pt x="84" y="328"/>
                  </a:cubicBezTo>
                  <a:cubicBezTo>
                    <a:pt x="110" y="353"/>
                    <a:pt x="143" y="371"/>
                    <a:pt x="180" y="371"/>
                  </a:cubicBezTo>
                  <a:cubicBezTo>
                    <a:pt x="203" y="371"/>
                    <a:pt x="227" y="364"/>
                    <a:pt x="251" y="348"/>
                  </a:cubicBezTo>
                  <a:cubicBezTo>
                    <a:pt x="313" y="317"/>
                    <a:pt x="381" y="301"/>
                    <a:pt x="449" y="301"/>
                  </a:cubicBezTo>
                  <a:cubicBezTo>
                    <a:pt x="516" y="301"/>
                    <a:pt x="584" y="317"/>
                    <a:pt x="647" y="348"/>
                  </a:cubicBezTo>
                  <a:lnTo>
                    <a:pt x="647" y="36"/>
                  </a:lnTo>
                  <a:cubicBezTo>
                    <a:pt x="584" y="13"/>
                    <a:pt x="516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752816" y="340229"/>
              <a:ext cx="57246" cy="49797"/>
            </a:xfrm>
            <a:custGeom>
              <a:avLst/>
              <a:gdLst/>
              <a:ahLst/>
              <a:cxnLst/>
              <a:rect l="l" t="t" r="r" b="b"/>
              <a:pathLst>
                <a:path w="1291" h="1123" extrusionOk="0">
                  <a:moveTo>
                    <a:pt x="796" y="1"/>
                  </a:moveTo>
                  <a:cubicBezTo>
                    <a:pt x="628" y="1"/>
                    <a:pt x="458" y="59"/>
                    <a:pt x="311" y="171"/>
                  </a:cubicBezTo>
                  <a:cubicBezTo>
                    <a:pt x="62" y="399"/>
                    <a:pt x="0" y="754"/>
                    <a:pt x="145" y="1045"/>
                  </a:cubicBezTo>
                  <a:cubicBezTo>
                    <a:pt x="170" y="1095"/>
                    <a:pt x="219" y="1122"/>
                    <a:pt x="271" y="1122"/>
                  </a:cubicBezTo>
                  <a:cubicBezTo>
                    <a:pt x="306" y="1122"/>
                    <a:pt x="342" y="1111"/>
                    <a:pt x="375" y="1087"/>
                  </a:cubicBezTo>
                  <a:cubicBezTo>
                    <a:pt x="416" y="1045"/>
                    <a:pt x="436" y="962"/>
                    <a:pt x="416" y="920"/>
                  </a:cubicBezTo>
                  <a:cubicBezTo>
                    <a:pt x="333" y="732"/>
                    <a:pt x="353" y="524"/>
                    <a:pt x="520" y="399"/>
                  </a:cubicBezTo>
                  <a:cubicBezTo>
                    <a:pt x="599" y="332"/>
                    <a:pt x="696" y="295"/>
                    <a:pt x="794" y="295"/>
                  </a:cubicBezTo>
                  <a:cubicBezTo>
                    <a:pt x="878" y="295"/>
                    <a:pt x="964" y="322"/>
                    <a:pt x="1040" y="379"/>
                  </a:cubicBezTo>
                  <a:cubicBezTo>
                    <a:pt x="1058" y="387"/>
                    <a:pt x="1082" y="392"/>
                    <a:pt x="1107" y="392"/>
                  </a:cubicBezTo>
                  <a:cubicBezTo>
                    <a:pt x="1143" y="392"/>
                    <a:pt x="1182" y="382"/>
                    <a:pt x="1207" y="358"/>
                  </a:cubicBezTo>
                  <a:cubicBezTo>
                    <a:pt x="1290" y="296"/>
                    <a:pt x="1290" y="191"/>
                    <a:pt x="1207" y="130"/>
                  </a:cubicBezTo>
                  <a:cubicBezTo>
                    <a:pt x="1082" y="43"/>
                    <a:pt x="940" y="1"/>
                    <a:pt x="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126396" y="38704"/>
              <a:ext cx="15742" cy="63765"/>
            </a:xfrm>
            <a:custGeom>
              <a:avLst/>
              <a:gdLst/>
              <a:ahLst/>
              <a:cxnLst/>
              <a:rect l="l" t="t" r="r" b="b"/>
              <a:pathLst>
                <a:path w="355" h="1438" extrusionOk="0">
                  <a:moveTo>
                    <a:pt x="355" y="1"/>
                  </a:moveTo>
                  <a:cubicBezTo>
                    <a:pt x="333" y="22"/>
                    <a:pt x="313" y="22"/>
                    <a:pt x="291" y="64"/>
                  </a:cubicBezTo>
                  <a:cubicBezTo>
                    <a:pt x="0" y="439"/>
                    <a:pt x="0" y="979"/>
                    <a:pt x="313" y="1374"/>
                  </a:cubicBezTo>
                  <a:cubicBezTo>
                    <a:pt x="333" y="1396"/>
                    <a:pt x="333" y="1416"/>
                    <a:pt x="355" y="1437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031416" y="64644"/>
              <a:ext cx="73830" cy="77245"/>
            </a:xfrm>
            <a:custGeom>
              <a:avLst/>
              <a:gdLst/>
              <a:ahLst/>
              <a:cxnLst/>
              <a:rect l="l" t="t" r="r" b="b"/>
              <a:pathLst>
                <a:path w="1665" h="1742" extrusionOk="0">
                  <a:moveTo>
                    <a:pt x="1116" y="0"/>
                  </a:moveTo>
                  <a:cubicBezTo>
                    <a:pt x="806" y="0"/>
                    <a:pt x="497" y="150"/>
                    <a:pt x="291" y="414"/>
                  </a:cubicBezTo>
                  <a:cubicBezTo>
                    <a:pt x="0" y="789"/>
                    <a:pt x="20" y="1310"/>
                    <a:pt x="311" y="1663"/>
                  </a:cubicBezTo>
                  <a:cubicBezTo>
                    <a:pt x="353" y="1715"/>
                    <a:pt x="415" y="1741"/>
                    <a:pt x="478" y="1741"/>
                  </a:cubicBezTo>
                  <a:cubicBezTo>
                    <a:pt x="540" y="1741"/>
                    <a:pt x="603" y="1715"/>
                    <a:pt x="644" y="1663"/>
                  </a:cubicBezTo>
                  <a:cubicBezTo>
                    <a:pt x="708" y="1579"/>
                    <a:pt x="708" y="1476"/>
                    <a:pt x="644" y="1413"/>
                  </a:cubicBezTo>
                  <a:cubicBezTo>
                    <a:pt x="478" y="1205"/>
                    <a:pt x="458" y="894"/>
                    <a:pt x="624" y="664"/>
                  </a:cubicBezTo>
                  <a:cubicBezTo>
                    <a:pt x="743" y="501"/>
                    <a:pt x="926" y="412"/>
                    <a:pt x="1111" y="412"/>
                  </a:cubicBezTo>
                  <a:cubicBezTo>
                    <a:pt x="1185" y="412"/>
                    <a:pt x="1260" y="427"/>
                    <a:pt x="1332" y="456"/>
                  </a:cubicBezTo>
                  <a:cubicBezTo>
                    <a:pt x="1366" y="470"/>
                    <a:pt x="1399" y="477"/>
                    <a:pt x="1429" y="477"/>
                  </a:cubicBezTo>
                  <a:cubicBezTo>
                    <a:pt x="1489" y="477"/>
                    <a:pt x="1539" y="450"/>
                    <a:pt x="1581" y="394"/>
                  </a:cubicBezTo>
                  <a:cubicBezTo>
                    <a:pt x="1665" y="290"/>
                    <a:pt x="1623" y="123"/>
                    <a:pt x="1498" y="82"/>
                  </a:cubicBezTo>
                  <a:cubicBezTo>
                    <a:pt x="1375" y="27"/>
                    <a:pt x="1246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078418" y="107479"/>
              <a:ext cx="63720" cy="77644"/>
            </a:xfrm>
            <a:custGeom>
              <a:avLst/>
              <a:gdLst/>
              <a:ahLst/>
              <a:cxnLst/>
              <a:rect l="l" t="t" r="r" b="b"/>
              <a:pathLst>
                <a:path w="1437" h="1751" extrusionOk="0">
                  <a:moveTo>
                    <a:pt x="562" y="1"/>
                  </a:moveTo>
                  <a:cubicBezTo>
                    <a:pt x="435" y="1"/>
                    <a:pt x="308" y="25"/>
                    <a:pt x="188" y="73"/>
                  </a:cubicBezTo>
                  <a:cubicBezTo>
                    <a:pt x="64" y="114"/>
                    <a:pt x="0" y="281"/>
                    <a:pt x="84" y="385"/>
                  </a:cubicBezTo>
                  <a:cubicBezTo>
                    <a:pt x="132" y="449"/>
                    <a:pt x="204" y="476"/>
                    <a:pt x="272" y="476"/>
                  </a:cubicBezTo>
                  <a:cubicBezTo>
                    <a:pt x="293" y="476"/>
                    <a:pt x="314" y="473"/>
                    <a:pt x="333" y="469"/>
                  </a:cubicBezTo>
                  <a:cubicBezTo>
                    <a:pt x="411" y="436"/>
                    <a:pt x="494" y="420"/>
                    <a:pt x="575" y="420"/>
                  </a:cubicBezTo>
                  <a:cubicBezTo>
                    <a:pt x="755" y="420"/>
                    <a:pt x="933" y="498"/>
                    <a:pt x="1062" y="655"/>
                  </a:cubicBezTo>
                  <a:cubicBezTo>
                    <a:pt x="1229" y="885"/>
                    <a:pt x="1207" y="1196"/>
                    <a:pt x="1041" y="1404"/>
                  </a:cubicBezTo>
                  <a:cubicBezTo>
                    <a:pt x="979" y="1487"/>
                    <a:pt x="979" y="1592"/>
                    <a:pt x="1021" y="1654"/>
                  </a:cubicBezTo>
                  <a:cubicBezTo>
                    <a:pt x="1064" y="1719"/>
                    <a:pt x="1131" y="1750"/>
                    <a:pt x="1196" y="1750"/>
                  </a:cubicBezTo>
                  <a:cubicBezTo>
                    <a:pt x="1255" y="1750"/>
                    <a:pt x="1314" y="1724"/>
                    <a:pt x="1353" y="1675"/>
                  </a:cubicBezTo>
                  <a:cubicBezTo>
                    <a:pt x="1395" y="1634"/>
                    <a:pt x="1415" y="1592"/>
                    <a:pt x="1437" y="1551"/>
                  </a:cubicBezTo>
                  <a:lnTo>
                    <a:pt x="1437" y="510"/>
                  </a:lnTo>
                  <a:cubicBezTo>
                    <a:pt x="1415" y="469"/>
                    <a:pt x="1415" y="447"/>
                    <a:pt x="1395" y="427"/>
                  </a:cubicBezTo>
                  <a:cubicBezTo>
                    <a:pt x="1188" y="145"/>
                    <a:pt x="875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076556" y="206494"/>
              <a:ext cx="65583" cy="56492"/>
            </a:xfrm>
            <a:custGeom>
              <a:avLst/>
              <a:gdLst/>
              <a:ahLst/>
              <a:cxnLst/>
              <a:rect l="l" t="t" r="r" b="b"/>
              <a:pathLst>
                <a:path w="1479" h="1274" extrusionOk="0">
                  <a:moveTo>
                    <a:pt x="1308" y="0"/>
                  </a:moveTo>
                  <a:cubicBezTo>
                    <a:pt x="740" y="0"/>
                    <a:pt x="241" y="385"/>
                    <a:pt x="64" y="919"/>
                  </a:cubicBezTo>
                  <a:cubicBezTo>
                    <a:pt x="1" y="1085"/>
                    <a:pt x="126" y="1251"/>
                    <a:pt x="292" y="1273"/>
                  </a:cubicBezTo>
                  <a:cubicBezTo>
                    <a:pt x="417" y="1273"/>
                    <a:pt x="542" y="1190"/>
                    <a:pt x="563" y="1085"/>
                  </a:cubicBezTo>
                  <a:cubicBezTo>
                    <a:pt x="683" y="766"/>
                    <a:pt x="974" y="543"/>
                    <a:pt x="1328" y="543"/>
                  </a:cubicBezTo>
                  <a:cubicBezTo>
                    <a:pt x="1343" y="543"/>
                    <a:pt x="1359" y="543"/>
                    <a:pt x="1374" y="544"/>
                  </a:cubicBezTo>
                  <a:lnTo>
                    <a:pt x="1479" y="544"/>
                  </a:lnTo>
                  <a:lnTo>
                    <a:pt x="1479" y="3"/>
                  </a:lnTo>
                  <a:lnTo>
                    <a:pt x="1395" y="3"/>
                  </a:lnTo>
                  <a:cubicBezTo>
                    <a:pt x="1366" y="1"/>
                    <a:pt x="1337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43344" y="260325"/>
              <a:ext cx="98795" cy="91213"/>
            </a:xfrm>
            <a:custGeom>
              <a:avLst/>
              <a:gdLst/>
              <a:ahLst/>
              <a:cxnLst/>
              <a:rect l="l" t="t" r="r" b="b"/>
              <a:pathLst>
                <a:path w="2228" h="2057" extrusionOk="0">
                  <a:moveTo>
                    <a:pt x="1873" y="1"/>
                  </a:moveTo>
                  <a:cubicBezTo>
                    <a:pt x="1813" y="1"/>
                    <a:pt x="1754" y="19"/>
                    <a:pt x="1707" y="59"/>
                  </a:cubicBezTo>
                  <a:cubicBezTo>
                    <a:pt x="1604" y="142"/>
                    <a:pt x="1582" y="267"/>
                    <a:pt x="1624" y="392"/>
                  </a:cubicBezTo>
                  <a:cubicBezTo>
                    <a:pt x="1790" y="703"/>
                    <a:pt x="1707" y="1099"/>
                    <a:pt x="1437" y="1327"/>
                  </a:cubicBezTo>
                  <a:cubicBezTo>
                    <a:pt x="1281" y="1450"/>
                    <a:pt x="1095" y="1513"/>
                    <a:pt x="915" y="1513"/>
                  </a:cubicBezTo>
                  <a:cubicBezTo>
                    <a:pt x="758" y="1513"/>
                    <a:pt x="605" y="1466"/>
                    <a:pt x="480" y="1369"/>
                  </a:cubicBezTo>
                  <a:cubicBezTo>
                    <a:pt x="432" y="1340"/>
                    <a:pt x="375" y="1325"/>
                    <a:pt x="319" y="1325"/>
                  </a:cubicBezTo>
                  <a:cubicBezTo>
                    <a:pt x="255" y="1325"/>
                    <a:pt x="192" y="1346"/>
                    <a:pt x="147" y="1391"/>
                  </a:cubicBezTo>
                  <a:cubicBezTo>
                    <a:pt x="1" y="1494"/>
                    <a:pt x="22" y="1702"/>
                    <a:pt x="167" y="1807"/>
                  </a:cubicBezTo>
                  <a:cubicBezTo>
                    <a:pt x="394" y="1973"/>
                    <a:pt x="661" y="2057"/>
                    <a:pt x="932" y="2057"/>
                  </a:cubicBezTo>
                  <a:cubicBezTo>
                    <a:pt x="1233" y="2057"/>
                    <a:pt x="1538" y="1953"/>
                    <a:pt x="1790" y="1743"/>
                  </a:cubicBezTo>
                  <a:cubicBezTo>
                    <a:pt x="2040" y="1515"/>
                    <a:pt x="2186" y="1224"/>
                    <a:pt x="2228" y="891"/>
                  </a:cubicBezTo>
                  <a:lnTo>
                    <a:pt x="2228" y="537"/>
                  </a:lnTo>
                  <a:cubicBezTo>
                    <a:pt x="2206" y="412"/>
                    <a:pt x="2186" y="267"/>
                    <a:pt x="2123" y="142"/>
                  </a:cubicBezTo>
                  <a:cubicBezTo>
                    <a:pt x="2071" y="51"/>
                    <a:pt x="1971" y="1"/>
                    <a:pt x="1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907791" y="20746"/>
              <a:ext cx="118128" cy="99859"/>
            </a:xfrm>
            <a:custGeom>
              <a:avLst/>
              <a:gdLst/>
              <a:ahLst/>
              <a:cxnLst/>
              <a:rect l="l" t="t" r="r" b="b"/>
              <a:pathLst>
                <a:path w="2664" h="2252" extrusionOk="0">
                  <a:moveTo>
                    <a:pt x="1043" y="1"/>
                  </a:moveTo>
                  <a:cubicBezTo>
                    <a:pt x="723" y="1"/>
                    <a:pt x="406" y="105"/>
                    <a:pt x="145" y="303"/>
                  </a:cubicBezTo>
                  <a:cubicBezTo>
                    <a:pt x="0" y="427"/>
                    <a:pt x="0" y="655"/>
                    <a:pt x="145" y="780"/>
                  </a:cubicBezTo>
                  <a:cubicBezTo>
                    <a:pt x="198" y="822"/>
                    <a:pt x="265" y="843"/>
                    <a:pt x="333" y="843"/>
                  </a:cubicBezTo>
                  <a:cubicBezTo>
                    <a:pt x="401" y="843"/>
                    <a:pt x="468" y="822"/>
                    <a:pt x="520" y="780"/>
                  </a:cubicBezTo>
                  <a:cubicBezTo>
                    <a:pt x="673" y="669"/>
                    <a:pt x="855" y="612"/>
                    <a:pt x="1040" y="612"/>
                  </a:cubicBezTo>
                  <a:cubicBezTo>
                    <a:pt x="1234" y="612"/>
                    <a:pt x="1431" y="674"/>
                    <a:pt x="1601" y="802"/>
                  </a:cubicBezTo>
                  <a:cubicBezTo>
                    <a:pt x="1914" y="1052"/>
                    <a:pt x="2018" y="1468"/>
                    <a:pt x="1851" y="1842"/>
                  </a:cubicBezTo>
                  <a:cubicBezTo>
                    <a:pt x="1810" y="1967"/>
                    <a:pt x="1851" y="2112"/>
                    <a:pt x="1956" y="2195"/>
                  </a:cubicBezTo>
                  <a:cubicBezTo>
                    <a:pt x="2008" y="2233"/>
                    <a:pt x="2071" y="2251"/>
                    <a:pt x="2134" y="2251"/>
                  </a:cubicBezTo>
                  <a:cubicBezTo>
                    <a:pt x="2246" y="2251"/>
                    <a:pt x="2360" y="2191"/>
                    <a:pt x="2414" y="2070"/>
                  </a:cubicBezTo>
                  <a:cubicBezTo>
                    <a:pt x="2663" y="1468"/>
                    <a:pt x="2497" y="739"/>
                    <a:pt x="1956" y="323"/>
                  </a:cubicBezTo>
                  <a:cubicBezTo>
                    <a:pt x="1686" y="105"/>
                    <a:pt x="1363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744480" y="212347"/>
              <a:ext cx="139368" cy="111388"/>
            </a:xfrm>
            <a:custGeom>
              <a:avLst/>
              <a:gdLst/>
              <a:ahLst/>
              <a:cxnLst/>
              <a:rect l="l" t="t" r="r" b="b"/>
              <a:pathLst>
                <a:path w="3143" h="2512" extrusionOk="0">
                  <a:moveTo>
                    <a:pt x="595" y="1"/>
                  </a:moveTo>
                  <a:cubicBezTo>
                    <a:pt x="452" y="1"/>
                    <a:pt x="313" y="84"/>
                    <a:pt x="271" y="226"/>
                  </a:cubicBezTo>
                  <a:cubicBezTo>
                    <a:pt x="0" y="953"/>
                    <a:pt x="250" y="1765"/>
                    <a:pt x="896" y="2201"/>
                  </a:cubicBezTo>
                  <a:cubicBezTo>
                    <a:pt x="1200" y="2411"/>
                    <a:pt x="1539" y="2511"/>
                    <a:pt x="1873" y="2511"/>
                  </a:cubicBezTo>
                  <a:cubicBezTo>
                    <a:pt x="2270" y="2511"/>
                    <a:pt x="2660" y="2369"/>
                    <a:pt x="2976" y="2098"/>
                  </a:cubicBezTo>
                  <a:cubicBezTo>
                    <a:pt x="3142" y="1952"/>
                    <a:pt x="3121" y="1682"/>
                    <a:pt x="2934" y="1557"/>
                  </a:cubicBezTo>
                  <a:cubicBezTo>
                    <a:pt x="2878" y="1510"/>
                    <a:pt x="2814" y="1488"/>
                    <a:pt x="2748" y="1488"/>
                  </a:cubicBezTo>
                  <a:cubicBezTo>
                    <a:pt x="2668" y="1488"/>
                    <a:pt x="2587" y="1520"/>
                    <a:pt x="2518" y="1577"/>
                  </a:cubicBezTo>
                  <a:cubicBezTo>
                    <a:pt x="2336" y="1736"/>
                    <a:pt x="2105" y="1821"/>
                    <a:pt x="1867" y="1821"/>
                  </a:cubicBezTo>
                  <a:cubicBezTo>
                    <a:pt x="1671" y="1821"/>
                    <a:pt x="1470" y="1763"/>
                    <a:pt x="1290" y="1640"/>
                  </a:cubicBezTo>
                  <a:cubicBezTo>
                    <a:pt x="896" y="1369"/>
                    <a:pt x="749" y="891"/>
                    <a:pt x="916" y="475"/>
                  </a:cubicBezTo>
                  <a:cubicBezTo>
                    <a:pt x="957" y="329"/>
                    <a:pt x="916" y="162"/>
                    <a:pt x="791" y="59"/>
                  </a:cubicBezTo>
                  <a:cubicBezTo>
                    <a:pt x="731" y="19"/>
                    <a:pt x="663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668832" y="-6"/>
              <a:ext cx="84029" cy="97066"/>
            </a:xfrm>
            <a:custGeom>
              <a:avLst/>
              <a:gdLst/>
              <a:ahLst/>
              <a:cxnLst/>
              <a:rect l="l" t="t" r="r" b="b"/>
              <a:pathLst>
                <a:path w="1895" h="2189" extrusionOk="0">
                  <a:moveTo>
                    <a:pt x="708" y="0"/>
                  </a:moveTo>
                  <a:cubicBezTo>
                    <a:pt x="500" y="125"/>
                    <a:pt x="333" y="333"/>
                    <a:pt x="230" y="563"/>
                  </a:cubicBezTo>
                  <a:cubicBezTo>
                    <a:pt x="0" y="1123"/>
                    <a:pt x="167" y="1769"/>
                    <a:pt x="624" y="2122"/>
                  </a:cubicBezTo>
                  <a:cubicBezTo>
                    <a:pt x="678" y="2168"/>
                    <a:pt x="739" y="2188"/>
                    <a:pt x="799" y="2188"/>
                  </a:cubicBezTo>
                  <a:cubicBezTo>
                    <a:pt x="903" y="2188"/>
                    <a:pt x="1001" y="2125"/>
                    <a:pt x="1040" y="2019"/>
                  </a:cubicBezTo>
                  <a:cubicBezTo>
                    <a:pt x="1104" y="1914"/>
                    <a:pt x="1062" y="1789"/>
                    <a:pt x="957" y="1706"/>
                  </a:cubicBezTo>
                  <a:cubicBezTo>
                    <a:pt x="688" y="1498"/>
                    <a:pt x="583" y="1104"/>
                    <a:pt x="729" y="771"/>
                  </a:cubicBezTo>
                  <a:cubicBezTo>
                    <a:pt x="855" y="481"/>
                    <a:pt x="1140" y="301"/>
                    <a:pt x="1445" y="301"/>
                  </a:cubicBezTo>
                  <a:cubicBezTo>
                    <a:pt x="1490" y="301"/>
                    <a:pt x="1536" y="305"/>
                    <a:pt x="1581" y="313"/>
                  </a:cubicBezTo>
                  <a:cubicBezTo>
                    <a:pt x="1594" y="315"/>
                    <a:pt x="1608" y="317"/>
                    <a:pt x="1621" y="317"/>
                  </a:cubicBezTo>
                  <a:cubicBezTo>
                    <a:pt x="1716" y="317"/>
                    <a:pt x="1816" y="256"/>
                    <a:pt x="1853" y="147"/>
                  </a:cubicBezTo>
                  <a:cubicBezTo>
                    <a:pt x="1894" y="105"/>
                    <a:pt x="1894" y="42"/>
                    <a:pt x="1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834006" y="68147"/>
              <a:ext cx="130012" cy="72589"/>
            </a:xfrm>
            <a:custGeom>
              <a:avLst/>
              <a:gdLst/>
              <a:ahLst/>
              <a:cxnLst/>
              <a:rect l="l" t="t" r="r" b="b"/>
              <a:pathLst>
                <a:path w="2932" h="1637" extrusionOk="0">
                  <a:moveTo>
                    <a:pt x="2610" y="1"/>
                  </a:moveTo>
                  <a:cubicBezTo>
                    <a:pt x="2600" y="1"/>
                    <a:pt x="2590" y="1"/>
                    <a:pt x="2580" y="3"/>
                  </a:cubicBezTo>
                  <a:cubicBezTo>
                    <a:pt x="2455" y="24"/>
                    <a:pt x="2330" y="127"/>
                    <a:pt x="2330" y="252"/>
                  </a:cubicBezTo>
                  <a:cubicBezTo>
                    <a:pt x="2267" y="648"/>
                    <a:pt x="1976" y="960"/>
                    <a:pt x="1560" y="1023"/>
                  </a:cubicBezTo>
                  <a:cubicBezTo>
                    <a:pt x="1529" y="1026"/>
                    <a:pt x="1498" y="1028"/>
                    <a:pt x="1467" y="1028"/>
                  </a:cubicBezTo>
                  <a:cubicBezTo>
                    <a:pt x="1108" y="1028"/>
                    <a:pt x="779" y="807"/>
                    <a:pt x="644" y="482"/>
                  </a:cubicBezTo>
                  <a:cubicBezTo>
                    <a:pt x="589" y="370"/>
                    <a:pt x="482" y="291"/>
                    <a:pt x="354" y="291"/>
                  </a:cubicBezTo>
                  <a:cubicBezTo>
                    <a:pt x="340" y="291"/>
                    <a:pt x="326" y="292"/>
                    <a:pt x="311" y="294"/>
                  </a:cubicBezTo>
                  <a:cubicBezTo>
                    <a:pt x="125" y="315"/>
                    <a:pt x="0" y="524"/>
                    <a:pt x="83" y="710"/>
                  </a:cubicBezTo>
                  <a:cubicBezTo>
                    <a:pt x="311" y="1260"/>
                    <a:pt x="849" y="1636"/>
                    <a:pt x="1461" y="1636"/>
                  </a:cubicBezTo>
                  <a:cubicBezTo>
                    <a:pt x="1521" y="1636"/>
                    <a:pt x="1581" y="1633"/>
                    <a:pt x="1643" y="1625"/>
                  </a:cubicBezTo>
                  <a:cubicBezTo>
                    <a:pt x="2330" y="1522"/>
                    <a:pt x="2829" y="981"/>
                    <a:pt x="2913" y="335"/>
                  </a:cubicBezTo>
                  <a:cubicBezTo>
                    <a:pt x="2932" y="159"/>
                    <a:pt x="2784" y="1"/>
                    <a:pt x="2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967697" y="121801"/>
              <a:ext cx="59109" cy="47225"/>
            </a:xfrm>
            <a:custGeom>
              <a:avLst/>
              <a:gdLst/>
              <a:ahLst/>
              <a:cxnLst/>
              <a:rect l="l" t="t" r="r" b="b"/>
              <a:pathLst>
                <a:path w="1333" h="1065" extrusionOk="0">
                  <a:moveTo>
                    <a:pt x="251" y="1"/>
                  </a:moveTo>
                  <a:cubicBezTo>
                    <a:pt x="193" y="1"/>
                    <a:pt x="140" y="33"/>
                    <a:pt x="126" y="104"/>
                  </a:cubicBezTo>
                  <a:cubicBezTo>
                    <a:pt x="1" y="395"/>
                    <a:pt x="106" y="748"/>
                    <a:pt x="375" y="936"/>
                  </a:cubicBezTo>
                  <a:cubicBezTo>
                    <a:pt x="510" y="1022"/>
                    <a:pt x="657" y="1064"/>
                    <a:pt x="802" y="1064"/>
                  </a:cubicBezTo>
                  <a:cubicBezTo>
                    <a:pt x="971" y="1064"/>
                    <a:pt x="1136" y="1007"/>
                    <a:pt x="1271" y="895"/>
                  </a:cubicBezTo>
                  <a:cubicBezTo>
                    <a:pt x="1332" y="831"/>
                    <a:pt x="1332" y="707"/>
                    <a:pt x="1249" y="665"/>
                  </a:cubicBezTo>
                  <a:cubicBezTo>
                    <a:pt x="1228" y="644"/>
                    <a:pt x="1197" y="634"/>
                    <a:pt x="1166" y="634"/>
                  </a:cubicBezTo>
                  <a:cubicBezTo>
                    <a:pt x="1135" y="634"/>
                    <a:pt x="1103" y="644"/>
                    <a:pt x="1083" y="665"/>
                  </a:cubicBezTo>
                  <a:cubicBezTo>
                    <a:pt x="1004" y="733"/>
                    <a:pt x="900" y="770"/>
                    <a:pt x="795" y="770"/>
                  </a:cubicBezTo>
                  <a:cubicBezTo>
                    <a:pt x="707" y="770"/>
                    <a:pt x="618" y="744"/>
                    <a:pt x="542" y="687"/>
                  </a:cubicBezTo>
                  <a:cubicBezTo>
                    <a:pt x="397" y="582"/>
                    <a:pt x="334" y="374"/>
                    <a:pt x="397" y="187"/>
                  </a:cubicBezTo>
                  <a:cubicBezTo>
                    <a:pt x="417" y="124"/>
                    <a:pt x="397" y="62"/>
                    <a:pt x="334" y="21"/>
                  </a:cubicBezTo>
                  <a:cubicBezTo>
                    <a:pt x="307" y="8"/>
                    <a:pt x="27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671626" y="91205"/>
              <a:ext cx="93164" cy="57024"/>
            </a:xfrm>
            <a:custGeom>
              <a:avLst/>
              <a:gdLst/>
              <a:ahLst/>
              <a:cxnLst/>
              <a:rect l="l" t="t" r="r" b="b"/>
              <a:pathLst>
                <a:path w="2101" h="1286" extrusionOk="0">
                  <a:moveTo>
                    <a:pt x="1869" y="1"/>
                  </a:moveTo>
                  <a:cubicBezTo>
                    <a:pt x="1857" y="1"/>
                    <a:pt x="1844" y="2"/>
                    <a:pt x="1831" y="4"/>
                  </a:cubicBezTo>
                  <a:cubicBezTo>
                    <a:pt x="1726" y="45"/>
                    <a:pt x="1665" y="128"/>
                    <a:pt x="1665" y="212"/>
                  </a:cubicBezTo>
                  <a:cubicBezTo>
                    <a:pt x="1665" y="503"/>
                    <a:pt x="1477" y="752"/>
                    <a:pt x="1185" y="836"/>
                  </a:cubicBezTo>
                  <a:cubicBezTo>
                    <a:pt x="1136" y="846"/>
                    <a:pt x="1086" y="851"/>
                    <a:pt x="1038" y="851"/>
                  </a:cubicBezTo>
                  <a:cubicBezTo>
                    <a:pt x="799" y="851"/>
                    <a:pt x="578" y="730"/>
                    <a:pt x="458" y="523"/>
                  </a:cubicBezTo>
                  <a:cubicBezTo>
                    <a:pt x="423" y="436"/>
                    <a:pt x="344" y="393"/>
                    <a:pt x="259" y="393"/>
                  </a:cubicBezTo>
                  <a:cubicBezTo>
                    <a:pt x="242" y="393"/>
                    <a:pt x="225" y="395"/>
                    <a:pt x="209" y="398"/>
                  </a:cubicBezTo>
                  <a:cubicBezTo>
                    <a:pt x="84" y="440"/>
                    <a:pt x="0" y="606"/>
                    <a:pt x="84" y="731"/>
                  </a:cubicBezTo>
                  <a:cubicBezTo>
                    <a:pt x="270" y="1070"/>
                    <a:pt x="623" y="1286"/>
                    <a:pt x="1018" y="1286"/>
                  </a:cubicBezTo>
                  <a:cubicBezTo>
                    <a:pt x="1107" y="1286"/>
                    <a:pt x="1198" y="1275"/>
                    <a:pt x="1290" y="1252"/>
                  </a:cubicBezTo>
                  <a:cubicBezTo>
                    <a:pt x="1768" y="1147"/>
                    <a:pt x="2101" y="711"/>
                    <a:pt x="2101" y="232"/>
                  </a:cubicBezTo>
                  <a:cubicBezTo>
                    <a:pt x="2101" y="100"/>
                    <a:pt x="1997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884689" y="-6"/>
              <a:ext cx="53566" cy="8159"/>
            </a:xfrm>
            <a:custGeom>
              <a:avLst/>
              <a:gdLst/>
              <a:ahLst/>
              <a:cxnLst/>
              <a:rect l="l" t="t" r="r" b="b"/>
              <a:pathLst>
                <a:path w="1208" h="184" extrusionOk="0">
                  <a:moveTo>
                    <a:pt x="0" y="0"/>
                  </a:moveTo>
                  <a:cubicBezTo>
                    <a:pt x="176" y="117"/>
                    <a:pt x="372" y="183"/>
                    <a:pt x="582" y="183"/>
                  </a:cubicBezTo>
                  <a:cubicBezTo>
                    <a:pt x="670" y="183"/>
                    <a:pt x="761" y="171"/>
                    <a:pt x="854" y="147"/>
                  </a:cubicBezTo>
                  <a:cubicBezTo>
                    <a:pt x="979" y="125"/>
                    <a:pt x="1104" y="63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780485" y="118874"/>
              <a:ext cx="62789" cy="38046"/>
            </a:xfrm>
            <a:custGeom>
              <a:avLst/>
              <a:gdLst/>
              <a:ahLst/>
              <a:cxnLst/>
              <a:rect l="l" t="t" r="r" b="b"/>
              <a:pathLst>
                <a:path w="1416" h="858" extrusionOk="0">
                  <a:moveTo>
                    <a:pt x="159" y="0"/>
                  </a:moveTo>
                  <a:cubicBezTo>
                    <a:pt x="82" y="0"/>
                    <a:pt x="0" y="74"/>
                    <a:pt x="0" y="148"/>
                  </a:cubicBezTo>
                  <a:cubicBezTo>
                    <a:pt x="20" y="481"/>
                    <a:pt x="250" y="753"/>
                    <a:pt x="561" y="836"/>
                  </a:cubicBezTo>
                  <a:cubicBezTo>
                    <a:pt x="619" y="850"/>
                    <a:pt x="677" y="857"/>
                    <a:pt x="734" y="857"/>
                  </a:cubicBezTo>
                  <a:cubicBezTo>
                    <a:pt x="1004" y="857"/>
                    <a:pt x="1253" y="702"/>
                    <a:pt x="1373" y="461"/>
                  </a:cubicBezTo>
                  <a:cubicBezTo>
                    <a:pt x="1415" y="378"/>
                    <a:pt x="1373" y="273"/>
                    <a:pt x="1269" y="253"/>
                  </a:cubicBezTo>
                  <a:cubicBezTo>
                    <a:pt x="1257" y="249"/>
                    <a:pt x="1246" y="248"/>
                    <a:pt x="1235" y="248"/>
                  </a:cubicBezTo>
                  <a:cubicBezTo>
                    <a:pt x="1185" y="248"/>
                    <a:pt x="1136" y="285"/>
                    <a:pt x="1102" y="337"/>
                  </a:cubicBezTo>
                  <a:cubicBezTo>
                    <a:pt x="1033" y="474"/>
                    <a:pt x="893" y="555"/>
                    <a:pt x="741" y="555"/>
                  </a:cubicBezTo>
                  <a:cubicBezTo>
                    <a:pt x="709" y="555"/>
                    <a:pt x="677" y="552"/>
                    <a:pt x="644" y="545"/>
                  </a:cubicBezTo>
                  <a:cubicBezTo>
                    <a:pt x="436" y="503"/>
                    <a:pt x="312" y="337"/>
                    <a:pt x="312" y="148"/>
                  </a:cubicBezTo>
                  <a:cubicBezTo>
                    <a:pt x="292" y="87"/>
                    <a:pt x="250" y="24"/>
                    <a:pt x="187" y="4"/>
                  </a:cubicBezTo>
                  <a:cubicBezTo>
                    <a:pt x="178" y="1"/>
                    <a:pt x="168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715923" y="28018"/>
              <a:ext cx="61813" cy="40573"/>
            </a:xfrm>
            <a:custGeom>
              <a:avLst/>
              <a:gdLst/>
              <a:ahLst/>
              <a:cxnLst/>
              <a:rect l="l" t="t" r="r" b="b"/>
              <a:pathLst>
                <a:path w="1394" h="915" extrusionOk="0">
                  <a:moveTo>
                    <a:pt x="1241" y="1"/>
                  </a:moveTo>
                  <a:cubicBezTo>
                    <a:pt x="1222" y="1"/>
                    <a:pt x="1203" y="5"/>
                    <a:pt x="1185" y="14"/>
                  </a:cubicBezTo>
                  <a:cubicBezTo>
                    <a:pt x="1124" y="34"/>
                    <a:pt x="1082" y="97"/>
                    <a:pt x="1082" y="159"/>
                  </a:cubicBezTo>
                  <a:cubicBezTo>
                    <a:pt x="1102" y="347"/>
                    <a:pt x="977" y="533"/>
                    <a:pt x="791" y="596"/>
                  </a:cubicBezTo>
                  <a:cubicBezTo>
                    <a:pt x="743" y="612"/>
                    <a:pt x="694" y="620"/>
                    <a:pt x="645" y="620"/>
                  </a:cubicBezTo>
                  <a:cubicBezTo>
                    <a:pt x="503" y="620"/>
                    <a:pt x="368" y="554"/>
                    <a:pt x="291" y="430"/>
                  </a:cubicBezTo>
                  <a:cubicBezTo>
                    <a:pt x="275" y="382"/>
                    <a:pt x="224" y="359"/>
                    <a:pt x="173" y="359"/>
                  </a:cubicBezTo>
                  <a:cubicBezTo>
                    <a:pt x="157" y="359"/>
                    <a:pt x="140" y="362"/>
                    <a:pt x="125" y="367"/>
                  </a:cubicBezTo>
                  <a:cubicBezTo>
                    <a:pt x="42" y="408"/>
                    <a:pt x="0" y="513"/>
                    <a:pt x="62" y="596"/>
                  </a:cubicBezTo>
                  <a:cubicBezTo>
                    <a:pt x="184" y="795"/>
                    <a:pt x="408" y="915"/>
                    <a:pt x="642" y="915"/>
                  </a:cubicBezTo>
                  <a:cubicBezTo>
                    <a:pt x="726" y="915"/>
                    <a:pt x="811" y="899"/>
                    <a:pt x="894" y="866"/>
                  </a:cubicBezTo>
                  <a:cubicBezTo>
                    <a:pt x="1207" y="763"/>
                    <a:pt x="1393" y="450"/>
                    <a:pt x="1373" y="139"/>
                  </a:cubicBezTo>
                  <a:cubicBezTo>
                    <a:pt x="1373" y="56"/>
                    <a:pt x="1309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918876" y="151820"/>
              <a:ext cx="70150" cy="81014"/>
            </a:xfrm>
            <a:custGeom>
              <a:avLst/>
              <a:gdLst/>
              <a:ahLst/>
              <a:cxnLst/>
              <a:rect l="l" t="t" r="r" b="b"/>
              <a:pathLst>
                <a:path w="1582" h="1827" extrusionOk="0">
                  <a:moveTo>
                    <a:pt x="560" y="1"/>
                  </a:moveTo>
                  <a:cubicBezTo>
                    <a:pt x="509" y="1"/>
                    <a:pt x="458" y="18"/>
                    <a:pt x="416" y="51"/>
                  </a:cubicBezTo>
                  <a:cubicBezTo>
                    <a:pt x="103" y="362"/>
                    <a:pt x="0" y="883"/>
                    <a:pt x="228" y="1299"/>
                  </a:cubicBezTo>
                  <a:cubicBezTo>
                    <a:pt x="416" y="1640"/>
                    <a:pt x="770" y="1827"/>
                    <a:pt x="1143" y="1827"/>
                  </a:cubicBezTo>
                  <a:cubicBezTo>
                    <a:pt x="1226" y="1827"/>
                    <a:pt x="1310" y="1818"/>
                    <a:pt x="1393" y="1799"/>
                  </a:cubicBezTo>
                  <a:cubicBezTo>
                    <a:pt x="1518" y="1757"/>
                    <a:pt x="1581" y="1611"/>
                    <a:pt x="1518" y="1486"/>
                  </a:cubicBezTo>
                  <a:cubicBezTo>
                    <a:pt x="1484" y="1417"/>
                    <a:pt x="1408" y="1377"/>
                    <a:pt x="1335" y="1377"/>
                  </a:cubicBezTo>
                  <a:cubicBezTo>
                    <a:pt x="1320" y="1377"/>
                    <a:pt x="1305" y="1379"/>
                    <a:pt x="1290" y="1383"/>
                  </a:cubicBezTo>
                  <a:cubicBezTo>
                    <a:pt x="1233" y="1400"/>
                    <a:pt x="1176" y="1408"/>
                    <a:pt x="1119" y="1408"/>
                  </a:cubicBezTo>
                  <a:cubicBezTo>
                    <a:pt x="904" y="1408"/>
                    <a:pt x="701" y="1289"/>
                    <a:pt x="603" y="1091"/>
                  </a:cubicBezTo>
                  <a:cubicBezTo>
                    <a:pt x="458" y="842"/>
                    <a:pt x="519" y="551"/>
                    <a:pt x="707" y="362"/>
                  </a:cubicBezTo>
                  <a:cubicBezTo>
                    <a:pt x="791" y="301"/>
                    <a:pt x="791" y="196"/>
                    <a:pt x="749" y="113"/>
                  </a:cubicBezTo>
                  <a:cubicBezTo>
                    <a:pt x="711" y="38"/>
                    <a:pt x="636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663290" y="169557"/>
              <a:ext cx="70150" cy="81147"/>
            </a:xfrm>
            <a:custGeom>
              <a:avLst/>
              <a:gdLst/>
              <a:ahLst/>
              <a:cxnLst/>
              <a:rect l="l" t="t" r="r" b="b"/>
              <a:pathLst>
                <a:path w="1582" h="1830" extrusionOk="0">
                  <a:moveTo>
                    <a:pt x="573" y="0"/>
                  </a:moveTo>
                  <a:cubicBezTo>
                    <a:pt x="518" y="0"/>
                    <a:pt x="462" y="22"/>
                    <a:pt x="416" y="67"/>
                  </a:cubicBezTo>
                  <a:cubicBezTo>
                    <a:pt x="84" y="379"/>
                    <a:pt x="0" y="878"/>
                    <a:pt x="230" y="1294"/>
                  </a:cubicBezTo>
                  <a:cubicBezTo>
                    <a:pt x="414" y="1629"/>
                    <a:pt x="760" y="1829"/>
                    <a:pt x="1116" y="1829"/>
                  </a:cubicBezTo>
                  <a:cubicBezTo>
                    <a:pt x="1202" y="1829"/>
                    <a:pt x="1289" y="1818"/>
                    <a:pt x="1373" y="1793"/>
                  </a:cubicBezTo>
                  <a:cubicBezTo>
                    <a:pt x="1520" y="1773"/>
                    <a:pt x="1582" y="1627"/>
                    <a:pt x="1520" y="1502"/>
                  </a:cubicBezTo>
                  <a:cubicBezTo>
                    <a:pt x="1486" y="1433"/>
                    <a:pt x="1409" y="1393"/>
                    <a:pt x="1336" y="1393"/>
                  </a:cubicBezTo>
                  <a:cubicBezTo>
                    <a:pt x="1320" y="1393"/>
                    <a:pt x="1305" y="1395"/>
                    <a:pt x="1290" y="1399"/>
                  </a:cubicBezTo>
                  <a:cubicBezTo>
                    <a:pt x="1239" y="1410"/>
                    <a:pt x="1188" y="1416"/>
                    <a:pt x="1136" y="1416"/>
                  </a:cubicBezTo>
                  <a:cubicBezTo>
                    <a:pt x="917" y="1416"/>
                    <a:pt x="706" y="1310"/>
                    <a:pt x="605" y="1108"/>
                  </a:cubicBezTo>
                  <a:cubicBezTo>
                    <a:pt x="458" y="858"/>
                    <a:pt x="521" y="545"/>
                    <a:pt x="708" y="359"/>
                  </a:cubicBezTo>
                  <a:cubicBezTo>
                    <a:pt x="771" y="295"/>
                    <a:pt x="791" y="192"/>
                    <a:pt x="749" y="109"/>
                  </a:cubicBezTo>
                  <a:cubicBezTo>
                    <a:pt x="714" y="38"/>
                    <a:pt x="645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715923" y="157008"/>
              <a:ext cx="89483" cy="52856"/>
            </a:xfrm>
            <a:custGeom>
              <a:avLst/>
              <a:gdLst/>
              <a:ahLst/>
              <a:cxnLst/>
              <a:rect l="l" t="t" r="r" b="b"/>
              <a:pathLst>
                <a:path w="2018" h="1192" extrusionOk="0">
                  <a:moveTo>
                    <a:pt x="1020" y="0"/>
                  </a:moveTo>
                  <a:cubicBezTo>
                    <a:pt x="958" y="0"/>
                    <a:pt x="895" y="6"/>
                    <a:pt x="832" y="17"/>
                  </a:cubicBezTo>
                  <a:cubicBezTo>
                    <a:pt x="353" y="121"/>
                    <a:pt x="20" y="517"/>
                    <a:pt x="0" y="974"/>
                  </a:cubicBezTo>
                  <a:cubicBezTo>
                    <a:pt x="0" y="1097"/>
                    <a:pt x="90" y="1192"/>
                    <a:pt x="194" y="1192"/>
                  </a:cubicBezTo>
                  <a:cubicBezTo>
                    <a:pt x="212" y="1192"/>
                    <a:pt x="231" y="1189"/>
                    <a:pt x="250" y="1182"/>
                  </a:cubicBezTo>
                  <a:cubicBezTo>
                    <a:pt x="353" y="1161"/>
                    <a:pt x="416" y="1099"/>
                    <a:pt x="416" y="994"/>
                  </a:cubicBezTo>
                  <a:cubicBezTo>
                    <a:pt x="436" y="725"/>
                    <a:pt x="624" y="495"/>
                    <a:pt x="915" y="434"/>
                  </a:cubicBezTo>
                  <a:cubicBezTo>
                    <a:pt x="958" y="424"/>
                    <a:pt x="1000" y="419"/>
                    <a:pt x="1042" y="419"/>
                  </a:cubicBezTo>
                  <a:cubicBezTo>
                    <a:pt x="1267" y="419"/>
                    <a:pt x="1476" y="556"/>
                    <a:pt x="1581" y="766"/>
                  </a:cubicBezTo>
                  <a:cubicBezTo>
                    <a:pt x="1615" y="835"/>
                    <a:pt x="1678" y="875"/>
                    <a:pt x="1757" y="875"/>
                  </a:cubicBezTo>
                  <a:cubicBezTo>
                    <a:pt x="1773" y="875"/>
                    <a:pt x="1791" y="873"/>
                    <a:pt x="1809" y="870"/>
                  </a:cubicBezTo>
                  <a:cubicBezTo>
                    <a:pt x="1934" y="828"/>
                    <a:pt x="2017" y="683"/>
                    <a:pt x="1956" y="578"/>
                  </a:cubicBezTo>
                  <a:cubicBezTo>
                    <a:pt x="1776" y="219"/>
                    <a:pt x="1411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510" y="265557"/>
              <a:ext cx="82122" cy="69440"/>
            </a:xfrm>
            <a:custGeom>
              <a:avLst/>
              <a:gdLst/>
              <a:ahLst/>
              <a:cxnLst/>
              <a:rect l="l" t="t" r="r" b="b"/>
              <a:pathLst>
                <a:path w="1852" h="1566" extrusionOk="0">
                  <a:moveTo>
                    <a:pt x="754" y="0"/>
                  </a:moveTo>
                  <a:cubicBezTo>
                    <a:pt x="528" y="0"/>
                    <a:pt x="305" y="73"/>
                    <a:pt x="125" y="211"/>
                  </a:cubicBezTo>
                  <a:cubicBezTo>
                    <a:pt x="0" y="294"/>
                    <a:pt x="0" y="460"/>
                    <a:pt x="103" y="544"/>
                  </a:cubicBezTo>
                  <a:cubicBezTo>
                    <a:pt x="145" y="575"/>
                    <a:pt x="192" y="591"/>
                    <a:pt x="239" y="591"/>
                  </a:cubicBezTo>
                  <a:cubicBezTo>
                    <a:pt x="286" y="591"/>
                    <a:pt x="333" y="575"/>
                    <a:pt x="375" y="544"/>
                  </a:cubicBezTo>
                  <a:cubicBezTo>
                    <a:pt x="479" y="460"/>
                    <a:pt x="609" y="419"/>
                    <a:pt x="738" y="419"/>
                  </a:cubicBezTo>
                  <a:cubicBezTo>
                    <a:pt x="868" y="419"/>
                    <a:pt x="998" y="460"/>
                    <a:pt x="1102" y="544"/>
                  </a:cubicBezTo>
                  <a:cubicBezTo>
                    <a:pt x="1332" y="732"/>
                    <a:pt x="1415" y="1023"/>
                    <a:pt x="1290" y="1273"/>
                  </a:cubicBezTo>
                  <a:cubicBezTo>
                    <a:pt x="1268" y="1356"/>
                    <a:pt x="1290" y="1459"/>
                    <a:pt x="1352" y="1522"/>
                  </a:cubicBezTo>
                  <a:cubicBezTo>
                    <a:pt x="1396" y="1552"/>
                    <a:pt x="1443" y="1566"/>
                    <a:pt x="1488" y="1566"/>
                  </a:cubicBezTo>
                  <a:cubicBezTo>
                    <a:pt x="1570" y="1566"/>
                    <a:pt x="1645" y="1520"/>
                    <a:pt x="1685" y="1439"/>
                  </a:cubicBezTo>
                  <a:cubicBezTo>
                    <a:pt x="1851" y="1023"/>
                    <a:pt x="1748" y="524"/>
                    <a:pt x="1373" y="211"/>
                  </a:cubicBezTo>
                  <a:cubicBezTo>
                    <a:pt x="1190" y="68"/>
                    <a:pt x="9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868060" y="26377"/>
              <a:ext cx="48023" cy="66868"/>
            </a:xfrm>
            <a:custGeom>
              <a:avLst/>
              <a:gdLst/>
              <a:ahLst/>
              <a:cxnLst/>
              <a:rect l="l" t="t" r="r" b="b"/>
              <a:pathLst>
                <a:path w="1083" h="1508" extrusionOk="0">
                  <a:moveTo>
                    <a:pt x="540" y="0"/>
                  </a:moveTo>
                  <a:cubicBezTo>
                    <a:pt x="507" y="0"/>
                    <a:pt x="472" y="10"/>
                    <a:pt x="439" y="29"/>
                  </a:cubicBezTo>
                  <a:cubicBezTo>
                    <a:pt x="147" y="196"/>
                    <a:pt x="1" y="570"/>
                    <a:pt x="106" y="925"/>
                  </a:cubicBezTo>
                  <a:cubicBezTo>
                    <a:pt x="209" y="1277"/>
                    <a:pt x="542" y="1507"/>
                    <a:pt x="896" y="1507"/>
                  </a:cubicBezTo>
                  <a:cubicBezTo>
                    <a:pt x="1000" y="1485"/>
                    <a:pt x="1083" y="1382"/>
                    <a:pt x="1041" y="1299"/>
                  </a:cubicBezTo>
                  <a:cubicBezTo>
                    <a:pt x="1021" y="1216"/>
                    <a:pt x="958" y="1174"/>
                    <a:pt x="875" y="1174"/>
                  </a:cubicBezTo>
                  <a:cubicBezTo>
                    <a:pt x="667" y="1174"/>
                    <a:pt x="480" y="1049"/>
                    <a:pt x="417" y="841"/>
                  </a:cubicBezTo>
                  <a:cubicBezTo>
                    <a:pt x="355" y="633"/>
                    <a:pt x="439" y="404"/>
                    <a:pt x="625" y="300"/>
                  </a:cubicBezTo>
                  <a:cubicBezTo>
                    <a:pt x="688" y="259"/>
                    <a:pt x="708" y="176"/>
                    <a:pt x="688" y="112"/>
                  </a:cubicBezTo>
                  <a:cubicBezTo>
                    <a:pt x="674" y="42"/>
                    <a:pt x="611" y="0"/>
                    <a:pt x="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811835" y="161531"/>
              <a:ext cx="89483" cy="105180"/>
            </a:xfrm>
            <a:custGeom>
              <a:avLst/>
              <a:gdLst/>
              <a:ahLst/>
              <a:cxnLst/>
              <a:rect l="l" t="t" r="r" b="b"/>
              <a:pathLst>
                <a:path w="2018" h="2372" extrusionOk="0">
                  <a:moveTo>
                    <a:pt x="1452" y="1"/>
                  </a:moveTo>
                  <a:cubicBezTo>
                    <a:pt x="978" y="1"/>
                    <a:pt x="531" y="263"/>
                    <a:pt x="292" y="706"/>
                  </a:cubicBezTo>
                  <a:cubicBezTo>
                    <a:pt x="1" y="1247"/>
                    <a:pt x="146" y="1913"/>
                    <a:pt x="562" y="2307"/>
                  </a:cubicBezTo>
                  <a:cubicBezTo>
                    <a:pt x="621" y="2349"/>
                    <a:pt x="690" y="2371"/>
                    <a:pt x="756" y="2371"/>
                  </a:cubicBezTo>
                  <a:cubicBezTo>
                    <a:pt x="855" y="2371"/>
                    <a:pt x="950" y="2323"/>
                    <a:pt x="999" y="2224"/>
                  </a:cubicBezTo>
                  <a:cubicBezTo>
                    <a:pt x="1041" y="2121"/>
                    <a:pt x="1019" y="1974"/>
                    <a:pt x="936" y="1913"/>
                  </a:cubicBezTo>
                  <a:cubicBezTo>
                    <a:pt x="686" y="1663"/>
                    <a:pt x="603" y="1289"/>
                    <a:pt x="770" y="956"/>
                  </a:cubicBezTo>
                  <a:cubicBezTo>
                    <a:pt x="905" y="684"/>
                    <a:pt x="1180" y="537"/>
                    <a:pt x="1457" y="537"/>
                  </a:cubicBezTo>
                  <a:cubicBezTo>
                    <a:pt x="1519" y="537"/>
                    <a:pt x="1582" y="544"/>
                    <a:pt x="1643" y="560"/>
                  </a:cubicBezTo>
                  <a:cubicBezTo>
                    <a:pt x="1660" y="562"/>
                    <a:pt x="1676" y="564"/>
                    <a:pt x="1693" y="564"/>
                  </a:cubicBezTo>
                  <a:cubicBezTo>
                    <a:pt x="1800" y="564"/>
                    <a:pt x="1899" y="504"/>
                    <a:pt x="1935" y="415"/>
                  </a:cubicBezTo>
                  <a:cubicBezTo>
                    <a:pt x="2018" y="268"/>
                    <a:pt x="1935" y="60"/>
                    <a:pt x="1768" y="40"/>
                  </a:cubicBezTo>
                  <a:cubicBezTo>
                    <a:pt x="1663" y="14"/>
                    <a:pt x="155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778623" y="14272"/>
              <a:ext cx="89483" cy="105269"/>
            </a:xfrm>
            <a:custGeom>
              <a:avLst/>
              <a:gdLst/>
              <a:ahLst/>
              <a:cxnLst/>
              <a:rect l="l" t="t" r="r" b="b"/>
              <a:pathLst>
                <a:path w="2018" h="2374" extrusionOk="0">
                  <a:moveTo>
                    <a:pt x="1471" y="1"/>
                  </a:moveTo>
                  <a:cubicBezTo>
                    <a:pt x="990" y="1"/>
                    <a:pt x="534" y="249"/>
                    <a:pt x="292" y="698"/>
                  </a:cubicBezTo>
                  <a:cubicBezTo>
                    <a:pt x="1" y="1259"/>
                    <a:pt x="146" y="1905"/>
                    <a:pt x="562" y="2299"/>
                  </a:cubicBezTo>
                  <a:cubicBezTo>
                    <a:pt x="621" y="2350"/>
                    <a:pt x="691" y="2373"/>
                    <a:pt x="758" y="2373"/>
                  </a:cubicBezTo>
                  <a:cubicBezTo>
                    <a:pt x="857" y="2373"/>
                    <a:pt x="950" y="2324"/>
                    <a:pt x="999" y="2238"/>
                  </a:cubicBezTo>
                  <a:cubicBezTo>
                    <a:pt x="1041" y="2113"/>
                    <a:pt x="1019" y="1988"/>
                    <a:pt x="936" y="1905"/>
                  </a:cubicBezTo>
                  <a:cubicBezTo>
                    <a:pt x="686" y="1675"/>
                    <a:pt x="603" y="1281"/>
                    <a:pt x="770" y="968"/>
                  </a:cubicBezTo>
                  <a:cubicBezTo>
                    <a:pt x="908" y="692"/>
                    <a:pt x="1188" y="531"/>
                    <a:pt x="1470" y="531"/>
                  </a:cubicBezTo>
                  <a:cubicBezTo>
                    <a:pt x="1528" y="531"/>
                    <a:pt x="1586" y="538"/>
                    <a:pt x="1643" y="552"/>
                  </a:cubicBezTo>
                  <a:cubicBezTo>
                    <a:pt x="1670" y="561"/>
                    <a:pt x="1697" y="565"/>
                    <a:pt x="1723" y="565"/>
                  </a:cubicBezTo>
                  <a:cubicBezTo>
                    <a:pt x="1818" y="565"/>
                    <a:pt x="1902" y="509"/>
                    <a:pt x="1935" y="427"/>
                  </a:cubicBezTo>
                  <a:cubicBezTo>
                    <a:pt x="2018" y="261"/>
                    <a:pt x="1935" y="74"/>
                    <a:pt x="1768" y="33"/>
                  </a:cubicBezTo>
                  <a:cubicBezTo>
                    <a:pt x="1669" y="11"/>
                    <a:pt x="1570" y="1"/>
                    <a:pt x="1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866242" y="218644"/>
              <a:ext cx="78486" cy="111388"/>
            </a:xfrm>
            <a:custGeom>
              <a:avLst/>
              <a:gdLst/>
              <a:ahLst/>
              <a:cxnLst/>
              <a:rect l="l" t="t" r="r" b="b"/>
              <a:pathLst>
                <a:path w="1770" h="2512" extrusionOk="0">
                  <a:moveTo>
                    <a:pt x="292" y="1"/>
                  </a:moveTo>
                  <a:cubicBezTo>
                    <a:pt x="125" y="20"/>
                    <a:pt x="0" y="187"/>
                    <a:pt x="42" y="353"/>
                  </a:cubicBezTo>
                  <a:cubicBezTo>
                    <a:pt x="84" y="478"/>
                    <a:pt x="188" y="541"/>
                    <a:pt x="313" y="541"/>
                  </a:cubicBezTo>
                  <a:cubicBezTo>
                    <a:pt x="666" y="541"/>
                    <a:pt x="979" y="769"/>
                    <a:pt x="1082" y="1124"/>
                  </a:cubicBezTo>
                  <a:cubicBezTo>
                    <a:pt x="1187" y="1477"/>
                    <a:pt x="1021" y="1831"/>
                    <a:pt x="729" y="2018"/>
                  </a:cubicBezTo>
                  <a:cubicBezTo>
                    <a:pt x="624" y="2081"/>
                    <a:pt x="583" y="2206"/>
                    <a:pt x="605" y="2309"/>
                  </a:cubicBezTo>
                  <a:cubicBezTo>
                    <a:pt x="634" y="2442"/>
                    <a:pt x="747" y="2512"/>
                    <a:pt x="861" y="2512"/>
                  </a:cubicBezTo>
                  <a:cubicBezTo>
                    <a:pt x="909" y="2512"/>
                    <a:pt x="957" y="2500"/>
                    <a:pt x="999" y="2475"/>
                  </a:cubicBezTo>
                  <a:cubicBezTo>
                    <a:pt x="1498" y="2184"/>
                    <a:pt x="1770" y="1560"/>
                    <a:pt x="1603" y="977"/>
                  </a:cubicBezTo>
                  <a:cubicBezTo>
                    <a:pt x="1437" y="375"/>
                    <a:pt x="896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954793" y="255181"/>
              <a:ext cx="59109" cy="114182"/>
            </a:xfrm>
            <a:custGeom>
              <a:avLst/>
              <a:gdLst/>
              <a:ahLst/>
              <a:cxnLst/>
              <a:rect l="l" t="t" r="r" b="b"/>
              <a:pathLst>
                <a:path w="1333" h="2575" extrusionOk="0">
                  <a:moveTo>
                    <a:pt x="290" y="1"/>
                  </a:moveTo>
                  <a:cubicBezTo>
                    <a:pt x="148" y="1"/>
                    <a:pt x="22" y="114"/>
                    <a:pt x="22" y="258"/>
                  </a:cubicBezTo>
                  <a:cubicBezTo>
                    <a:pt x="22" y="383"/>
                    <a:pt x="84" y="486"/>
                    <a:pt x="209" y="528"/>
                  </a:cubicBezTo>
                  <a:cubicBezTo>
                    <a:pt x="541" y="611"/>
                    <a:pt x="791" y="924"/>
                    <a:pt x="791" y="1299"/>
                  </a:cubicBezTo>
                  <a:cubicBezTo>
                    <a:pt x="791" y="1651"/>
                    <a:pt x="541" y="1964"/>
                    <a:pt x="209" y="2048"/>
                  </a:cubicBezTo>
                  <a:cubicBezTo>
                    <a:pt x="84" y="2089"/>
                    <a:pt x="1" y="2192"/>
                    <a:pt x="1" y="2317"/>
                  </a:cubicBezTo>
                  <a:cubicBezTo>
                    <a:pt x="1" y="2462"/>
                    <a:pt x="126" y="2575"/>
                    <a:pt x="282" y="2575"/>
                  </a:cubicBezTo>
                  <a:cubicBezTo>
                    <a:pt x="306" y="2575"/>
                    <a:pt x="330" y="2572"/>
                    <a:pt x="355" y="2567"/>
                  </a:cubicBezTo>
                  <a:cubicBezTo>
                    <a:pt x="916" y="2422"/>
                    <a:pt x="1332" y="1901"/>
                    <a:pt x="1332" y="1299"/>
                  </a:cubicBezTo>
                  <a:cubicBezTo>
                    <a:pt x="1332" y="674"/>
                    <a:pt x="916" y="153"/>
                    <a:pt x="355" y="9"/>
                  </a:cubicBezTo>
                  <a:cubicBezTo>
                    <a:pt x="333" y="3"/>
                    <a:pt x="311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995366" y="-6"/>
              <a:ext cx="50861" cy="15520"/>
            </a:xfrm>
            <a:custGeom>
              <a:avLst/>
              <a:gdLst/>
              <a:ahLst/>
              <a:cxnLst/>
              <a:rect l="l" t="t" r="r" b="b"/>
              <a:pathLst>
                <a:path w="1147" h="350" extrusionOk="0">
                  <a:moveTo>
                    <a:pt x="1" y="0"/>
                  </a:moveTo>
                  <a:cubicBezTo>
                    <a:pt x="191" y="225"/>
                    <a:pt x="466" y="349"/>
                    <a:pt x="756" y="349"/>
                  </a:cubicBezTo>
                  <a:cubicBezTo>
                    <a:pt x="817" y="349"/>
                    <a:pt x="877" y="344"/>
                    <a:pt x="938" y="333"/>
                  </a:cubicBezTo>
                  <a:cubicBezTo>
                    <a:pt x="1063" y="313"/>
                    <a:pt x="1146" y="188"/>
                    <a:pt x="1083" y="63"/>
                  </a:cubicBezTo>
                  <a:cubicBezTo>
                    <a:pt x="1083" y="42"/>
                    <a:pt x="1063" y="22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061790" y="-6"/>
              <a:ext cx="80349" cy="31217"/>
            </a:xfrm>
            <a:custGeom>
              <a:avLst/>
              <a:gdLst/>
              <a:ahLst/>
              <a:cxnLst/>
              <a:rect l="l" t="t" r="r" b="b"/>
              <a:pathLst>
                <a:path w="1812" h="704" extrusionOk="0">
                  <a:moveTo>
                    <a:pt x="1249" y="0"/>
                  </a:moveTo>
                  <a:cubicBezTo>
                    <a:pt x="1104" y="106"/>
                    <a:pt x="926" y="161"/>
                    <a:pt x="745" y="161"/>
                  </a:cubicBezTo>
                  <a:cubicBezTo>
                    <a:pt x="642" y="161"/>
                    <a:pt x="537" y="143"/>
                    <a:pt x="439" y="105"/>
                  </a:cubicBezTo>
                  <a:cubicBezTo>
                    <a:pt x="403" y="84"/>
                    <a:pt x="364" y="74"/>
                    <a:pt x="324" y="74"/>
                  </a:cubicBezTo>
                  <a:cubicBezTo>
                    <a:pt x="246" y="74"/>
                    <a:pt x="168" y="111"/>
                    <a:pt x="126" y="166"/>
                  </a:cubicBezTo>
                  <a:cubicBezTo>
                    <a:pt x="1" y="313"/>
                    <a:pt x="64" y="521"/>
                    <a:pt x="209" y="583"/>
                  </a:cubicBezTo>
                  <a:cubicBezTo>
                    <a:pt x="384" y="664"/>
                    <a:pt x="573" y="703"/>
                    <a:pt x="761" y="703"/>
                  </a:cubicBezTo>
                  <a:cubicBezTo>
                    <a:pt x="1151" y="703"/>
                    <a:pt x="1537" y="532"/>
                    <a:pt x="1790" y="208"/>
                  </a:cubicBezTo>
                  <a:cubicBezTo>
                    <a:pt x="1812" y="208"/>
                    <a:pt x="1812" y="188"/>
                    <a:pt x="1812" y="18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05451" y="888251"/>
              <a:ext cx="118040" cy="61148"/>
            </a:xfrm>
            <a:custGeom>
              <a:avLst/>
              <a:gdLst/>
              <a:ahLst/>
              <a:cxnLst/>
              <a:rect l="l" t="t" r="r" b="b"/>
              <a:pathLst>
                <a:path w="2662" h="1379" extrusionOk="0">
                  <a:moveTo>
                    <a:pt x="1355" y="0"/>
                  </a:moveTo>
                  <a:cubicBezTo>
                    <a:pt x="1326" y="0"/>
                    <a:pt x="1297" y="1"/>
                    <a:pt x="1268" y="3"/>
                  </a:cubicBezTo>
                  <a:cubicBezTo>
                    <a:pt x="644" y="23"/>
                    <a:pt x="165" y="481"/>
                    <a:pt x="40" y="1064"/>
                  </a:cubicBezTo>
                  <a:cubicBezTo>
                    <a:pt x="1" y="1221"/>
                    <a:pt x="129" y="1378"/>
                    <a:pt x="284" y="1378"/>
                  </a:cubicBezTo>
                  <a:cubicBezTo>
                    <a:pt x="293" y="1378"/>
                    <a:pt x="302" y="1378"/>
                    <a:pt x="311" y="1377"/>
                  </a:cubicBezTo>
                  <a:cubicBezTo>
                    <a:pt x="436" y="1377"/>
                    <a:pt x="539" y="1293"/>
                    <a:pt x="561" y="1169"/>
                  </a:cubicBezTo>
                  <a:cubicBezTo>
                    <a:pt x="644" y="814"/>
                    <a:pt x="935" y="564"/>
                    <a:pt x="1288" y="544"/>
                  </a:cubicBezTo>
                  <a:cubicBezTo>
                    <a:pt x="1305" y="543"/>
                    <a:pt x="1321" y="543"/>
                    <a:pt x="1337" y="543"/>
                  </a:cubicBezTo>
                  <a:cubicBezTo>
                    <a:pt x="1690" y="543"/>
                    <a:pt x="1980" y="767"/>
                    <a:pt x="2079" y="1085"/>
                  </a:cubicBezTo>
                  <a:cubicBezTo>
                    <a:pt x="2116" y="1178"/>
                    <a:pt x="2221" y="1255"/>
                    <a:pt x="2318" y="1255"/>
                  </a:cubicBezTo>
                  <a:cubicBezTo>
                    <a:pt x="2329" y="1255"/>
                    <a:pt x="2339" y="1254"/>
                    <a:pt x="2350" y="1252"/>
                  </a:cubicBezTo>
                  <a:cubicBezTo>
                    <a:pt x="2536" y="1252"/>
                    <a:pt x="2661" y="1085"/>
                    <a:pt x="2600" y="919"/>
                  </a:cubicBezTo>
                  <a:cubicBezTo>
                    <a:pt x="2421" y="384"/>
                    <a:pt x="192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434485" y="883462"/>
              <a:ext cx="72899" cy="127440"/>
            </a:xfrm>
            <a:custGeom>
              <a:avLst/>
              <a:gdLst/>
              <a:ahLst/>
              <a:cxnLst/>
              <a:rect l="l" t="t" r="r" b="b"/>
              <a:pathLst>
                <a:path w="1644" h="2874" extrusionOk="0">
                  <a:moveTo>
                    <a:pt x="1329" y="0"/>
                  </a:moveTo>
                  <a:cubicBezTo>
                    <a:pt x="1310" y="0"/>
                    <a:pt x="1290" y="2"/>
                    <a:pt x="1271" y="7"/>
                  </a:cubicBezTo>
                  <a:cubicBezTo>
                    <a:pt x="625" y="111"/>
                    <a:pt x="106" y="652"/>
                    <a:pt x="64" y="1338"/>
                  </a:cubicBezTo>
                  <a:cubicBezTo>
                    <a:pt x="1" y="2025"/>
                    <a:pt x="439" y="2628"/>
                    <a:pt x="1041" y="2858"/>
                  </a:cubicBezTo>
                  <a:cubicBezTo>
                    <a:pt x="1074" y="2868"/>
                    <a:pt x="1107" y="2873"/>
                    <a:pt x="1140" y="2873"/>
                  </a:cubicBezTo>
                  <a:cubicBezTo>
                    <a:pt x="1295" y="2873"/>
                    <a:pt x="1437" y="2758"/>
                    <a:pt x="1437" y="2586"/>
                  </a:cubicBezTo>
                  <a:cubicBezTo>
                    <a:pt x="1457" y="2462"/>
                    <a:pt x="1374" y="2337"/>
                    <a:pt x="1249" y="2295"/>
                  </a:cubicBezTo>
                  <a:cubicBezTo>
                    <a:pt x="875" y="2150"/>
                    <a:pt x="625" y="1796"/>
                    <a:pt x="667" y="1380"/>
                  </a:cubicBezTo>
                  <a:cubicBezTo>
                    <a:pt x="688" y="985"/>
                    <a:pt x="1000" y="652"/>
                    <a:pt x="1374" y="589"/>
                  </a:cubicBezTo>
                  <a:cubicBezTo>
                    <a:pt x="1520" y="569"/>
                    <a:pt x="1624" y="464"/>
                    <a:pt x="1624" y="320"/>
                  </a:cubicBezTo>
                  <a:cubicBezTo>
                    <a:pt x="1643" y="151"/>
                    <a:pt x="1494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259246" y="924700"/>
              <a:ext cx="80304" cy="79107"/>
            </a:xfrm>
            <a:custGeom>
              <a:avLst/>
              <a:gdLst/>
              <a:ahLst/>
              <a:cxnLst/>
              <a:rect l="l" t="t" r="r" b="b"/>
              <a:pathLst>
                <a:path w="1811" h="1784" extrusionOk="0">
                  <a:moveTo>
                    <a:pt x="450" y="0"/>
                  </a:moveTo>
                  <a:cubicBezTo>
                    <a:pt x="381" y="0"/>
                    <a:pt x="315" y="31"/>
                    <a:pt x="271" y="97"/>
                  </a:cubicBezTo>
                  <a:cubicBezTo>
                    <a:pt x="0" y="491"/>
                    <a:pt x="22" y="1032"/>
                    <a:pt x="355" y="1407"/>
                  </a:cubicBezTo>
                  <a:cubicBezTo>
                    <a:pt x="560" y="1654"/>
                    <a:pt x="865" y="1783"/>
                    <a:pt x="1175" y="1783"/>
                  </a:cubicBezTo>
                  <a:cubicBezTo>
                    <a:pt x="1334" y="1783"/>
                    <a:pt x="1495" y="1749"/>
                    <a:pt x="1644" y="1678"/>
                  </a:cubicBezTo>
                  <a:cubicBezTo>
                    <a:pt x="1769" y="1615"/>
                    <a:pt x="1811" y="1448"/>
                    <a:pt x="1706" y="1345"/>
                  </a:cubicBezTo>
                  <a:cubicBezTo>
                    <a:pt x="1665" y="1289"/>
                    <a:pt x="1604" y="1261"/>
                    <a:pt x="1538" y="1261"/>
                  </a:cubicBezTo>
                  <a:cubicBezTo>
                    <a:pt x="1505" y="1261"/>
                    <a:pt x="1471" y="1268"/>
                    <a:pt x="1436" y="1282"/>
                  </a:cubicBezTo>
                  <a:cubicBezTo>
                    <a:pt x="1351" y="1324"/>
                    <a:pt x="1259" y="1345"/>
                    <a:pt x="1167" y="1345"/>
                  </a:cubicBezTo>
                  <a:cubicBezTo>
                    <a:pt x="988" y="1345"/>
                    <a:pt x="810" y="1267"/>
                    <a:pt x="687" y="1115"/>
                  </a:cubicBezTo>
                  <a:cubicBezTo>
                    <a:pt x="479" y="887"/>
                    <a:pt x="479" y="575"/>
                    <a:pt x="646" y="347"/>
                  </a:cubicBezTo>
                  <a:cubicBezTo>
                    <a:pt x="687" y="263"/>
                    <a:pt x="687" y="158"/>
                    <a:pt x="624" y="75"/>
                  </a:cubicBezTo>
                  <a:cubicBezTo>
                    <a:pt x="575" y="26"/>
                    <a:pt x="512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433687" y="784934"/>
              <a:ext cx="58044" cy="92410"/>
            </a:xfrm>
            <a:custGeom>
              <a:avLst/>
              <a:gdLst/>
              <a:ahLst/>
              <a:cxnLst/>
              <a:rect l="l" t="t" r="r" b="b"/>
              <a:pathLst>
                <a:path w="1309" h="2084" extrusionOk="0">
                  <a:moveTo>
                    <a:pt x="236" y="1"/>
                  </a:moveTo>
                  <a:cubicBezTo>
                    <a:pt x="106" y="1"/>
                    <a:pt x="0" y="118"/>
                    <a:pt x="19" y="253"/>
                  </a:cubicBezTo>
                  <a:cubicBezTo>
                    <a:pt x="41" y="356"/>
                    <a:pt x="124" y="419"/>
                    <a:pt x="227" y="439"/>
                  </a:cubicBezTo>
                  <a:cubicBezTo>
                    <a:pt x="498" y="461"/>
                    <a:pt x="748" y="669"/>
                    <a:pt x="790" y="980"/>
                  </a:cubicBezTo>
                  <a:cubicBezTo>
                    <a:pt x="831" y="1272"/>
                    <a:pt x="685" y="1543"/>
                    <a:pt x="415" y="1668"/>
                  </a:cubicBezTo>
                  <a:cubicBezTo>
                    <a:pt x="332" y="1709"/>
                    <a:pt x="269" y="1793"/>
                    <a:pt x="290" y="1896"/>
                  </a:cubicBezTo>
                  <a:cubicBezTo>
                    <a:pt x="306" y="2008"/>
                    <a:pt x="396" y="2084"/>
                    <a:pt x="502" y="2084"/>
                  </a:cubicBezTo>
                  <a:cubicBezTo>
                    <a:pt x="534" y="2084"/>
                    <a:pt x="568" y="2077"/>
                    <a:pt x="601" y="2062"/>
                  </a:cubicBezTo>
                  <a:cubicBezTo>
                    <a:pt x="1039" y="1876"/>
                    <a:pt x="1309" y="1396"/>
                    <a:pt x="1226" y="897"/>
                  </a:cubicBezTo>
                  <a:cubicBezTo>
                    <a:pt x="1142" y="398"/>
                    <a:pt x="748" y="45"/>
                    <a:pt x="269" y="3"/>
                  </a:cubicBezTo>
                  <a:cubicBezTo>
                    <a:pt x="258" y="2"/>
                    <a:pt x="247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297957" y="1023227"/>
              <a:ext cx="41593" cy="60749"/>
            </a:xfrm>
            <a:custGeom>
              <a:avLst/>
              <a:gdLst/>
              <a:ahLst/>
              <a:cxnLst/>
              <a:rect l="l" t="t" r="r" b="b"/>
              <a:pathLst>
                <a:path w="938" h="1370" extrusionOk="0">
                  <a:moveTo>
                    <a:pt x="505" y="1"/>
                  </a:moveTo>
                  <a:cubicBezTo>
                    <a:pt x="483" y="1"/>
                    <a:pt x="460" y="6"/>
                    <a:pt x="439" y="17"/>
                  </a:cubicBezTo>
                  <a:cubicBezTo>
                    <a:pt x="147" y="183"/>
                    <a:pt x="1" y="496"/>
                    <a:pt x="84" y="829"/>
                  </a:cubicBezTo>
                  <a:cubicBezTo>
                    <a:pt x="167" y="1162"/>
                    <a:pt x="459" y="1370"/>
                    <a:pt x="771" y="1370"/>
                  </a:cubicBezTo>
                  <a:cubicBezTo>
                    <a:pt x="875" y="1370"/>
                    <a:pt x="938" y="1287"/>
                    <a:pt x="916" y="1204"/>
                  </a:cubicBezTo>
                  <a:cubicBezTo>
                    <a:pt x="896" y="1140"/>
                    <a:pt x="833" y="1079"/>
                    <a:pt x="771" y="1079"/>
                  </a:cubicBezTo>
                  <a:cubicBezTo>
                    <a:pt x="583" y="1079"/>
                    <a:pt x="417" y="954"/>
                    <a:pt x="375" y="766"/>
                  </a:cubicBezTo>
                  <a:cubicBezTo>
                    <a:pt x="314" y="558"/>
                    <a:pt x="417" y="371"/>
                    <a:pt x="583" y="288"/>
                  </a:cubicBezTo>
                  <a:cubicBezTo>
                    <a:pt x="625" y="247"/>
                    <a:pt x="667" y="183"/>
                    <a:pt x="647" y="122"/>
                  </a:cubicBezTo>
                  <a:cubicBezTo>
                    <a:pt x="631" y="44"/>
                    <a:pt x="570" y="1"/>
                    <a:pt x="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345935" y="932903"/>
              <a:ext cx="55384" cy="50772"/>
            </a:xfrm>
            <a:custGeom>
              <a:avLst/>
              <a:gdLst/>
              <a:ahLst/>
              <a:cxnLst/>
              <a:rect l="l" t="t" r="r" b="b"/>
              <a:pathLst>
                <a:path w="1249" h="1145" extrusionOk="0">
                  <a:moveTo>
                    <a:pt x="288" y="0"/>
                  </a:moveTo>
                  <a:cubicBezTo>
                    <a:pt x="238" y="0"/>
                    <a:pt x="185" y="28"/>
                    <a:pt x="147" y="78"/>
                  </a:cubicBezTo>
                  <a:cubicBezTo>
                    <a:pt x="1" y="348"/>
                    <a:pt x="42" y="722"/>
                    <a:pt x="272" y="952"/>
                  </a:cubicBezTo>
                  <a:cubicBezTo>
                    <a:pt x="413" y="1081"/>
                    <a:pt x="588" y="1144"/>
                    <a:pt x="766" y="1144"/>
                  </a:cubicBezTo>
                  <a:cubicBezTo>
                    <a:pt x="902" y="1144"/>
                    <a:pt x="1040" y="1107"/>
                    <a:pt x="1166" y="1035"/>
                  </a:cubicBezTo>
                  <a:cubicBezTo>
                    <a:pt x="1249" y="994"/>
                    <a:pt x="1249" y="889"/>
                    <a:pt x="1187" y="806"/>
                  </a:cubicBezTo>
                  <a:cubicBezTo>
                    <a:pt x="1163" y="781"/>
                    <a:pt x="1125" y="771"/>
                    <a:pt x="1085" y="771"/>
                  </a:cubicBezTo>
                  <a:cubicBezTo>
                    <a:pt x="1056" y="771"/>
                    <a:pt x="1026" y="777"/>
                    <a:pt x="999" y="786"/>
                  </a:cubicBezTo>
                  <a:cubicBezTo>
                    <a:pt x="927" y="830"/>
                    <a:pt x="847" y="852"/>
                    <a:pt x="768" y="852"/>
                  </a:cubicBezTo>
                  <a:cubicBezTo>
                    <a:pt x="665" y="852"/>
                    <a:pt x="562" y="815"/>
                    <a:pt x="480" y="744"/>
                  </a:cubicBezTo>
                  <a:cubicBezTo>
                    <a:pt x="334" y="598"/>
                    <a:pt x="314" y="390"/>
                    <a:pt x="417" y="223"/>
                  </a:cubicBezTo>
                  <a:cubicBezTo>
                    <a:pt x="438" y="162"/>
                    <a:pt x="438" y="78"/>
                    <a:pt x="375" y="37"/>
                  </a:cubicBezTo>
                  <a:cubicBezTo>
                    <a:pt x="351" y="12"/>
                    <a:pt x="320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364381" y="832867"/>
              <a:ext cx="61902" cy="39021"/>
            </a:xfrm>
            <a:custGeom>
              <a:avLst/>
              <a:gdLst/>
              <a:ahLst/>
              <a:cxnLst/>
              <a:rect l="l" t="t" r="r" b="b"/>
              <a:pathLst>
                <a:path w="1396" h="880" extrusionOk="0">
                  <a:moveTo>
                    <a:pt x="1235" y="1"/>
                  </a:moveTo>
                  <a:cubicBezTo>
                    <a:pt x="1226" y="1"/>
                    <a:pt x="1217" y="2"/>
                    <a:pt x="1207" y="4"/>
                  </a:cubicBezTo>
                  <a:cubicBezTo>
                    <a:pt x="1146" y="24"/>
                    <a:pt x="1104" y="87"/>
                    <a:pt x="1104" y="149"/>
                  </a:cubicBezTo>
                  <a:cubicBezTo>
                    <a:pt x="1104" y="337"/>
                    <a:pt x="979" y="523"/>
                    <a:pt x="791" y="565"/>
                  </a:cubicBezTo>
                  <a:cubicBezTo>
                    <a:pt x="744" y="579"/>
                    <a:pt x="698" y="586"/>
                    <a:pt x="654" y="586"/>
                  </a:cubicBezTo>
                  <a:cubicBezTo>
                    <a:pt x="503" y="586"/>
                    <a:pt x="373" y="507"/>
                    <a:pt x="292" y="379"/>
                  </a:cubicBezTo>
                  <a:cubicBezTo>
                    <a:pt x="276" y="327"/>
                    <a:pt x="217" y="290"/>
                    <a:pt x="162" y="290"/>
                  </a:cubicBezTo>
                  <a:cubicBezTo>
                    <a:pt x="149" y="290"/>
                    <a:pt x="137" y="292"/>
                    <a:pt x="126" y="295"/>
                  </a:cubicBezTo>
                  <a:cubicBezTo>
                    <a:pt x="42" y="315"/>
                    <a:pt x="1" y="440"/>
                    <a:pt x="42" y="523"/>
                  </a:cubicBezTo>
                  <a:cubicBezTo>
                    <a:pt x="177" y="743"/>
                    <a:pt x="421" y="880"/>
                    <a:pt x="675" y="880"/>
                  </a:cubicBezTo>
                  <a:cubicBezTo>
                    <a:pt x="735" y="880"/>
                    <a:pt x="795" y="872"/>
                    <a:pt x="855" y="856"/>
                  </a:cubicBezTo>
                  <a:cubicBezTo>
                    <a:pt x="1187" y="773"/>
                    <a:pt x="1396" y="482"/>
                    <a:pt x="1396" y="149"/>
                  </a:cubicBezTo>
                  <a:cubicBezTo>
                    <a:pt x="1396" y="75"/>
                    <a:pt x="1312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166084" y="954542"/>
              <a:ext cx="72899" cy="78619"/>
            </a:xfrm>
            <a:custGeom>
              <a:avLst/>
              <a:gdLst/>
              <a:ahLst/>
              <a:cxnLst/>
              <a:rect l="l" t="t" r="r" b="b"/>
              <a:pathLst>
                <a:path w="1644" h="1773" extrusionOk="0">
                  <a:moveTo>
                    <a:pt x="1103" y="0"/>
                  </a:moveTo>
                  <a:cubicBezTo>
                    <a:pt x="785" y="0"/>
                    <a:pt x="467" y="156"/>
                    <a:pt x="270" y="442"/>
                  </a:cubicBezTo>
                  <a:cubicBezTo>
                    <a:pt x="1" y="839"/>
                    <a:pt x="42" y="1358"/>
                    <a:pt x="354" y="1712"/>
                  </a:cubicBezTo>
                  <a:cubicBezTo>
                    <a:pt x="393" y="1752"/>
                    <a:pt x="450" y="1772"/>
                    <a:pt x="509" y="1772"/>
                  </a:cubicBezTo>
                  <a:cubicBezTo>
                    <a:pt x="575" y="1772"/>
                    <a:pt x="642" y="1746"/>
                    <a:pt x="686" y="1691"/>
                  </a:cubicBezTo>
                  <a:cubicBezTo>
                    <a:pt x="728" y="1607"/>
                    <a:pt x="728" y="1504"/>
                    <a:pt x="666" y="1421"/>
                  </a:cubicBezTo>
                  <a:cubicBezTo>
                    <a:pt x="478" y="1233"/>
                    <a:pt x="458" y="922"/>
                    <a:pt x="625" y="692"/>
                  </a:cubicBezTo>
                  <a:cubicBezTo>
                    <a:pt x="733" y="505"/>
                    <a:pt x="924" y="411"/>
                    <a:pt x="1128" y="411"/>
                  </a:cubicBezTo>
                  <a:cubicBezTo>
                    <a:pt x="1195" y="411"/>
                    <a:pt x="1264" y="422"/>
                    <a:pt x="1332" y="442"/>
                  </a:cubicBezTo>
                  <a:cubicBezTo>
                    <a:pt x="1355" y="454"/>
                    <a:pt x="1380" y="459"/>
                    <a:pt x="1405" y="459"/>
                  </a:cubicBezTo>
                  <a:cubicBezTo>
                    <a:pt x="1468" y="459"/>
                    <a:pt x="1530" y="425"/>
                    <a:pt x="1560" y="381"/>
                  </a:cubicBezTo>
                  <a:cubicBezTo>
                    <a:pt x="1643" y="256"/>
                    <a:pt x="1602" y="110"/>
                    <a:pt x="1457" y="68"/>
                  </a:cubicBezTo>
                  <a:cubicBezTo>
                    <a:pt x="1343" y="22"/>
                    <a:pt x="122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306293" y="807637"/>
              <a:ext cx="82122" cy="69795"/>
            </a:xfrm>
            <a:custGeom>
              <a:avLst/>
              <a:gdLst/>
              <a:ahLst/>
              <a:cxnLst/>
              <a:rect l="l" t="t" r="r" b="b"/>
              <a:pathLst>
                <a:path w="1852" h="1574" extrusionOk="0">
                  <a:moveTo>
                    <a:pt x="1135" y="0"/>
                  </a:moveTo>
                  <a:cubicBezTo>
                    <a:pt x="906" y="0"/>
                    <a:pt x="673" y="78"/>
                    <a:pt x="479" y="240"/>
                  </a:cubicBezTo>
                  <a:cubicBezTo>
                    <a:pt x="104" y="532"/>
                    <a:pt x="1" y="1031"/>
                    <a:pt x="187" y="1447"/>
                  </a:cubicBezTo>
                  <a:cubicBezTo>
                    <a:pt x="228" y="1528"/>
                    <a:pt x="303" y="1573"/>
                    <a:pt x="385" y="1573"/>
                  </a:cubicBezTo>
                  <a:cubicBezTo>
                    <a:pt x="429" y="1573"/>
                    <a:pt x="476" y="1560"/>
                    <a:pt x="520" y="1530"/>
                  </a:cubicBezTo>
                  <a:cubicBezTo>
                    <a:pt x="583" y="1467"/>
                    <a:pt x="603" y="1364"/>
                    <a:pt x="562" y="1281"/>
                  </a:cubicBezTo>
                  <a:cubicBezTo>
                    <a:pt x="459" y="1031"/>
                    <a:pt x="520" y="740"/>
                    <a:pt x="750" y="552"/>
                  </a:cubicBezTo>
                  <a:cubicBezTo>
                    <a:pt x="857" y="466"/>
                    <a:pt x="992" y="424"/>
                    <a:pt x="1126" y="424"/>
                  </a:cubicBezTo>
                  <a:cubicBezTo>
                    <a:pt x="1252" y="424"/>
                    <a:pt x="1377" y="461"/>
                    <a:pt x="1477" y="532"/>
                  </a:cubicBezTo>
                  <a:cubicBezTo>
                    <a:pt x="1519" y="562"/>
                    <a:pt x="1566" y="578"/>
                    <a:pt x="1613" y="578"/>
                  </a:cubicBezTo>
                  <a:cubicBezTo>
                    <a:pt x="1660" y="578"/>
                    <a:pt x="1707" y="562"/>
                    <a:pt x="1749" y="532"/>
                  </a:cubicBezTo>
                  <a:cubicBezTo>
                    <a:pt x="1852" y="448"/>
                    <a:pt x="1852" y="282"/>
                    <a:pt x="1727" y="199"/>
                  </a:cubicBezTo>
                  <a:cubicBezTo>
                    <a:pt x="1557" y="68"/>
                    <a:pt x="1348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214062" y="996179"/>
              <a:ext cx="74717" cy="76491"/>
            </a:xfrm>
            <a:custGeom>
              <a:avLst/>
              <a:gdLst/>
              <a:ahLst/>
              <a:cxnLst/>
              <a:rect l="l" t="t" r="r" b="b"/>
              <a:pathLst>
                <a:path w="1685" h="1725" extrusionOk="0">
                  <a:moveTo>
                    <a:pt x="568" y="0"/>
                  </a:moveTo>
                  <a:cubicBezTo>
                    <a:pt x="432" y="0"/>
                    <a:pt x="295" y="28"/>
                    <a:pt x="167" y="86"/>
                  </a:cubicBezTo>
                  <a:cubicBezTo>
                    <a:pt x="42" y="149"/>
                    <a:pt x="1" y="316"/>
                    <a:pt x="84" y="419"/>
                  </a:cubicBezTo>
                  <a:cubicBezTo>
                    <a:pt x="130" y="466"/>
                    <a:pt x="201" y="490"/>
                    <a:pt x="269" y="490"/>
                  </a:cubicBezTo>
                  <a:cubicBezTo>
                    <a:pt x="291" y="490"/>
                    <a:pt x="313" y="487"/>
                    <a:pt x="333" y="482"/>
                  </a:cubicBezTo>
                  <a:cubicBezTo>
                    <a:pt x="418" y="440"/>
                    <a:pt x="511" y="419"/>
                    <a:pt x="602" y="419"/>
                  </a:cubicBezTo>
                  <a:cubicBezTo>
                    <a:pt x="778" y="419"/>
                    <a:pt x="951" y="497"/>
                    <a:pt x="1061" y="648"/>
                  </a:cubicBezTo>
                  <a:cubicBezTo>
                    <a:pt x="1249" y="877"/>
                    <a:pt x="1227" y="1168"/>
                    <a:pt x="1082" y="1397"/>
                  </a:cubicBezTo>
                  <a:cubicBezTo>
                    <a:pt x="1019" y="1481"/>
                    <a:pt x="1019" y="1584"/>
                    <a:pt x="1082" y="1647"/>
                  </a:cubicBezTo>
                  <a:cubicBezTo>
                    <a:pt x="1124" y="1699"/>
                    <a:pt x="1186" y="1724"/>
                    <a:pt x="1249" y="1724"/>
                  </a:cubicBezTo>
                  <a:cubicBezTo>
                    <a:pt x="1311" y="1724"/>
                    <a:pt x="1374" y="1699"/>
                    <a:pt x="1415" y="1647"/>
                  </a:cubicBezTo>
                  <a:cubicBezTo>
                    <a:pt x="1685" y="1273"/>
                    <a:pt x="1685" y="752"/>
                    <a:pt x="1394" y="399"/>
                  </a:cubicBezTo>
                  <a:cubicBezTo>
                    <a:pt x="1178" y="140"/>
                    <a:pt x="874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396706" y="1070185"/>
              <a:ext cx="61813" cy="56005"/>
            </a:xfrm>
            <a:custGeom>
              <a:avLst/>
              <a:gdLst/>
              <a:ahLst/>
              <a:cxnLst/>
              <a:rect l="l" t="t" r="r" b="b"/>
              <a:pathLst>
                <a:path w="1394" h="1263" extrusionOk="0">
                  <a:moveTo>
                    <a:pt x="857" y="0"/>
                  </a:moveTo>
                  <a:cubicBezTo>
                    <a:pt x="660" y="0"/>
                    <a:pt x="466" y="73"/>
                    <a:pt x="312" y="228"/>
                  </a:cubicBezTo>
                  <a:cubicBezTo>
                    <a:pt x="42" y="477"/>
                    <a:pt x="1" y="872"/>
                    <a:pt x="167" y="1185"/>
                  </a:cubicBezTo>
                  <a:cubicBezTo>
                    <a:pt x="192" y="1235"/>
                    <a:pt x="248" y="1262"/>
                    <a:pt x="306" y="1262"/>
                  </a:cubicBezTo>
                  <a:cubicBezTo>
                    <a:pt x="345" y="1262"/>
                    <a:pt x="384" y="1251"/>
                    <a:pt x="417" y="1226"/>
                  </a:cubicBezTo>
                  <a:cubicBezTo>
                    <a:pt x="478" y="1163"/>
                    <a:pt x="478" y="1080"/>
                    <a:pt x="458" y="1018"/>
                  </a:cubicBezTo>
                  <a:cubicBezTo>
                    <a:pt x="354" y="830"/>
                    <a:pt x="375" y="602"/>
                    <a:pt x="542" y="456"/>
                  </a:cubicBezTo>
                  <a:cubicBezTo>
                    <a:pt x="622" y="363"/>
                    <a:pt x="736" y="322"/>
                    <a:pt x="849" y="322"/>
                  </a:cubicBezTo>
                  <a:cubicBezTo>
                    <a:pt x="939" y="322"/>
                    <a:pt x="1029" y="348"/>
                    <a:pt x="1103" y="394"/>
                  </a:cubicBezTo>
                  <a:cubicBezTo>
                    <a:pt x="1126" y="410"/>
                    <a:pt x="1153" y="417"/>
                    <a:pt x="1181" y="417"/>
                  </a:cubicBezTo>
                  <a:cubicBezTo>
                    <a:pt x="1226" y="417"/>
                    <a:pt x="1272" y="398"/>
                    <a:pt x="1311" y="373"/>
                  </a:cubicBezTo>
                  <a:cubicBezTo>
                    <a:pt x="1394" y="289"/>
                    <a:pt x="1374" y="165"/>
                    <a:pt x="1291" y="123"/>
                  </a:cubicBezTo>
                  <a:cubicBezTo>
                    <a:pt x="1156" y="42"/>
                    <a:pt x="1006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334007" y="997243"/>
              <a:ext cx="117153" cy="59951"/>
            </a:xfrm>
            <a:custGeom>
              <a:avLst/>
              <a:gdLst/>
              <a:ahLst/>
              <a:cxnLst/>
              <a:rect l="l" t="t" r="r" b="b"/>
              <a:pathLst>
                <a:path w="2642" h="1352" extrusionOk="0">
                  <a:moveTo>
                    <a:pt x="1352" y="0"/>
                  </a:moveTo>
                  <a:cubicBezTo>
                    <a:pt x="727" y="0"/>
                    <a:pt x="208" y="416"/>
                    <a:pt x="42" y="977"/>
                  </a:cubicBezTo>
                  <a:cubicBezTo>
                    <a:pt x="0" y="1144"/>
                    <a:pt x="125" y="1310"/>
                    <a:pt x="291" y="1310"/>
                  </a:cubicBezTo>
                  <a:cubicBezTo>
                    <a:pt x="416" y="1310"/>
                    <a:pt x="541" y="1249"/>
                    <a:pt x="561" y="1124"/>
                  </a:cubicBezTo>
                  <a:cubicBezTo>
                    <a:pt x="666" y="791"/>
                    <a:pt x="977" y="541"/>
                    <a:pt x="1332" y="541"/>
                  </a:cubicBezTo>
                  <a:cubicBezTo>
                    <a:pt x="1706" y="561"/>
                    <a:pt x="1997" y="811"/>
                    <a:pt x="2081" y="1144"/>
                  </a:cubicBezTo>
                  <a:cubicBezTo>
                    <a:pt x="2122" y="1269"/>
                    <a:pt x="2225" y="1352"/>
                    <a:pt x="2350" y="1352"/>
                  </a:cubicBezTo>
                  <a:cubicBezTo>
                    <a:pt x="2517" y="1352"/>
                    <a:pt x="2641" y="1185"/>
                    <a:pt x="2600" y="1019"/>
                  </a:cubicBezTo>
                  <a:cubicBezTo>
                    <a:pt x="2475" y="436"/>
                    <a:pt x="1956" y="2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039665" y="915876"/>
              <a:ext cx="120922" cy="97864"/>
            </a:xfrm>
            <a:custGeom>
              <a:avLst/>
              <a:gdLst/>
              <a:ahLst/>
              <a:cxnLst/>
              <a:rect l="l" t="t" r="r" b="b"/>
              <a:pathLst>
                <a:path w="2727" h="2207" extrusionOk="0">
                  <a:moveTo>
                    <a:pt x="1100" y="1"/>
                  </a:moveTo>
                  <a:cubicBezTo>
                    <a:pt x="764" y="1"/>
                    <a:pt x="433" y="116"/>
                    <a:pt x="167" y="337"/>
                  </a:cubicBezTo>
                  <a:cubicBezTo>
                    <a:pt x="1" y="482"/>
                    <a:pt x="22" y="712"/>
                    <a:pt x="167" y="815"/>
                  </a:cubicBezTo>
                  <a:cubicBezTo>
                    <a:pt x="230" y="857"/>
                    <a:pt x="297" y="878"/>
                    <a:pt x="362" y="878"/>
                  </a:cubicBezTo>
                  <a:cubicBezTo>
                    <a:pt x="428" y="878"/>
                    <a:pt x="490" y="857"/>
                    <a:pt x="542" y="815"/>
                  </a:cubicBezTo>
                  <a:cubicBezTo>
                    <a:pt x="699" y="680"/>
                    <a:pt x="906" y="606"/>
                    <a:pt x="1115" y="606"/>
                  </a:cubicBezTo>
                  <a:cubicBezTo>
                    <a:pt x="1292" y="606"/>
                    <a:pt x="1471" y="659"/>
                    <a:pt x="1623" y="774"/>
                  </a:cubicBezTo>
                  <a:cubicBezTo>
                    <a:pt x="1956" y="1003"/>
                    <a:pt x="2061" y="1439"/>
                    <a:pt x="1915" y="1794"/>
                  </a:cubicBezTo>
                  <a:cubicBezTo>
                    <a:pt x="1873" y="1919"/>
                    <a:pt x="1915" y="2063"/>
                    <a:pt x="2040" y="2147"/>
                  </a:cubicBezTo>
                  <a:cubicBezTo>
                    <a:pt x="2088" y="2188"/>
                    <a:pt x="2146" y="2207"/>
                    <a:pt x="2205" y="2207"/>
                  </a:cubicBezTo>
                  <a:cubicBezTo>
                    <a:pt x="2322" y="2207"/>
                    <a:pt x="2442" y="2133"/>
                    <a:pt x="2497" y="2022"/>
                  </a:cubicBezTo>
                  <a:cubicBezTo>
                    <a:pt x="2727" y="1398"/>
                    <a:pt x="2519" y="690"/>
                    <a:pt x="1956" y="274"/>
                  </a:cubicBezTo>
                  <a:cubicBezTo>
                    <a:pt x="1694" y="90"/>
                    <a:pt x="1395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832145" y="690796"/>
              <a:ext cx="123671" cy="93518"/>
            </a:xfrm>
            <a:custGeom>
              <a:avLst/>
              <a:gdLst/>
              <a:ahLst/>
              <a:cxnLst/>
              <a:rect l="l" t="t" r="r" b="b"/>
              <a:pathLst>
                <a:path w="2789" h="2109" extrusionOk="0">
                  <a:moveTo>
                    <a:pt x="2319" y="0"/>
                  </a:moveTo>
                  <a:cubicBezTo>
                    <a:pt x="2267" y="0"/>
                    <a:pt x="2214" y="15"/>
                    <a:pt x="2164" y="46"/>
                  </a:cubicBezTo>
                  <a:cubicBezTo>
                    <a:pt x="2039" y="108"/>
                    <a:pt x="1976" y="254"/>
                    <a:pt x="2018" y="379"/>
                  </a:cubicBezTo>
                  <a:cubicBezTo>
                    <a:pt x="2123" y="753"/>
                    <a:pt x="1976" y="1169"/>
                    <a:pt x="1623" y="1377"/>
                  </a:cubicBezTo>
                  <a:cubicBezTo>
                    <a:pt x="1480" y="1461"/>
                    <a:pt x="1324" y="1501"/>
                    <a:pt x="1171" y="1501"/>
                  </a:cubicBezTo>
                  <a:cubicBezTo>
                    <a:pt x="944" y="1501"/>
                    <a:pt x="723" y="1414"/>
                    <a:pt x="561" y="1253"/>
                  </a:cubicBezTo>
                  <a:cubicBezTo>
                    <a:pt x="503" y="1194"/>
                    <a:pt x="432" y="1168"/>
                    <a:pt x="358" y="1168"/>
                  </a:cubicBezTo>
                  <a:cubicBezTo>
                    <a:pt x="300" y="1168"/>
                    <a:pt x="242" y="1183"/>
                    <a:pt x="187" y="1211"/>
                  </a:cubicBezTo>
                  <a:cubicBezTo>
                    <a:pt x="21" y="1314"/>
                    <a:pt x="1" y="1544"/>
                    <a:pt x="125" y="1689"/>
                  </a:cubicBezTo>
                  <a:cubicBezTo>
                    <a:pt x="410" y="1961"/>
                    <a:pt x="783" y="2108"/>
                    <a:pt x="1166" y="2108"/>
                  </a:cubicBezTo>
                  <a:cubicBezTo>
                    <a:pt x="1426" y="2108"/>
                    <a:pt x="1691" y="2040"/>
                    <a:pt x="1935" y="1897"/>
                  </a:cubicBezTo>
                  <a:cubicBezTo>
                    <a:pt x="2517" y="1544"/>
                    <a:pt x="2788" y="856"/>
                    <a:pt x="2600" y="212"/>
                  </a:cubicBezTo>
                  <a:cubicBezTo>
                    <a:pt x="2557" y="80"/>
                    <a:pt x="2442" y="0"/>
                    <a:pt x="2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11473" y="778283"/>
              <a:ext cx="130943" cy="70505"/>
            </a:xfrm>
            <a:custGeom>
              <a:avLst/>
              <a:gdLst/>
              <a:ahLst/>
              <a:cxnLst/>
              <a:rect l="l" t="t" r="r" b="b"/>
              <a:pathLst>
                <a:path w="2953" h="1590" extrusionOk="0">
                  <a:moveTo>
                    <a:pt x="1468" y="1"/>
                  </a:moveTo>
                  <a:cubicBezTo>
                    <a:pt x="836" y="1"/>
                    <a:pt x="277" y="402"/>
                    <a:pt x="62" y="986"/>
                  </a:cubicBezTo>
                  <a:cubicBezTo>
                    <a:pt x="1" y="1172"/>
                    <a:pt x="126" y="1360"/>
                    <a:pt x="334" y="1380"/>
                  </a:cubicBezTo>
                  <a:cubicBezTo>
                    <a:pt x="347" y="1382"/>
                    <a:pt x="360" y="1383"/>
                    <a:pt x="373" y="1383"/>
                  </a:cubicBezTo>
                  <a:cubicBezTo>
                    <a:pt x="484" y="1383"/>
                    <a:pt x="588" y="1305"/>
                    <a:pt x="625" y="1194"/>
                  </a:cubicBezTo>
                  <a:cubicBezTo>
                    <a:pt x="759" y="846"/>
                    <a:pt x="1074" y="607"/>
                    <a:pt x="1450" y="607"/>
                  </a:cubicBezTo>
                  <a:cubicBezTo>
                    <a:pt x="1480" y="607"/>
                    <a:pt x="1510" y="608"/>
                    <a:pt x="1540" y="611"/>
                  </a:cubicBezTo>
                  <a:cubicBezTo>
                    <a:pt x="1956" y="653"/>
                    <a:pt x="2268" y="964"/>
                    <a:pt x="2331" y="1338"/>
                  </a:cubicBezTo>
                  <a:cubicBezTo>
                    <a:pt x="2351" y="1485"/>
                    <a:pt x="2456" y="1588"/>
                    <a:pt x="2600" y="1588"/>
                  </a:cubicBezTo>
                  <a:cubicBezTo>
                    <a:pt x="2612" y="1589"/>
                    <a:pt x="2623" y="1590"/>
                    <a:pt x="2633" y="1590"/>
                  </a:cubicBezTo>
                  <a:cubicBezTo>
                    <a:pt x="2807" y="1590"/>
                    <a:pt x="2952" y="1432"/>
                    <a:pt x="2913" y="1255"/>
                  </a:cubicBezTo>
                  <a:cubicBezTo>
                    <a:pt x="2808" y="589"/>
                    <a:pt x="2289" y="70"/>
                    <a:pt x="1602" y="7"/>
                  </a:cubicBezTo>
                  <a:cubicBezTo>
                    <a:pt x="1557" y="3"/>
                    <a:pt x="1512" y="1"/>
                    <a:pt x="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853341" y="801518"/>
              <a:ext cx="124602" cy="91523"/>
            </a:xfrm>
            <a:custGeom>
              <a:avLst/>
              <a:gdLst/>
              <a:ahLst/>
              <a:cxnLst/>
              <a:rect l="l" t="t" r="r" b="b"/>
              <a:pathLst>
                <a:path w="2810" h="2064" extrusionOk="0">
                  <a:moveTo>
                    <a:pt x="448" y="0"/>
                  </a:moveTo>
                  <a:cubicBezTo>
                    <a:pt x="319" y="0"/>
                    <a:pt x="196" y="85"/>
                    <a:pt x="167" y="232"/>
                  </a:cubicBezTo>
                  <a:cubicBezTo>
                    <a:pt x="0" y="856"/>
                    <a:pt x="291" y="1543"/>
                    <a:pt x="896" y="1876"/>
                  </a:cubicBezTo>
                  <a:cubicBezTo>
                    <a:pt x="1117" y="2003"/>
                    <a:pt x="1362" y="2063"/>
                    <a:pt x="1605" y="2063"/>
                  </a:cubicBezTo>
                  <a:cubicBezTo>
                    <a:pt x="2002" y="2063"/>
                    <a:pt x="2393" y="1902"/>
                    <a:pt x="2663" y="1605"/>
                  </a:cubicBezTo>
                  <a:cubicBezTo>
                    <a:pt x="2810" y="1480"/>
                    <a:pt x="2768" y="1230"/>
                    <a:pt x="2602" y="1147"/>
                  </a:cubicBezTo>
                  <a:cubicBezTo>
                    <a:pt x="2552" y="1123"/>
                    <a:pt x="2500" y="1111"/>
                    <a:pt x="2449" y="1111"/>
                  </a:cubicBezTo>
                  <a:cubicBezTo>
                    <a:pt x="2371" y="1111"/>
                    <a:pt x="2297" y="1139"/>
                    <a:pt x="2247" y="1189"/>
                  </a:cubicBezTo>
                  <a:cubicBezTo>
                    <a:pt x="2079" y="1370"/>
                    <a:pt x="1846" y="1471"/>
                    <a:pt x="1609" y="1471"/>
                  </a:cubicBezTo>
                  <a:cubicBezTo>
                    <a:pt x="1465" y="1471"/>
                    <a:pt x="1320" y="1434"/>
                    <a:pt x="1187" y="1355"/>
                  </a:cubicBezTo>
                  <a:cubicBezTo>
                    <a:pt x="812" y="1169"/>
                    <a:pt x="646" y="753"/>
                    <a:pt x="749" y="378"/>
                  </a:cubicBezTo>
                  <a:cubicBezTo>
                    <a:pt x="791" y="232"/>
                    <a:pt x="729" y="107"/>
                    <a:pt x="604" y="45"/>
                  </a:cubicBezTo>
                  <a:cubicBezTo>
                    <a:pt x="556" y="15"/>
                    <a:pt x="501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970536" y="598210"/>
              <a:ext cx="100569" cy="116976"/>
            </a:xfrm>
            <a:custGeom>
              <a:avLst/>
              <a:gdLst/>
              <a:ahLst/>
              <a:cxnLst/>
              <a:rect l="l" t="t" r="r" b="b"/>
              <a:pathLst>
                <a:path w="2268" h="2638" extrusionOk="0">
                  <a:moveTo>
                    <a:pt x="801" y="1"/>
                  </a:moveTo>
                  <a:cubicBezTo>
                    <a:pt x="731" y="1"/>
                    <a:pt x="660" y="24"/>
                    <a:pt x="603" y="73"/>
                  </a:cubicBezTo>
                  <a:cubicBezTo>
                    <a:pt x="125" y="531"/>
                    <a:pt x="0" y="1260"/>
                    <a:pt x="333" y="1863"/>
                  </a:cubicBezTo>
                  <a:cubicBezTo>
                    <a:pt x="604" y="2354"/>
                    <a:pt x="1107" y="2638"/>
                    <a:pt x="1633" y="2638"/>
                  </a:cubicBezTo>
                  <a:cubicBezTo>
                    <a:pt x="1754" y="2638"/>
                    <a:pt x="1876" y="2623"/>
                    <a:pt x="1997" y="2592"/>
                  </a:cubicBezTo>
                  <a:cubicBezTo>
                    <a:pt x="2184" y="2550"/>
                    <a:pt x="2267" y="2320"/>
                    <a:pt x="2184" y="2154"/>
                  </a:cubicBezTo>
                  <a:cubicBezTo>
                    <a:pt x="2135" y="2055"/>
                    <a:pt x="2034" y="1996"/>
                    <a:pt x="1932" y="1996"/>
                  </a:cubicBezTo>
                  <a:cubicBezTo>
                    <a:pt x="1904" y="1996"/>
                    <a:pt x="1877" y="2000"/>
                    <a:pt x="1851" y="2009"/>
                  </a:cubicBezTo>
                  <a:cubicBezTo>
                    <a:pt x="1784" y="2023"/>
                    <a:pt x="1717" y="2030"/>
                    <a:pt x="1650" y="2030"/>
                  </a:cubicBezTo>
                  <a:cubicBezTo>
                    <a:pt x="1327" y="2030"/>
                    <a:pt x="1025" y="1866"/>
                    <a:pt x="852" y="1571"/>
                  </a:cubicBezTo>
                  <a:cubicBezTo>
                    <a:pt x="666" y="1219"/>
                    <a:pt x="749" y="781"/>
                    <a:pt x="1019" y="511"/>
                  </a:cubicBezTo>
                  <a:cubicBezTo>
                    <a:pt x="1124" y="428"/>
                    <a:pt x="1144" y="282"/>
                    <a:pt x="1082" y="157"/>
                  </a:cubicBezTo>
                  <a:cubicBezTo>
                    <a:pt x="1019" y="56"/>
                    <a:pt x="910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860701" y="619583"/>
              <a:ext cx="93252" cy="59818"/>
            </a:xfrm>
            <a:custGeom>
              <a:avLst/>
              <a:gdLst/>
              <a:ahLst/>
              <a:cxnLst/>
              <a:rect l="l" t="t" r="r" b="b"/>
              <a:pathLst>
                <a:path w="2103" h="1349" extrusionOk="0">
                  <a:moveTo>
                    <a:pt x="1005" y="1"/>
                  </a:moveTo>
                  <a:cubicBezTo>
                    <a:pt x="632" y="1"/>
                    <a:pt x="277" y="185"/>
                    <a:pt x="84" y="507"/>
                  </a:cubicBezTo>
                  <a:cubicBezTo>
                    <a:pt x="1" y="612"/>
                    <a:pt x="64" y="778"/>
                    <a:pt x="209" y="820"/>
                  </a:cubicBezTo>
                  <a:cubicBezTo>
                    <a:pt x="231" y="831"/>
                    <a:pt x="255" y="836"/>
                    <a:pt x="279" y="836"/>
                  </a:cubicBezTo>
                  <a:cubicBezTo>
                    <a:pt x="345" y="836"/>
                    <a:pt x="413" y="797"/>
                    <a:pt x="458" y="737"/>
                  </a:cubicBezTo>
                  <a:cubicBezTo>
                    <a:pt x="572" y="544"/>
                    <a:pt x="783" y="437"/>
                    <a:pt x="999" y="437"/>
                  </a:cubicBezTo>
                  <a:cubicBezTo>
                    <a:pt x="1062" y="437"/>
                    <a:pt x="1126" y="446"/>
                    <a:pt x="1187" y="465"/>
                  </a:cubicBezTo>
                  <a:cubicBezTo>
                    <a:pt x="1479" y="548"/>
                    <a:pt x="1645" y="820"/>
                    <a:pt x="1645" y="1111"/>
                  </a:cubicBezTo>
                  <a:cubicBezTo>
                    <a:pt x="1623" y="1214"/>
                    <a:pt x="1687" y="1297"/>
                    <a:pt x="1790" y="1339"/>
                  </a:cubicBezTo>
                  <a:cubicBezTo>
                    <a:pt x="1812" y="1345"/>
                    <a:pt x="1834" y="1348"/>
                    <a:pt x="1855" y="1348"/>
                  </a:cubicBezTo>
                  <a:cubicBezTo>
                    <a:pt x="1972" y="1348"/>
                    <a:pt x="2064" y="1255"/>
                    <a:pt x="2081" y="1131"/>
                  </a:cubicBezTo>
                  <a:cubicBezTo>
                    <a:pt x="2103" y="653"/>
                    <a:pt x="1811" y="196"/>
                    <a:pt x="1332" y="49"/>
                  </a:cubicBezTo>
                  <a:cubicBezTo>
                    <a:pt x="1224" y="16"/>
                    <a:pt x="111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95412" y="846436"/>
              <a:ext cx="93252" cy="58798"/>
            </a:xfrm>
            <a:custGeom>
              <a:avLst/>
              <a:gdLst/>
              <a:ahLst/>
              <a:cxnLst/>
              <a:rect l="l" t="t" r="r" b="b"/>
              <a:pathLst>
                <a:path w="2103" h="1326" extrusionOk="0">
                  <a:moveTo>
                    <a:pt x="1874" y="0"/>
                  </a:moveTo>
                  <a:cubicBezTo>
                    <a:pt x="1854" y="0"/>
                    <a:pt x="1833" y="3"/>
                    <a:pt x="1811" y="9"/>
                  </a:cubicBezTo>
                  <a:cubicBezTo>
                    <a:pt x="1706" y="31"/>
                    <a:pt x="1644" y="134"/>
                    <a:pt x="1644" y="217"/>
                  </a:cubicBezTo>
                  <a:cubicBezTo>
                    <a:pt x="1664" y="509"/>
                    <a:pt x="1478" y="780"/>
                    <a:pt x="1187" y="863"/>
                  </a:cubicBezTo>
                  <a:cubicBezTo>
                    <a:pt x="1126" y="881"/>
                    <a:pt x="1065" y="889"/>
                    <a:pt x="1006" y="889"/>
                  </a:cubicBezTo>
                  <a:cubicBezTo>
                    <a:pt x="780" y="889"/>
                    <a:pt x="574" y="770"/>
                    <a:pt x="458" y="572"/>
                  </a:cubicBezTo>
                  <a:cubicBezTo>
                    <a:pt x="423" y="503"/>
                    <a:pt x="346" y="462"/>
                    <a:pt x="260" y="462"/>
                  </a:cubicBezTo>
                  <a:cubicBezTo>
                    <a:pt x="243" y="462"/>
                    <a:pt x="226" y="464"/>
                    <a:pt x="208" y="467"/>
                  </a:cubicBezTo>
                  <a:cubicBezTo>
                    <a:pt x="83" y="509"/>
                    <a:pt x="0" y="675"/>
                    <a:pt x="83" y="800"/>
                  </a:cubicBezTo>
                  <a:cubicBezTo>
                    <a:pt x="279" y="1127"/>
                    <a:pt x="629" y="1325"/>
                    <a:pt x="1003" y="1325"/>
                  </a:cubicBezTo>
                  <a:cubicBezTo>
                    <a:pt x="1105" y="1325"/>
                    <a:pt x="1209" y="1310"/>
                    <a:pt x="1312" y="1279"/>
                  </a:cubicBezTo>
                  <a:cubicBezTo>
                    <a:pt x="1789" y="1133"/>
                    <a:pt x="2102" y="697"/>
                    <a:pt x="2081" y="217"/>
                  </a:cubicBezTo>
                  <a:cubicBezTo>
                    <a:pt x="2081" y="94"/>
                    <a:pt x="1990" y="0"/>
                    <a:pt x="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961313" y="727866"/>
              <a:ext cx="63631" cy="35341"/>
            </a:xfrm>
            <a:custGeom>
              <a:avLst/>
              <a:gdLst/>
              <a:ahLst/>
              <a:cxnLst/>
              <a:rect l="l" t="t" r="r" b="b"/>
              <a:pathLst>
                <a:path w="1435" h="797" extrusionOk="0">
                  <a:moveTo>
                    <a:pt x="1268" y="1"/>
                  </a:moveTo>
                  <a:cubicBezTo>
                    <a:pt x="1207" y="20"/>
                    <a:pt x="1144" y="62"/>
                    <a:pt x="1144" y="125"/>
                  </a:cubicBezTo>
                  <a:cubicBezTo>
                    <a:pt x="1124" y="312"/>
                    <a:pt x="957" y="478"/>
                    <a:pt x="769" y="500"/>
                  </a:cubicBezTo>
                  <a:cubicBezTo>
                    <a:pt x="754" y="501"/>
                    <a:pt x="740" y="502"/>
                    <a:pt x="726" y="502"/>
                  </a:cubicBezTo>
                  <a:cubicBezTo>
                    <a:pt x="538" y="502"/>
                    <a:pt x="389" y="383"/>
                    <a:pt x="311" y="229"/>
                  </a:cubicBezTo>
                  <a:cubicBezTo>
                    <a:pt x="295" y="178"/>
                    <a:pt x="249" y="140"/>
                    <a:pt x="198" y="140"/>
                  </a:cubicBezTo>
                  <a:cubicBezTo>
                    <a:pt x="188" y="140"/>
                    <a:pt x="177" y="142"/>
                    <a:pt x="167" y="145"/>
                  </a:cubicBezTo>
                  <a:cubicBezTo>
                    <a:pt x="62" y="145"/>
                    <a:pt x="0" y="250"/>
                    <a:pt x="42" y="333"/>
                  </a:cubicBezTo>
                  <a:cubicBezTo>
                    <a:pt x="156" y="600"/>
                    <a:pt x="409" y="796"/>
                    <a:pt x="706" y="796"/>
                  </a:cubicBezTo>
                  <a:cubicBezTo>
                    <a:pt x="734" y="796"/>
                    <a:pt x="762" y="795"/>
                    <a:pt x="791" y="791"/>
                  </a:cubicBezTo>
                  <a:cubicBezTo>
                    <a:pt x="1124" y="749"/>
                    <a:pt x="1393" y="500"/>
                    <a:pt x="1435" y="167"/>
                  </a:cubicBezTo>
                  <a:cubicBezTo>
                    <a:pt x="1435" y="84"/>
                    <a:pt x="1373" y="1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028624" y="524204"/>
              <a:ext cx="47092" cy="58532"/>
            </a:xfrm>
            <a:custGeom>
              <a:avLst/>
              <a:gdLst/>
              <a:ahLst/>
              <a:cxnLst/>
              <a:rect l="l" t="t" r="r" b="b"/>
              <a:pathLst>
                <a:path w="1062" h="1320" extrusionOk="0">
                  <a:moveTo>
                    <a:pt x="625" y="1"/>
                  </a:moveTo>
                  <a:cubicBezTo>
                    <a:pt x="573" y="1"/>
                    <a:pt x="525" y="28"/>
                    <a:pt x="499" y="78"/>
                  </a:cubicBezTo>
                  <a:cubicBezTo>
                    <a:pt x="479" y="141"/>
                    <a:pt x="479" y="225"/>
                    <a:pt x="541" y="266"/>
                  </a:cubicBezTo>
                  <a:cubicBezTo>
                    <a:pt x="687" y="391"/>
                    <a:pt x="749" y="599"/>
                    <a:pt x="666" y="766"/>
                  </a:cubicBezTo>
                  <a:cubicBezTo>
                    <a:pt x="595" y="925"/>
                    <a:pt x="449" y="1024"/>
                    <a:pt x="290" y="1024"/>
                  </a:cubicBezTo>
                  <a:cubicBezTo>
                    <a:pt x="263" y="1024"/>
                    <a:pt x="236" y="1021"/>
                    <a:pt x="208" y="1015"/>
                  </a:cubicBezTo>
                  <a:cubicBezTo>
                    <a:pt x="125" y="1015"/>
                    <a:pt x="63" y="1035"/>
                    <a:pt x="42" y="1098"/>
                  </a:cubicBezTo>
                  <a:cubicBezTo>
                    <a:pt x="0" y="1182"/>
                    <a:pt x="63" y="1285"/>
                    <a:pt x="146" y="1306"/>
                  </a:cubicBezTo>
                  <a:cubicBezTo>
                    <a:pt x="190" y="1315"/>
                    <a:pt x="233" y="1319"/>
                    <a:pt x="277" y="1319"/>
                  </a:cubicBezTo>
                  <a:cubicBezTo>
                    <a:pt x="546" y="1319"/>
                    <a:pt x="811" y="1158"/>
                    <a:pt x="937" y="890"/>
                  </a:cubicBezTo>
                  <a:cubicBezTo>
                    <a:pt x="1062" y="577"/>
                    <a:pt x="979" y="225"/>
                    <a:pt x="729" y="37"/>
                  </a:cubicBezTo>
                  <a:cubicBezTo>
                    <a:pt x="696" y="12"/>
                    <a:pt x="66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171627" y="384305"/>
              <a:ext cx="59951" cy="46205"/>
            </a:xfrm>
            <a:custGeom>
              <a:avLst/>
              <a:gdLst/>
              <a:ahLst/>
              <a:cxnLst/>
              <a:rect l="l" t="t" r="r" b="b"/>
              <a:pathLst>
                <a:path w="1352" h="1042" extrusionOk="0">
                  <a:moveTo>
                    <a:pt x="1114" y="0"/>
                  </a:moveTo>
                  <a:cubicBezTo>
                    <a:pt x="1086" y="0"/>
                    <a:pt x="1060" y="10"/>
                    <a:pt x="1041" y="29"/>
                  </a:cubicBezTo>
                  <a:cubicBezTo>
                    <a:pt x="978" y="51"/>
                    <a:pt x="958" y="134"/>
                    <a:pt x="978" y="196"/>
                  </a:cubicBezTo>
                  <a:cubicBezTo>
                    <a:pt x="1019" y="384"/>
                    <a:pt x="958" y="570"/>
                    <a:pt x="791" y="675"/>
                  </a:cubicBezTo>
                  <a:cubicBezTo>
                    <a:pt x="721" y="727"/>
                    <a:pt x="641" y="750"/>
                    <a:pt x="561" y="750"/>
                  </a:cubicBezTo>
                  <a:cubicBezTo>
                    <a:pt x="451" y="750"/>
                    <a:pt x="343" y="706"/>
                    <a:pt x="270" y="633"/>
                  </a:cubicBezTo>
                  <a:cubicBezTo>
                    <a:pt x="232" y="608"/>
                    <a:pt x="193" y="589"/>
                    <a:pt x="154" y="589"/>
                  </a:cubicBezTo>
                  <a:cubicBezTo>
                    <a:pt x="131" y="589"/>
                    <a:pt x="107" y="596"/>
                    <a:pt x="84" y="612"/>
                  </a:cubicBezTo>
                  <a:cubicBezTo>
                    <a:pt x="1" y="675"/>
                    <a:pt x="1" y="778"/>
                    <a:pt x="62" y="841"/>
                  </a:cubicBezTo>
                  <a:cubicBezTo>
                    <a:pt x="194" y="973"/>
                    <a:pt x="374" y="1042"/>
                    <a:pt x="554" y="1042"/>
                  </a:cubicBezTo>
                  <a:cubicBezTo>
                    <a:pt x="688" y="1042"/>
                    <a:pt x="821" y="1004"/>
                    <a:pt x="936" y="925"/>
                  </a:cubicBezTo>
                  <a:cubicBezTo>
                    <a:pt x="1227" y="758"/>
                    <a:pt x="1352" y="404"/>
                    <a:pt x="1249" y="112"/>
                  </a:cubicBezTo>
                  <a:cubicBezTo>
                    <a:pt x="1234" y="42"/>
                    <a:pt x="1171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961313" y="374550"/>
              <a:ext cx="59951" cy="46737"/>
            </a:xfrm>
            <a:custGeom>
              <a:avLst/>
              <a:gdLst/>
              <a:ahLst/>
              <a:cxnLst/>
              <a:rect l="l" t="t" r="r" b="b"/>
              <a:pathLst>
                <a:path w="1352" h="1054" extrusionOk="0">
                  <a:moveTo>
                    <a:pt x="1102" y="1"/>
                  </a:moveTo>
                  <a:cubicBezTo>
                    <a:pt x="1074" y="1"/>
                    <a:pt x="1045" y="8"/>
                    <a:pt x="1019" y="21"/>
                  </a:cubicBezTo>
                  <a:cubicBezTo>
                    <a:pt x="977" y="63"/>
                    <a:pt x="936" y="124"/>
                    <a:pt x="977" y="188"/>
                  </a:cubicBezTo>
                  <a:cubicBezTo>
                    <a:pt x="1019" y="374"/>
                    <a:pt x="957" y="582"/>
                    <a:pt x="791" y="687"/>
                  </a:cubicBezTo>
                  <a:cubicBezTo>
                    <a:pt x="719" y="732"/>
                    <a:pt x="639" y="753"/>
                    <a:pt x="560" y="753"/>
                  </a:cubicBezTo>
                  <a:cubicBezTo>
                    <a:pt x="456" y="753"/>
                    <a:pt x="353" y="716"/>
                    <a:pt x="270" y="645"/>
                  </a:cubicBezTo>
                  <a:cubicBezTo>
                    <a:pt x="245" y="621"/>
                    <a:pt x="206" y="611"/>
                    <a:pt x="170" y="611"/>
                  </a:cubicBezTo>
                  <a:cubicBezTo>
                    <a:pt x="144" y="611"/>
                    <a:pt x="120" y="616"/>
                    <a:pt x="103" y="624"/>
                  </a:cubicBezTo>
                  <a:cubicBezTo>
                    <a:pt x="20" y="687"/>
                    <a:pt x="0" y="790"/>
                    <a:pt x="83" y="853"/>
                  </a:cubicBezTo>
                  <a:cubicBezTo>
                    <a:pt x="214" y="984"/>
                    <a:pt x="387" y="1054"/>
                    <a:pt x="566" y="1054"/>
                  </a:cubicBezTo>
                  <a:cubicBezTo>
                    <a:pt x="698" y="1054"/>
                    <a:pt x="833" y="1016"/>
                    <a:pt x="957" y="937"/>
                  </a:cubicBezTo>
                  <a:cubicBezTo>
                    <a:pt x="1227" y="749"/>
                    <a:pt x="1352" y="396"/>
                    <a:pt x="1248" y="104"/>
                  </a:cubicBezTo>
                  <a:cubicBezTo>
                    <a:pt x="1220" y="33"/>
                    <a:pt x="1162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839506" y="697270"/>
              <a:ext cx="63587" cy="34587"/>
            </a:xfrm>
            <a:custGeom>
              <a:avLst/>
              <a:gdLst/>
              <a:ahLst/>
              <a:cxnLst/>
              <a:rect l="l" t="t" r="r" b="b"/>
              <a:pathLst>
                <a:path w="1434" h="780" extrusionOk="0">
                  <a:moveTo>
                    <a:pt x="1280" y="0"/>
                  </a:moveTo>
                  <a:cubicBezTo>
                    <a:pt x="1270" y="0"/>
                    <a:pt x="1260" y="1"/>
                    <a:pt x="1249" y="3"/>
                  </a:cubicBezTo>
                  <a:cubicBezTo>
                    <a:pt x="1186" y="3"/>
                    <a:pt x="1144" y="45"/>
                    <a:pt x="1124" y="128"/>
                  </a:cubicBezTo>
                  <a:cubicBezTo>
                    <a:pt x="1103" y="316"/>
                    <a:pt x="958" y="461"/>
                    <a:pt x="750" y="482"/>
                  </a:cubicBezTo>
                  <a:cubicBezTo>
                    <a:pt x="734" y="484"/>
                    <a:pt x="719" y="485"/>
                    <a:pt x="704" y="485"/>
                  </a:cubicBezTo>
                  <a:cubicBezTo>
                    <a:pt x="532" y="485"/>
                    <a:pt x="370" y="384"/>
                    <a:pt x="312" y="211"/>
                  </a:cubicBezTo>
                  <a:cubicBezTo>
                    <a:pt x="278" y="160"/>
                    <a:pt x="230" y="123"/>
                    <a:pt x="178" y="123"/>
                  </a:cubicBezTo>
                  <a:cubicBezTo>
                    <a:pt x="168" y="123"/>
                    <a:pt x="157" y="125"/>
                    <a:pt x="146" y="128"/>
                  </a:cubicBezTo>
                  <a:cubicBezTo>
                    <a:pt x="63" y="128"/>
                    <a:pt x="1" y="233"/>
                    <a:pt x="21" y="316"/>
                  </a:cubicBezTo>
                  <a:cubicBezTo>
                    <a:pt x="134" y="598"/>
                    <a:pt x="402" y="779"/>
                    <a:pt x="700" y="779"/>
                  </a:cubicBezTo>
                  <a:cubicBezTo>
                    <a:pt x="730" y="779"/>
                    <a:pt x="761" y="778"/>
                    <a:pt x="792" y="774"/>
                  </a:cubicBezTo>
                  <a:cubicBezTo>
                    <a:pt x="1124" y="732"/>
                    <a:pt x="1374" y="482"/>
                    <a:pt x="1416" y="170"/>
                  </a:cubicBezTo>
                  <a:cubicBezTo>
                    <a:pt x="1434" y="77"/>
                    <a:pt x="1368" y="0"/>
                    <a:pt x="1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803500" y="635014"/>
              <a:ext cx="51703" cy="54630"/>
            </a:xfrm>
            <a:custGeom>
              <a:avLst/>
              <a:gdLst/>
              <a:ahLst/>
              <a:cxnLst/>
              <a:rect l="l" t="t" r="r" b="b"/>
              <a:pathLst>
                <a:path w="1166" h="1232" extrusionOk="0">
                  <a:moveTo>
                    <a:pt x="325" y="1"/>
                  </a:moveTo>
                  <a:cubicBezTo>
                    <a:pt x="281" y="1"/>
                    <a:pt x="238" y="17"/>
                    <a:pt x="209" y="56"/>
                  </a:cubicBezTo>
                  <a:cubicBezTo>
                    <a:pt x="22" y="305"/>
                    <a:pt x="1" y="658"/>
                    <a:pt x="189" y="929"/>
                  </a:cubicBezTo>
                  <a:cubicBezTo>
                    <a:pt x="338" y="1123"/>
                    <a:pt x="551" y="1231"/>
                    <a:pt x="775" y="1231"/>
                  </a:cubicBezTo>
                  <a:cubicBezTo>
                    <a:pt x="863" y="1231"/>
                    <a:pt x="953" y="1214"/>
                    <a:pt x="1041" y="1179"/>
                  </a:cubicBezTo>
                  <a:cubicBezTo>
                    <a:pt x="1124" y="1157"/>
                    <a:pt x="1166" y="1033"/>
                    <a:pt x="1104" y="971"/>
                  </a:cubicBezTo>
                  <a:cubicBezTo>
                    <a:pt x="1073" y="923"/>
                    <a:pt x="1029" y="900"/>
                    <a:pt x="983" y="900"/>
                  </a:cubicBezTo>
                  <a:cubicBezTo>
                    <a:pt x="968" y="900"/>
                    <a:pt x="953" y="903"/>
                    <a:pt x="938" y="908"/>
                  </a:cubicBezTo>
                  <a:cubicBezTo>
                    <a:pt x="881" y="933"/>
                    <a:pt x="823" y="945"/>
                    <a:pt x="767" y="945"/>
                  </a:cubicBezTo>
                  <a:cubicBezTo>
                    <a:pt x="634" y="945"/>
                    <a:pt x="511" y="880"/>
                    <a:pt x="438" y="763"/>
                  </a:cubicBezTo>
                  <a:cubicBezTo>
                    <a:pt x="314" y="597"/>
                    <a:pt x="334" y="389"/>
                    <a:pt x="438" y="242"/>
                  </a:cubicBezTo>
                  <a:cubicBezTo>
                    <a:pt x="480" y="200"/>
                    <a:pt x="480" y="117"/>
                    <a:pt x="458" y="56"/>
                  </a:cubicBezTo>
                  <a:cubicBezTo>
                    <a:pt x="426" y="22"/>
                    <a:pt x="375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819242" y="575596"/>
              <a:ext cx="63631" cy="35341"/>
            </a:xfrm>
            <a:custGeom>
              <a:avLst/>
              <a:gdLst/>
              <a:ahLst/>
              <a:cxnLst/>
              <a:rect l="l" t="t" r="r" b="b"/>
              <a:pathLst>
                <a:path w="1435" h="797" extrusionOk="0">
                  <a:moveTo>
                    <a:pt x="1269" y="1"/>
                  </a:moveTo>
                  <a:cubicBezTo>
                    <a:pt x="1207" y="23"/>
                    <a:pt x="1144" y="64"/>
                    <a:pt x="1144" y="126"/>
                  </a:cubicBezTo>
                  <a:cubicBezTo>
                    <a:pt x="1102" y="314"/>
                    <a:pt x="957" y="480"/>
                    <a:pt x="769" y="500"/>
                  </a:cubicBezTo>
                  <a:cubicBezTo>
                    <a:pt x="753" y="502"/>
                    <a:pt x="738" y="503"/>
                    <a:pt x="722" y="503"/>
                  </a:cubicBezTo>
                  <a:cubicBezTo>
                    <a:pt x="534" y="503"/>
                    <a:pt x="370" y="384"/>
                    <a:pt x="312" y="231"/>
                  </a:cubicBezTo>
                  <a:cubicBezTo>
                    <a:pt x="292" y="167"/>
                    <a:pt x="228" y="126"/>
                    <a:pt x="167" y="126"/>
                  </a:cubicBezTo>
                  <a:cubicBezTo>
                    <a:pt x="62" y="147"/>
                    <a:pt x="0" y="251"/>
                    <a:pt x="42" y="334"/>
                  </a:cubicBezTo>
                  <a:cubicBezTo>
                    <a:pt x="136" y="600"/>
                    <a:pt x="406" y="797"/>
                    <a:pt x="706" y="797"/>
                  </a:cubicBezTo>
                  <a:cubicBezTo>
                    <a:pt x="734" y="797"/>
                    <a:pt x="762" y="795"/>
                    <a:pt x="791" y="792"/>
                  </a:cubicBezTo>
                  <a:cubicBezTo>
                    <a:pt x="1124" y="750"/>
                    <a:pt x="1373" y="480"/>
                    <a:pt x="1415" y="167"/>
                  </a:cubicBezTo>
                  <a:cubicBezTo>
                    <a:pt x="1435" y="84"/>
                    <a:pt x="1352" y="1"/>
                    <a:pt x="1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792459" y="492144"/>
              <a:ext cx="51703" cy="55428"/>
            </a:xfrm>
            <a:custGeom>
              <a:avLst/>
              <a:gdLst/>
              <a:ahLst/>
              <a:cxnLst/>
              <a:rect l="l" t="t" r="r" b="b"/>
              <a:pathLst>
                <a:path w="1166" h="1250" extrusionOk="0">
                  <a:moveTo>
                    <a:pt x="774" y="0"/>
                  </a:moveTo>
                  <a:cubicBezTo>
                    <a:pt x="544" y="0"/>
                    <a:pt x="323" y="113"/>
                    <a:pt x="188" y="323"/>
                  </a:cubicBezTo>
                  <a:cubicBezTo>
                    <a:pt x="0" y="593"/>
                    <a:pt x="42" y="948"/>
                    <a:pt x="250" y="1197"/>
                  </a:cubicBezTo>
                  <a:cubicBezTo>
                    <a:pt x="277" y="1234"/>
                    <a:pt x="313" y="1250"/>
                    <a:pt x="349" y="1250"/>
                  </a:cubicBezTo>
                  <a:cubicBezTo>
                    <a:pt x="395" y="1250"/>
                    <a:pt x="444" y="1223"/>
                    <a:pt x="479" y="1176"/>
                  </a:cubicBezTo>
                  <a:cubicBezTo>
                    <a:pt x="521" y="1134"/>
                    <a:pt x="521" y="1051"/>
                    <a:pt x="458" y="1009"/>
                  </a:cubicBezTo>
                  <a:cubicBezTo>
                    <a:pt x="333" y="864"/>
                    <a:pt x="333" y="656"/>
                    <a:pt x="438" y="490"/>
                  </a:cubicBezTo>
                  <a:cubicBezTo>
                    <a:pt x="515" y="366"/>
                    <a:pt x="649" y="299"/>
                    <a:pt x="791" y="299"/>
                  </a:cubicBezTo>
                  <a:cubicBezTo>
                    <a:pt x="840" y="299"/>
                    <a:pt x="889" y="307"/>
                    <a:pt x="937" y="323"/>
                  </a:cubicBezTo>
                  <a:cubicBezTo>
                    <a:pt x="952" y="328"/>
                    <a:pt x="968" y="331"/>
                    <a:pt x="983" y="331"/>
                  </a:cubicBezTo>
                  <a:cubicBezTo>
                    <a:pt x="1029" y="331"/>
                    <a:pt x="1072" y="308"/>
                    <a:pt x="1104" y="260"/>
                  </a:cubicBezTo>
                  <a:cubicBezTo>
                    <a:pt x="1165" y="177"/>
                    <a:pt x="1124" y="74"/>
                    <a:pt x="1040" y="52"/>
                  </a:cubicBezTo>
                  <a:cubicBezTo>
                    <a:pt x="953" y="17"/>
                    <a:pt x="863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692823" y="459154"/>
              <a:ext cx="63720" cy="35341"/>
            </a:xfrm>
            <a:custGeom>
              <a:avLst/>
              <a:gdLst/>
              <a:ahLst/>
              <a:cxnLst/>
              <a:rect l="l" t="t" r="r" b="b"/>
              <a:pathLst>
                <a:path w="1437" h="797" extrusionOk="0">
                  <a:moveTo>
                    <a:pt x="706" y="0"/>
                  </a:moveTo>
                  <a:cubicBezTo>
                    <a:pt x="406" y="0"/>
                    <a:pt x="136" y="197"/>
                    <a:pt x="22" y="463"/>
                  </a:cubicBezTo>
                  <a:cubicBezTo>
                    <a:pt x="0" y="547"/>
                    <a:pt x="63" y="651"/>
                    <a:pt x="147" y="671"/>
                  </a:cubicBezTo>
                  <a:cubicBezTo>
                    <a:pt x="208" y="671"/>
                    <a:pt x="272" y="630"/>
                    <a:pt x="292" y="568"/>
                  </a:cubicBezTo>
                  <a:cubicBezTo>
                    <a:pt x="369" y="414"/>
                    <a:pt x="537" y="295"/>
                    <a:pt x="710" y="295"/>
                  </a:cubicBezTo>
                  <a:cubicBezTo>
                    <a:pt x="723" y="295"/>
                    <a:pt x="736" y="295"/>
                    <a:pt x="749" y="297"/>
                  </a:cubicBezTo>
                  <a:cubicBezTo>
                    <a:pt x="957" y="319"/>
                    <a:pt x="1104" y="485"/>
                    <a:pt x="1124" y="671"/>
                  </a:cubicBezTo>
                  <a:cubicBezTo>
                    <a:pt x="1145" y="735"/>
                    <a:pt x="1187" y="796"/>
                    <a:pt x="1249" y="796"/>
                  </a:cubicBezTo>
                  <a:cubicBezTo>
                    <a:pt x="1353" y="796"/>
                    <a:pt x="1437" y="713"/>
                    <a:pt x="1415" y="630"/>
                  </a:cubicBezTo>
                  <a:cubicBezTo>
                    <a:pt x="1373" y="319"/>
                    <a:pt x="1124" y="47"/>
                    <a:pt x="791" y="6"/>
                  </a:cubicBezTo>
                  <a:cubicBezTo>
                    <a:pt x="762" y="2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00910" y="923946"/>
              <a:ext cx="48998" cy="66026"/>
            </a:xfrm>
            <a:custGeom>
              <a:avLst/>
              <a:gdLst/>
              <a:ahLst/>
              <a:cxnLst/>
              <a:rect l="l" t="t" r="r" b="b"/>
              <a:pathLst>
                <a:path w="1105" h="1489" extrusionOk="0">
                  <a:moveTo>
                    <a:pt x="516" y="1"/>
                  </a:moveTo>
                  <a:cubicBezTo>
                    <a:pt x="484" y="1"/>
                    <a:pt x="451" y="10"/>
                    <a:pt x="417" y="31"/>
                  </a:cubicBezTo>
                  <a:cubicBezTo>
                    <a:pt x="126" y="217"/>
                    <a:pt x="1" y="592"/>
                    <a:pt x="126" y="946"/>
                  </a:cubicBezTo>
                  <a:cubicBezTo>
                    <a:pt x="226" y="1283"/>
                    <a:pt x="553" y="1488"/>
                    <a:pt x="891" y="1488"/>
                  </a:cubicBezTo>
                  <a:cubicBezTo>
                    <a:pt x="907" y="1488"/>
                    <a:pt x="922" y="1488"/>
                    <a:pt x="938" y="1487"/>
                  </a:cubicBezTo>
                  <a:cubicBezTo>
                    <a:pt x="1041" y="1487"/>
                    <a:pt x="1104" y="1362"/>
                    <a:pt x="1083" y="1279"/>
                  </a:cubicBezTo>
                  <a:cubicBezTo>
                    <a:pt x="1041" y="1196"/>
                    <a:pt x="980" y="1154"/>
                    <a:pt x="916" y="1154"/>
                  </a:cubicBezTo>
                  <a:cubicBezTo>
                    <a:pt x="902" y="1155"/>
                    <a:pt x="887" y="1156"/>
                    <a:pt x="873" y="1156"/>
                  </a:cubicBezTo>
                  <a:cubicBezTo>
                    <a:pt x="680" y="1156"/>
                    <a:pt x="494" y="1035"/>
                    <a:pt x="417" y="841"/>
                  </a:cubicBezTo>
                  <a:cubicBezTo>
                    <a:pt x="355" y="633"/>
                    <a:pt x="439" y="405"/>
                    <a:pt x="605" y="300"/>
                  </a:cubicBezTo>
                  <a:cubicBezTo>
                    <a:pt x="667" y="259"/>
                    <a:pt x="688" y="175"/>
                    <a:pt x="667" y="114"/>
                  </a:cubicBezTo>
                  <a:cubicBezTo>
                    <a:pt x="638" y="43"/>
                    <a:pt x="582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399455" y="728531"/>
              <a:ext cx="88596" cy="56093"/>
            </a:xfrm>
            <a:custGeom>
              <a:avLst/>
              <a:gdLst/>
              <a:ahLst/>
              <a:cxnLst/>
              <a:rect l="l" t="t" r="r" b="b"/>
              <a:pathLst>
                <a:path w="1998" h="1265" extrusionOk="0">
                  <a:moveTo>
                    <a:pt x="1049" y="1"/>
                  </a:moveTo>
                  <a:cubicBezTo>
                    <a:pt x="950" y="1"/>
                    <a:pt x="849" y="16"/>
                    <a:pt x="749" y="47"/>
                  </a:cubicBezTo>
                  <a:cubicBezTo>
                    <a:pt x="292" y="194"/>
                    <a:pt x="0" y="610"/>
                    <a:pt x="22" y="1067"/>
                  </a:cubicBezTo>
                  <a:cubicBezTo>
                    <a:pt x="38" y="1187"/>
                    <a:pt x="126" y="1264"/>
                    <a:pt x="227" y="1264"/>
                  </a:cubicBezTo>
                  <a:cubicBezTo>
                    <a:pt x="248" y="1264"/>
                    <a:pt x="270" y="1261"/>
                    <a:pt x="292" y="1254"/>
                  </a:cubicBezTo>
                  <a:cubicBezTo>
                    <a:pt x="396" y="1234"/>
                    <a:pt x="458" y="1151"/>
                    <a:pt x="438" y="1046"/>
                  </a:cubicBezTo>
                  <a:cubicBezTo>
                    <a:pt x="438" y="776"/>
                    <a:pt x="605" y="526"/>
                    <a:pt x="874" y="443"/>
                  </a:cubicBezTo>
                  <a:cubicBezTo>
                    <a:pt x="931" y="426"/>
                    <a:pt x="990" y="417"/>
                    <a:pt x="1047" y="417"/>
                  </a:cubicBezTo>
                  <a:cubicBezTo>
                    <a:pt x="1262" y="417"/>
                    <a:pt x="1467" y="533"/>
                    <a:pt x="1581" y="713"/>
                  </a:cubicBezTo>
                  <a:cubicBezTo>
                    <a:pt x="1613" y="776"/>
                    <a:pt x="1682" y="804"/>
                    <a:pt x="1749" y="804"/>
                  </a:cubicBezTo>
                  <a:cubicBezTo>
                    <a:pt x="1770" y="804"/>
                    <a:pt x="1791" y="801"/>
                    <a:pt x="1811" y="796"/>
                  </a:cubicBezTo>
                  <a:cubicBezTo>
                    <a:pt x="1936" y="754"/>
                    <a:pt x="1998" y="610"/>
                    <a:pt x="1936" y="485"/>
                  </a:cubicBezTo>
                  <a:cubicBezTo>
                    <a:pt x="1741" y="192"/>
                    <a:pt x="1405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343230" y="614351"/>
              <a:ext cx="86734" cy="124203"/>
            </a:xfrm>
            <a:custGeom>
              <a:avLst/>
              <a:gdLst/>
              <a:ahLst/>
              <a:cxnLst/>
              <a:rect l="l" t="t" r="r" b="b"/>
              <a:pathLst>
                <a:path w="1956" h="2801" extrusionOk="0">
                  <a:moveTo>
                    <a:pt x="375" y="0"/>
                  </a:moveTo>
                  <a:cubicBezTo>
                    <a:pt x="361" y="0"/>
                    <a:pt x="347" y="0"/>
                    <a:pt x="333" y="1"/>
                  </a:cubicBezTo>
                  <a:cubicBezTo>
                    <a:pt x="125" y="1"/>
                    <a:pt x="0" y="189"/>
                    <a:pt x="42" y="375"/>
                  </a:cubicBezTo>
                  <a:cubicBezTo>
                    <a:pt x="83" y="522"/>
                    <a:pt x="208" y="605"/>
                    <a:pt x="333" y="605"/>
                  </a:cubicBezTo>
                  <a:cubicBezTo>
                    <a:pt x="727" y="605"/>
                    <a:pt x="1082" y="855"/>
                    <a:pt x="1207" y="1249"/>
                  </a:cubicBezTo>
                  <a:cubicBezTo>
                    <a:pt x="1310" y="1645"/>
                    <a:pt x="1124" y="2040"/>
                    <a:pt x="791" y="2248"/>
                  </a:cubicBezTo>
                  <a:cubicBezTo>
                    <a:pt x="666" y="2311"/>
                    <a:pt x="624" y="2456"/>
                    <a:pt x="666" y="2580"/>
                  </a:cubicBezTo>
                  <a:cubicBezTo>
                    <a:pt x="697" y="2719"/>
                    <a:pt x="829" y="2801"/>
                    <a:pt x="962" y="2801"/>
                  </a:cubicBezTo>
                  <a:cubicBezTo>
                    <a:pt x="1010" y="2801"/>
                    <a:pt x="1058" y="2790"/>
                    <a:pt x="1102" y="2769"/>
                  </a:cubicBezTo>
                  <a:cubicBezTo>
                    <a:pt x="1664" y="2436"/>
                    <a:pt x="1956" y="1748"/>
                    <a:pt x="1768" y="1083"/>
                  </a:cubicBezTo>
                  <a:cubicBezTo>
                    <a:pt x="1585" y="431"/>
                    <a:pt x="100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077533" y="668936"/>
              <a:ext cx="105225" cy="140388"/>
            </a:xfrm>
            <a:custGeom>
              <a:avLst/>
              <a:gdLst/>
              <a:ahLst/>
              <a:cxnLst/>
              <a:rect l="l" t="t" r="r" b="b"/>
              <a:pathLst>
                <a:path w="2373" h="3166" extrusionOk="0">
                  <a:moveTo>
                    <a:pt x="1107" y="1"/>
                  </a:moveTo>
                  <a:cubicBezTo>
                    <a:pt x="1042" y="1"/>
                    <a:pt x="976" y="20"/>
                    <a:pt x="916" y="60"/>
                  </a:cubicBezTo>
                  <a:cubicBezTo>
                    <a:pt x="292" y="476"/>
                    <a:pt x="0" y="1266"/>
                    <a:pt x="250" y="2015"/>
                  </a:cubicBezTo>
                  <a:cubicBezTo>
                    <a:pt x="504" y="2719"/>
                    <a:pt x="1163" y="3166"/>
                    <a:pt x="1863" y="3166"/>
                  </a:cubicBezTo>
                  <a:cubicBezTo>
                    <a:pt x="1908" y="3166"/>
                    <a:pt x="1953" y="3164"/>
                    <a:pt x="1998" y="3160"/>
                  </a:cubicBezTo>
                  <a:cubicBezTo>
                    <a:pt x="2226" y="3139"/>
                    <a:pt x="2372" y="2911"/>
                    <a:pt x="2289" y="2703"/>
                  </a:cubicBezTo>
                  <a:cubicBezTo>
                    <a:pt x="2251" y="2568"/>
                    <a:pt x="2125" y="2470"/>
                    <a:pt x="1976" y="2470"/>
                  </a:cubicBezTo>
                  <a:cubicBezTo>
                    <a:pt x="1962" y="2470"/>
                    <a:pt x="1948" y="2471"/>
                    <a:pt x="1934" y="2473"/>
                  </a:cubicBezTo>
                  <a:cubicBezTo>
                    <a:pt x="1905" y="2476"/>
                    <a:pt x="1875" y="2477"/>
                    <a:pt x="1846" y="2477"/>
                  </a:cubicBezTo>
                  <a:cubicBezTo>
                    <a:pt x="1440" y="2477"/>
                    <a:pt x="1051" y="2214"/>
                    <a:pt x="916" y="1787"/>
                  </a:cubicBezTo>
                  <a:cubicBezTo>
                    <a:pt x="749" y="1349"/>
                    <a:pt x="936" y="872"/>
                    <a:pt x="1310" y="622"/>
                  </a:cubicBezTo>
                  <a:cubicBezTo>
                    <a:pt x="1435" y="539"/>
                    <a:pt x="1477" y="373"/>
                    <a:pt x="1435" y="226"/>
                  </a:cubicBezTo>
                  <a:cubicBezTo>
                    <a:pt x="1379" y="85"/>
                    <a:pt x="1245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870989" y="444566"/>
              <a:ext cx="150277" cy="80615"/>
            </a:xfrm>
            <a:custGeom>
              <a:avLst/>
              <a:gdLst/>
              <a:ahLst/>
              <a:cxnLst/>
              <a:rect l="l" t="t" r="r" b="b"/>
              <a:pathLst>
                <a:path w="3389" h="1818" extrusionOk="0">
                  <a:moveTo>
                    <a:pt x="384" y="0"/>
                  </a:moveTo>
                  <a:cubicBezTo>
                    <a:pt x="169" y="0"/>
                    <a:pt x="0" y="200"/>
                    <a:pt x="40" y="418"/>
                  </a:cubicBezTo>
                  <a:cubicBezTo>
                    <a:pt x="165" y="1147"/>
                    <a:pt x="789" y="1749"/>
                    <a:pt x="1558" y="1813"/>
                  </a:cubicBezTo>
                  <a:cubicBezTo>
                    <a:pt x="1604" y="1816"/>
                    <a:pt x="1649" y="1818"/>
                    <a:pt x="1695" y="1818"/>
                  </a:cubicBezTo>
                  <a:cubicBezTo>
                    <a:pt x="2429" y="1818"/>
                    <a:pt x="3070" y="1355"/>
                    <a:pt x="3305" y="689"/>
                  </a:cubicBezTo>
                  <a:cubicBezTo>
                    <a:pt x="3389" y="481"/>
                    <a:pt x="3244" y="251"/>
                    <a:pt x="3014" y="231"/>
                  </a:cubicBezTo>
                  <a:cubicBezTo>
                    <a:pt x="2999" y="230"/>
                    <a:pt x="2985" y="229"/>
                    <a:pt x="2971" y="229"/>
                  </a:cubicBezTo>
                  <a:cubicBezTo>
                    <a:pt x="2823" y="229"/>
                    <a:pt x="2699" y="327"/>
                    <a:pt x="2661" y="459"/>
                  </a:cubicBezTo>
                  <a:cubicBezTo>
                    <a:pt x="2524" y="849"/>
                    <a:pt x="2151" y="1129"/>
                    <a:pt x="1712" y="1129"/>
                  </a:cubicBezTo>
                  <a:cubicBezTo>
                    <a:pt x="1682" y="1129"/>
                    <a:pt x="1652" y="1128"/>
                    <a:pt x="1621" y="1125"/>
                  </a:cubicBezTo>
                  <a:cubicBezTo>
                    <a:pt x="1163" y="1084"/>
                    <a:pt x="789" y="731"/>
                    <a:pt x="706" y="293"/>
                  </a:cubicBezTo>
                  <a:cubicBezTo>
                    <a:pt x="684" y="127"/>
                    <a:pt x="559" y="23"/>
                    <a:pt x="414" y="2"/>
                  </a:cubicBezTo>
                  <a:cubicBezTo>
                    <a:pt x="404" y="1"/>
                    <a:pt x="394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140277" y="458711"/>
              <a:ext cx="110723" cy="83009"/>
            </a:xfrm>
            <a:custGeom>
              <a:avLst/>
              <a:gdLst/>
              <a:ahLst/>
              <a:cxnLst/>
              <a:rect l="l" t="t" r="r" b="b"/>
              <a:pathLst>
                <a:path w="2497" h="1872" extrusionOk="0">
                  <a:moveTo>
                    <a:pt x="1438" y="1"/>
                  </a:moveTo>
                  <a:cubicBezTo>
                    <a:pt x="1212" y="1"/>
                    <a:pt x="983" y="59"/>
                    <a:pt x="769" y="182"/>
                  </a:cubicBezTo>
                  <a:cubicBezTo>
                    <a:pt x="250" y="473"/>
                    <a:pt x="0" y="1097"/>
                    <a:pt x="145" y="1680"/>
                  </a:cubicBezTo>
                  <a:cubicBezTo>
                    <a:pt x="189" y="1796"/>
                    <a:pt x="293" y="1872"/>
                    <a:pt x="402" y="1872"/>
                  </a:cubicBezTo>
                  <a:cubicBezTo>
                    <a:pt x="449" y="1872"/>
                    <a:pt x="497" y="1858"/>
                    <a:pt x="541" y="1826"/>
                  </a:cubicBezTo>
                  <a:cubicBezTo>
                    <a:pt x="644" y="1763"/>
                    <a:pt x="708" y="1638"/>
                    <a:pt x="666" y="1535"/>
                  </a:cubicBezTo>
                  <a:cubicBezTo>
                    <a:pt x="583" y="1202"/>
                    <a:pt x="728" y="828"/>
                    <a:pt x="1040" y="640"/>
                  </a:cubicBezTo>
                  <a:cubicBezTo>
                    <a:pt x="1163" y="566"/>
                    <a:pt x="1299" y="531"/>
                    <a:pt x="1434" y="531"/>
                  </a:cubicBezTo>
                  <a:cubicBezTo>
                    <a:pt x="1641" y="531"/>
                    <a:pt x="1846" y="613"/>
                    <a:pt x="1997" y="765"/>
                  </a:cubicBezTo>
                  <a:cubicBezTo>
                    <a:pt x="2048" y="829"/>
                    <a:pt x="2115" y="854"/>
                    <a:pt x="2183" y="854"/>
                  </a:cubicBezTo>
                  <a:cubicBezTo>
                    <a:pt x="2226" y="854"/>
                    <a:pt x="2269" y="844"/>
                    <a:pt x="2309" y="828"/>
                  </a:cubicBezTo>
                  <a:cubicBezTo>
                    <a:pt x="2475" y="723"/>
                    <a:pt x="2497" y="515"/>
                    <a:pt x="2372" y="390"/>
                  </a:cubicBezTo>
                  <a:cubicBezTo>
                    <a:pt x="2120" y="138"/>
                    <a:pt x="1784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250023" y="610537"/>
              <a:ext cx="123627" cy="92454"/>
            </a:xfrm>
            <a:custGeom>
              <a:avLst/>
              <a:gdLst/>
              <a:ahLst/>
              <a:cxnLst/>
              <a:rect l="l" t="t" r="r" b="b"/>
              <a:pathLst>
                <a:path w="2788" h="2085" extrusionOk="0">
                  <a:moveTo>
                    <a:pt x="449" y="1"/>
                  </a:moveTo>
                  <a:cubicBezTo>
                    <a:pt x="320" y="1"/>
                    <a:pt x="196" y="86"/>
                    <a:pt x="167" y="233"/>
                  </a:cubicBezTo>
                  <a:cubicBezTo>
                    <a:pt x="0" y="857"/>
                    <a:pt x="271" y="1543"/>
                    <a:pt x="874" y="1898"/>
                  </a:cubicBezTo>
                  <a:cubicBezTo>
                    <a:pt x="1103" y="2024"/>
                    <a:pt x="1351" y="2084"/>
                    <a:pt x="1594" y="2084"/>
                  </a:cubicBezTo>
                  <a:cubicBezTo>
                    <a:pt x="1992" y="2084"/>
                    <a:pt x="2379" y="1923"/>
                    <a:pt x="2663" y="1626"/>
                  </a:cubicBezTo>
                  <a:cubicBezTo>
                    <a:pt x="2788" y="1481"/>
                    <a:pt x="2768" y="1252"/>
                    <a:pt x="2580" y="1149"/>
                  </a:cubicBezTo>
                  <a:cubicBezTo>
                    <a:pt x="2541" y="1125"/>
                    <a:pt x="2496" y="1113"/>
                    <a:pt x="2450" y="1113"/>
                  </a:cubicBezTo>
                  <a:cubicBezTo>
                    <a:pt x="2373" y="1113"/>
                    <a:pt x="2291" y="1146"/>
                    <a:pt x="2227" y="1210"/>
                  </a:cubicBezTo>
                  <a:cubicBezTo>
                    <a:pt x="2060" y="1378"/>
                    <a:pt x="1830" y="1473"/>
                    <a:pt x="1595" y="1473"/>
                  </a:cubicBezTo>
                  <a:cubicBezTo>
                    <a:pt x="1449" y="1473"/>
                    <a:pt x="1301" y="1436"/>
                    <a:pt x="1165" y="1357"/>
                  </a:cubicBezTo>
                  <a:cubicBezTo>
                    <a:pt x="812" y="1169"/>
                    <a:pt x="646" y="752"/>
                    <a:pt x="749" y="378"/>
                  </a:cubicBezTo>
                  <a:cubicBezTo>
                    <a:pt x="771" y="233"/>
                    <a:pt x="707" y="108"/>
                    <a:pt x="604" y="45"/>
                  </a:cubicBezTo>
                  <a:cubicBezTo>
                    <a:pt x="556" y="15"/>
                    <a:pt x="502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314585" y="436540"/>
              <a:ext cx="114448" cy="104870"/>
            </a:xfrm>
            <a:custGeom>
              <a:avLst/>
              <a:gdLst/>
              <a:ahLst/>
              <a:cxnLst/>
              <a:rect l="l" t="t" r="r" b="b"/>
              <a:pathLst>
                <a:path w="2581" h="2365" extrusionOk="0">
                  <a:moveTo>
                    <a:pt x="977" y="1"/>
                  </a:moveTo>
                  <a:cubicBezTo>
                    <a:pt x="711" y="1"/>
                    <a:pt x="445" y="76"/>
                    <a:pt x="208" y="224"/>
                  </a:cubicBezTo>
                  <a:cubicBezTo>
                    <a:pt x="42" y="329"/>
                    <a:pt x="0" y="557"/>
                    <a:pt x="147" y="682"/>
                  </a:cubicBezTo>
                  <a:cubicBezTo>
                    <a:pt x="207" y="743"/>
                    <a:pt x="281" y="775"/>
                    <a:pt x="358" y="775"/>
                  </a:cubicBezTo>
                  <a:cubicBezTo>
                    <a:pt x="413" y="775"/>
                    <a:pt x="469" y="759"/>
                    <a:pt x="521" y="724"/>
                  </a:cubicBezTo>
                  <a:cubicBezTo>
                    <a:pt x="657" y="647"/>
                    <a:pt x="811" y="609"/>
                    <a:pt x="964" y="609"/>
                  </a:cubicBezTo>
                  <a:cubicBezTo>
                    <a:pt x="1186" y="609"/>
                    <a:pt x="1409" y="689"/>
                    <a:pt x="1582" y="848"/>
                  </a:cubicBezTo>
                  <a:cubicBezTo>
                    <a:pt x="1873" y="1140"/>
                    <a:pt x="1936" y="1577"/>
                    <a:pt x="1728" y="1910"/>
                  </a:cubicBezTo>
                  <a:cubicBezTo>
                    <a:pt x="1665" y="2035"/>
                    <a:pt x="1686" y="2180"/>
                    <a:pt x="1790" y="2285"/>
                  </a:cubicBezTo>
                  <a:cubicBezTo>
                    <a:pt x="1852" y="2338"/>
                    <a:pt x="1930" y="2365"/>
                    <a:pt x="2004" y="2365"/>
                  </a:cubicBezTo>
                  <a:cubicBezTo>
                    <a:pt x="2104" y="2365"/>
                    <a:pt x="2200" y="2317"/>
                    <a:pt x="2247" y="2222"/>
                  </a:cubicBezTo>
                  <a:cubicBezTo>
                    <a:pt x="2580" y="1639"/>
                    <a:pt x="2497" y="912"/>
                    <a:pt x="1998" y="432"/>
                  </a:cubicBezTo>
                  <a:cubicBezTo>
                    <a:pt x="1708" y="143"/>
                    <a:pt x="1343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260177" y="422971"/>
              <a:ext cx="81235" cy="102564"/>
            </a:xfrm>
            <a:custGeom>
              <a:avLst/>
              <a:gdLst/>
              <a:ahLst/>
              <a:cxnLst/>
              <a:rect l="l" t="t" r="r" b="b"/>
              <a:pathLst>
                <a:path w="1832" h="2313" extrusionOk="0">
                  <a:moveTo>
                    <a:pt x="788" y="1"/>
                  </a:moveTo>
                  <a:cubicBezTo>
                    <a:pt x="738" y="1"/>
                    <a:pt x="688" y="17"/>
                    <a:pt x="645" y="53"/>
                  </a:cubicBezTo>
                  <a:cubicBezTo>
                    <a:pt x="187" y="386"/>
                    <a:pt x="1" y="988"/>
                    <a:pt x="229" y="1529"/>
                  </a:cubicBezTo>
                  <a:cubicBezTo>
                    <a:pt x="434" y="2012"/>
                    <a:pt x="887" y="2313"/>
                    <a:pt x="1380" y="2313"/>
                  </a:cubicBezTo>
                  <a:cubicBezTo>
                    <a:pt x="1440" y="2313"/>
                    <a:pt x="1500" y="2308"/>
                    <a:pt x="1560" y="2300"/>
                  </a:cubicBezTo>
                  <a:cubicBezTo>
                    <a:pt x="1727" y="2278"/>
                    <a:pt x="1832" y="2111"/>
                    <a:pt x="1768" y="1967"/>
                  </a:cubicBezTo>
                  <a:cubicBezTo>
                    <a:pt x="1715" y="1858"/>
                    <a:pt x="1628" y="1796"/>
                    <a:pt x="1539" y="1796"/>
                  </a:cubicBezTo>
                  <a:cubicBezTo>
                    <a:pt x="1525" y="1796"/>
                    <a:pt x="1512" y="1797"/>
                    <a:pt x="1499" y="1800"/>
                  </a:cubicBezTo>
                  <a:cubicBezTo>
                    <a:pt x="1468" y="1804"/>
                    <a:pt x="1437" y="1806"/>
                    <a:pt x="1406" y="1806"/>
                  </a:cubicBezTo>
                  <a:cubicBezTo>
                    <a:pt x="1106" y="1806"/>
                    <a:pt x="821" y="1625"/>
                    <a:pt x="708" y="1343"/>
                  </a:cubicBezTo>
                  <a:cubicBezTo>
                    <a:pt x="562" y="1010"/>
                    <a:pt x="686" y="655"/>
                    <a:pt x="958" y="469"/>
                  </a:cubicBezTo>
                  <a:cubicBezTo>
                    <a:pt x="1041" y="386"/>
                    <a:pt x="1083" y="261"/>
                    <a:pt x="1041" y="156"/>
                  </a:cubicBezTo>
                  <a:cubicBezTo>
                    <a:pt x="986" y="61"/>
                    <a:pt x="886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333031" y="721614"/>
              <a:ext cx="44343" cy="59862"/>
            </a:xfrm>
            <a:custGeom>
              <a:avLst/>
              <a:gdLst/>
              <a:ahLst/>
              <a:cxnLst/>
              <a:rect l="l" t="t" r="r" b="b"/>
              <a:pathLst>
                <a:path w="1000" h="1350" extrusionOk="0">
                  <a:moveTo>
                    <a:pt x="448" y="0"/>
                  </a:moveTo>
                  <a:cubicBezTo>
                    <a:pt x="423" y="0"/>
                    <a:pt x="397" y="6"/>
                    <a:pt x="375" y="17"/>
                  </a:cubicBezTo>
                  <a:cubicBezTo>
                    <a:pt x="125" y="203"/>
                    <a:pt x="0" y="536"/>
                    <a:pt x="105" y="849"/>
                  </a:cubicBezTo>
                  <a:cubicBezTo>
                    <a:pt x="203" y="1166"/>
                    <a:pt x="491" y="1350"/>
                    <a:pt x="787" y="1350"/>
                  </a:cubicBezTo>
                  <a:cubicBezTo>
                    <a:pt x="802" y="1350"/>
                    <a:pt x="817" y="1349"/>
                    <a:pt x="833" y="1348"/>
                  </a:cubicBezTo>
                  <a:cubicBezTo>
                    <a:pt x="937" y="1348"/>
                    <a:pt x="999" y="1243"/>
                    <a:pt x="957" y="1160"/>
                  </a:cubicBezTo>
                  <a:cubicBezTo>
                    <a:pt x="937" y="1099"/>
                    <a:pt x="874" y="1057"/>
                    <a:pt x="813" y="1057"/>
                  </a:cubicBezTo>
                  <a:cubicBezTo>
                    <a:pt x="625" y="1057"/>
                    <a:pt x="438" y="952"/>
                    <a:pt x="375" y="766"/>
                  </a:cubicBezTo>
                  <a:cubicBezTo>
                    <a:pt x="313" y="578"/>
                    <a:pt x="397" y="370"/>
                    <a:pt x="541" y="266"/>
                  </a:cubicBezTo>
                  <a:cubicBezTo>
                    <a:pt x="605" y="225"/>
                    <a:pt x="625" y="161"/>
                    <a:pt x="605" y="100"/>
                  </a:cubicBezTo>
                  <a:cubicBezTo>
                    <a:pt x="589" y="39"/>
                    <a:pt x="518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109770" y="535023"/>
              <a:ext cx="92321" cy="62700"/>
            </a:xfrm>
            <a:custGeom>
              <a:avLst/>
              <a:gdLst/>
              <a:ahLst/>
              <a:cxnLst/>
              <a:rect l="l" t="t" r="r" b="b"/>
              <a:pathLst>
                <a:path w="2082" h="1414" extrusionOk="0">
                  <a:moveTo>
                    <a:pt x="267" y="1"/>
                  </a:moveTo>
                  <a:cubicBezTo>
                    <a:pt x="170" y="1"/>
                    <a:pt x="79" y="76"/>
                    <a:pt x="64" y="189"/>
                  </a:cubicBezTo>
                  <a:cubicBezTo>
                    <a:pt x="1" y="666"/>
                    <a:pt x="250" y="1146"/>
                    <a:pt x="708" y="1332"/>
                  </a:cubicBezTo>
                  <a:cubicBezTo>
                    <a:pt x="843" y="1388"/>
                    <a:pt x="984" y="1414"/>
                    <a:pt x="1122" y="1414"/>
                  </a:cubicBezTo>
                  <a:cubicBezTo>
                    <a:pt x="1453" y="1414"/>
                    <a:pt x="1773" y="1263"/>
                    <a:pt x="1978" y="999"/>
                  </a:cubicBezTo>
                  <a:cubicBezTo>
                    <a:pt x="2081" y="874"/>
                    <a:pt x="2020" y="708"/>
                    <a:pt x="1895" y="646"/>
                  </a:cubicBezTo>
                  <a:cubicBezTo>
                    <a:pt x="1875" y="641"/>
                    <a:pt x="1854" y="638"/>
                    <a:pt x="1833" y="638"/>
                  </a:cubicBezTo>
                  <a:cubicBezTo>
                    <a:pt x="1764" y="638"/>
                    <a:pt x="1692" y="666"/>
                    <a:pt x="1645" y="730"/>
                  </a:cubicBezTo>
                  <a:cubicBezTo>
                    <a:pt x="1516" y="886"/>
                    <a:pt x="1330" y="974"/>
                    <a:pt x="1138" y="974"/>
                  </a:cubicBezTo>
                  <a:cubicBezTo>
                    <a:pt x="1050" y="974"/>
                    <a:pt x="960" y="955"/>
                    <a:pt x="875" y="916"/>
                  </a:cubicBezTo>
                  <a:cubicBezTo>
                    <a:pt x="605" y="813"/>
                    <a:pt x="459" y="522"/>
                    <a:pt x="500" y="250"/>
                  </a:cubicBezTo>
                  <a:cubicBezTo>
                    <a:pt x="500" y="147"/>
                    <a:pt x="459" y="42"/>
                    <a:pt x="355" y="22"/>
                  </a:cubicBezTo>
                  <a:cubicBezTo>
                    <a:pt x="326" y="8"/>
                    <a:pt x="29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348728" y="537817"/>
              <a:ext cx="92321" cy="62700"/>
            </a:xfrm>
            <a:custGeom>
              <a:avLst/>
              <a:gdLst/>
              <a:ahLst/>
              <a:cxnLst/>
              <a:rect l="l" t="t" r="r" b="b"/>
              <a:pathLst>
                <a:path w="2082" h="1414" extrusionOk="0">
                  <a:moveTo>
                    <a:pt x="286" y="0"/>
                  </a:moveTo>
                  <a:cubicBezTo>
                    <a:pt x="182" y="0"/>
                    <a:pt x="79" y="75"/>
                    <a:pt x="63" y="187"/>
                  </a:cubicBezTo>
                  <a:cubicBezTo>
                    <a:pt x="1" y="667"/>
                    <a:pt x="251" y="1144"/>
                    <a:pt x="728" y="1332"/>
                  </a:cubicBezTo>
                  <a:cubicBezTo>
                    <a:pt x="863" y="1387"/>
                    <a:pt x="1004" y="1413"/>
                    <a:pt x="1142" y="1413"/>
                  </a:cubicBezTo>
                  <a:cubicBezTo>
                    <a:pt x="1473" y="1413"/>
                    <a:pt x="1793" y="1264"/>
                    <a:pt x="1998" y="999"/>
                  </a:cubicBezTo>
                  <a:cubicBezTo>
                    <a:pt x="2081" y="875"/>
                    <a:pt x="2040" y="708"/>
                    <a:pt x="1915" y="645"/>
                  </a:cubicBezTo>
                  <a:cubicBezTo>
                    <a:pt x="1890" y="640"/>
                    <a:pt x="1866" y="638"/>
                    <a:pt x="1842" y="638"/>
                  </a:cubicBezTo>
                  <a:cubicBezTo>
                    <a:pt x="1764" y="638"/>
                    <a:pt x="1692" y="664"/>
                    <a:pt x="1644" y="728"/>
                  </a:cubicBezTo>
                  <a:cubicBezTo>
                    <a:pt x="1530" y="886"/>
                    <a:pt x="1348" y="974"/>
                    <a:pt x="1157" y="974"/>
                  </a:cubicBezTo>
                  <a:cubicBezTo>
                    <a:pt x="1069" y="974"/>
                    <a:pt x="980" y="955"/>
                    <a:pt x="895" y="916"/>
                  </a:cubicBezTo>
                  <a:cubicBezTo>
                    <a:pt x="625" y="811"/>
                    <a:pt x="459" y="520"/>
                    <a:pt x="500" y="250"/>
                  </a:cubicBezTo>
                  <a:cubicBezTo>
                    <a:pt x="520" y="146"/>
                    <a:pt x="459" y="42"/>
                    <a:pt x="375" y="21"/>
                  </a:cubicBezTo>
                  <a:cubicBezTo>
                    <a:pt x="347" y="7"/>
                    <a:pt x="316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188255" y="605172"/>
              <a:ext cx="52590" cy="53255"/>
            </a:xfrm>
            <a:custGeom>
              <a:avLst/>
              <a:gdLst/>
              <a:ahLst/>
              <a:cxnLst/>
              <a:rect l="l" t="t" r="r" b="b"/>
              <a:pathLst>
                <a:path w="1186" h="1201" extrusionOk="0">
                  <a:moveTo>
                    <a:pt x="291" y="1"/>
                  </a:moveTo>
                  <a:cubicBezTo>
                    <a:pt x="244" y="1"/>
                    <a:pt x="197" y="21"/>
                    <a:pt x="166" y="63"/>
                  </a:cubicBezTo>
                  <a:cubicBezTo>
                    <a:pt x="0" y="333"/>
                    <a:pt x="0" y="687"/>
                    <a:pt x="228" y="957"/>
                  </a:cubicBezTo>
                  <a:cubicBezTo>
                    <a:pt x="362" y="1117"/>
                    <a:pt x="557" y="1201"/>
                    <a:pt x="756" y="1201"/>
                  </a:cubicBezTo>
                  <a:cubicBezTo>
                    <a:pt x="866" y="1201"/>
                    <a:pt x="978" y="1175"/>
                    <a:pt x="1082" y="1123"/>
                  </a:cubicBezTo>
                  <a:cubicBezTo>
                    <a:pt x="1165" y="1082"/>
                    <a:pt x="1185" y="978"/>
                    <a:pt x="1123" y="895"/>
                  </a:cubicBezTo>
                  <a:cubicBezTo>
                    <a:pt x="1093" y="865"/>
                    <a:pt x="1051" y="845"/>
                    <a:pt x="1007" y="845"/>
                  </a:cubicBezTo>
                  <a:cubicBezTo>
                    <a:pt x="990" y="845"/>
                    <a:pt x="974" y="848"/>
                    <a:pt x="957" y="854"/>
                  </a:cubicBezTo>
                  <a:cubicBezTo>
                    <a:pt x="895" y="884"/>
                    <a:pt x="825" y="901"/>
                    <a:pt x="754" y="901"/>
                  </a:cubicBezTo>
                  <a:cubicBezTo>
                    <a:pt x="635" y="901"/>
                    <a:pt x="515" y="853"/>
                    <a:pt x="436" y="749"/>
                  </a:cubicBezTo>
                  <a:cubicBezTo>
                    <a:pt x="311" y="604"/>
                    <a:pt x="311" y="396"/>
                    <a:pt x="416" y="229"/>
                  </a:cubicBezTo>
                  <a:cubicBezTo>
                    <a:pt x="458" y="188"/>
                    <a:pt x="458" y="105"/>
                    <a:pt x="416" y="63"/>
                  </a:cubicBezTo>
                  <a:cubicBezTo>
                    <a:pt x="384" y="21"/>
                    <a:pt x="337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801682" y="808169"/>
              <a:ext cx="45274" cy="59242"/>
            </a:xfrm>
            <a:custGeom>
              <a:avLst/>
              <a:gdLst/>
              <a:ahLst/>
              <a:cxnLst/>
              <a:rect l="l" t="t" r="r" b="b"/>
              <a:pathLst>
                <a:path w="1021" h="1336" extrusionOk="0">
                  <a:moveTo>
                    <a:pt x="458" y="0"/>
                  </a:moveTo>
                  <a:cubicBezTo>
                    <a:pt x="430" y="0"/>
                    <a:pt x="401" y="7"/>
                    <a:pt x="375" y="20"/>
                  </a:cubicBezTo>
                  <a:cubicBezTo>
                    <a:pt x="105" y="207"/>
                    <a:pt x="0" y="561"/>
                    <a:pt x="105" y="872"/>
                  </a:cubicBezTo>
                  <a:cubicBezTo>
                    <a:pt x="218" y="1156"/>
                    <a:pt x="485" y="1336"/>
                    <a:pt x="767" y="1336"/>
                  </a:cubicBezTo>
                  <a:cubicBezTo>
                    <a:pt x="796" y="1336"/>
                    <a:pt x="825" y="1334"/>
                    <a:pt x="854" y="1330"/>
                  </a:cubicBezTo>
                  <a:cubicBezTo>
                    <a:pt x="957" y="1330"/>
                    <a:pt x="1020" y="1227"/>
                    <a:pt x="979" y="1144"/>
                  </a:cubicBezTo>
                  <a:cubicBezTo>
                    <a:pt x="957" y="1080"/>
                    <a:pt x="896" y="1039"/>
                    <a:pt x="832" y="1039"/>
                  </a:cubicBezTo>
                  <a:cubicBezTo>
                    <a:pt x="816" y="1041"/>
                    <a:pt x="800" y="1042"/>
                    <a:pt x="784" y="1042"/>
                  </a:cubicBezTo>
                  <a:cubicBezTo>
                    <a:pt x="614" y="1042"/>
                    <a:pt x="453" y="939"/>
                    <a:pt x="396" y="769"/>
                  </a:cubicBezTo>
                  <a:cubicBezTo>
                    <a:pt x="313" y="581"/>
                    <a:pt x="396" y="373"/>
                    <a:pt x="541" y="270"/>
                  </a:cubicBezTo>
                  <a:cubicBezTo>
                    <a:pt x="604" y="228"/>
                    <a:pt x="624" y="165"/>
                    <a:pt x="604" y="104"/>
                  </a:cubicBezTo>
                  <a:cubicBezTo>
                    <a:pt x="576" y="32"/>
                    <a:pt x="51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187279" y="507176"/>
              <a:ext cx="62789" cy="39687"/>
            </a:xfrm>
            <a:custGeom>
              <a:avLst/>
              <a:gdLst/>
              <a:ahLst/>
              <a:cxnLst/>
              <a:rect l="l" t="t" r="r" b="b"/>
              <a:pathLst>
                <a:path w="1416" h="895" extrusionOk="0">
                  <a:moveTo>
                    <a:pt x="176" y="1"/>
                  </a:moveTo>
                  <a:cubicBezTo>
                    <a:pt x="100" y="1"/>
                    <a:pt x="22" y="57"/>
                    <a:pt x="22" y="129"/>
                  </a:cubicBezTo>
                  <a:cubicBezTo>
                    <a:pt x="0" y="462"/>
                    <a:pt x="208" y="753"/>
                    <a:pt x="521" y="858"/>
                  </a:cubicBezTo>
                  <a:cubicBezTo>
                    <a:pt x="600" y="883"/>
                    <a:pt x="679" y="894"/>
                    <a:pt x="755" y="894"/>
                  </a:cubicBezTo>
                  <a:cubicBezTo>
                    <a:pt x="1002" y="894"/>
                    <a:pt x="1226" y="773"/>
                    <a:pt x="1353" y="567"/>
                  </a:cubicBezTo>
                  <a:cubicBezTo>
                    <a:pt x="1415" y="484"/>
                    <a:pt x="1373" y="379"/>
                    <a:pt x="1270" y="337"/>
                  </a:cubicBezTo>
                  <a:cubicBezTo>
                    <a:pt x="1255" y="332"/>
                    <a:pt x="1239" y="330"/>
                    <a:pt x="1224" y="330"/>
                  </a:cubicBezTo>
                  <a:cubicBezTo>
                    <a:pt x="1178" y="330"/>
                    <a:pt x="1135" y="353"/>
                    <a:pt x="1104" y="401"/>
                  </a:cubicBezTo>
                  <a:cubicBezTo>
                    <a:pt x="1023" y="529"/>
                    <a:pt x="893" y="608"/>
                    <a:pt x="751" y="608"/>
                  </a:cubicBezTo>
                  <a:cubicBezTo>
                    <a:pt x="710" y="608"/>
                    <a:pt x="667" y="601"/>
                    <a:pt x="625" y="587"/>
                  </a:cubicBezTo>
                  <a:cubicBezTo>
                    <a:pt x="416" y="525"/>
                    <a:pt x="313" y="337"/>
                    <a:pt x="313" y="151"/>
                  </a:cubicBezTo>
                  <a:cubicBezTo>
                    <a:pt x="313" y="88"/>
                    <a:pt x="272" y="26"/>
                    <a:pt x="208" y="4"/>
                  </a:cubicBezTo>
                  <a:cubicBezTo>
                    <a:pt x="198" y="2"/>
                    <a:pt x="187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092299" y="417428"/>
              <a:ext cx="61813" cy="39820"/>
            </a:xfrm>
            <a:custGeom>
              <a:avLst/>
              <a:gdLst/>
              <a:ahLst/>
              <a:cxnLst/>
              <a:rect l="l" t="t" r="r" b="b"/>
              <a:pathLst>
                <a:path w="1394" h="898" extrusionOk="0">
                  <a:moveTo>
                    <a:pt x="153" y="0"/>
                  </a:moveTo>
                  <a:cubicBezTo>
                    <a:pt x="76" y="0"/>
                    <a:pt x="20" y="68"/>
                    <a:pt x="20" y="136"/>
                  </a:cubicBezTo>
                  <a:cubicBezTo>
                    <a:pt x="0" y="469"/>
                    <a:pt x="187" y="760"/>
                    <a:pt x="520" y="863"/>
                  </a:cubicBezTo>
                  <a:cubicBezTo>
                    <a:pt x="589" y="887"/>
                    <a:pt x="659" y="897"/>
                    <a:pt x="728" y="897"/>
                  </a:cubicBezTo>
                  <a:cubicBezTo>
                    <a:pt x="973" y="897"/>
                    <a:pt x="1207" y="762"/>
                    <a:pt x="1352" y="552"/>
                  </a:cubicBezTo>
                  <a:cubicBezTo>
                    <a:pt x="1393" y="469"/>
                    <a:pt x="1352" y="364"/>
                    <a:pt x="1269" y="344"/>
                  </a:cubicBezTo>
                  <a:cubicBezTo>
                    <a:pt x="1253" y="339"/>
                    <a:pt x="1236" y="336"/>
                    <a:pt x="1219" y="336"/>
                  </a:cubicBezTo>
                  <a:cubicBezTo>
                    <a:pt x="1169" y="336"/>
                    <a:pt x="1118" y="360"/>
                    <a:pt x="1102" y="406"/>
                  </a:cubicBezTo>
                  <a:cubicBezTo>
                    <a:pt x="1025" y="530"/>
                    <a:pt x="891" y="596"/>
                    <a:pt x="749" y="596"/>
                  </a:cubicBezTo>
                  <a:cubicBezTo>
                    <a:pt x="700" y="596"/>
                    <a:pt x="651" y="588"/>
                    <a:pt x="603" y="572"/>
                  </a:cubicBezTo>
                  <a:cubicBezTo>
                    <a:pt x="416" y="531"/>
                    <a:pt x="292" y="344"/>
                    <a:pt x="312" y="156"/>
                  </a:cubicBezTo>
                  <a:cubicBezTo>
                    <a:pt x="312" y="94"/>
                    <a:pt x="270" y="31"/>
                    <a:pt x="208" y="11"/>
                  </a:cubicBezTo>
                  <a:cubicBezTo>
                    <a:pt x="189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885666" y="345772"/>
              <a:ext cx="49841" cy="56226"/>
            </a:xfrm>
            <a:custGeom>
              <a:avLst/>
              <a:gdLst/>
              <a:ahLst/>
              <a:cxnLst/>
              <a:rect l="l" t="t" r="r" b="b"/>
              <a:pathLst>
                <a:path w="1124" h="1268" extrusionOk="0">
                  <a:moveTo>
                    <a:pt x="362" y="1"/>
                  </a:moveTo>
                  <a:cubicBezTo>
                    <a:pt x="321" y="1"/>
                    <a:pt x="279" y="17"/>
                    <a:pt x="250" y="46"/>
                  </a:cubicBezTo>
                  <a:cubicBezTo>
                    <a:pt x="42" y="274"/>
                    <a:pt x="0" y="649"/>
                    <a:pt x="167" y="920"/>
                  </a:cubicBezTo>
                  <a:cubicBezTo>
                    <a:pt x="309" y="1142"/>
                    <a:pt x="537" y="1268"/>
                    <a:pt x="776" y="1268"/>
                  </a:cubicBezTo>
                  <a:cubicBezTo>
                    <a:pt x="850" y="1268"/>
                    <a:pt x="925" y="1256"/>
                    <a:pt x="999" y="1231"/>
                  </a:cubicBezTo>
                  <a:cubicBezTo>
                    <a:pt x="1082" y="1211"/>
                    <a:pt x="1124" y="1086"/>
                    <a:pt x="1082" y="1003"/>
                  </a:cubicBezTo>
                  <a:cubicBezTo>
                    <a:pt x="1040" y="962"/>
                    <a:pt x="977" y="940"/>
                    <a:pt x="916" y="940"/>
                  </a:cubicBezTo>
                  <a:cubicBezTo>
                    <a:pt x="867" y="956"/>
                    <a:pt x="818" y="964"/>
                    <a:pt x="769" y="964"/>
                  </a:cubicBezTo>
                  <a:cubicBezTo>
                    <a:pt x="628" y="964"/>
                    <a:pt x="493" y="897"/>
                    <a:pt x="416" y="773"/>
                  </a:cubicBezTo>
                  <a:cubicBezTo>
                    <a:pt x="311" y="607"/>
                    <a:pt x="333" y="379"/>
                    <a:pt x="478" y="254"/>
                  </a:cubicBezTo>
                  <a:cubicBezTo>
                    <a:pt x="519" y="191"/>
                    <a:pt x="519" y="129"/>
                    <a:pt x="478" y="66"/>
                  </a:cubicBezTo>
                  <a:cubicBezTo>
                    <a:pt x="456" y="22"/>
                    <a:pt x="410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262927" y="724052"/>
              <a:ext cx="53477" cy="88242"/>
            </a:xfrm>
            <a:custGeom>
              <a:avLst/>
              <a:gdLst/>
              <a:ahLst/>
              <a:cxnLst/>
              <a:rect l="l" t="t" r="r" b="b"/>
              <a:pathLst>
                <a:path w="1206" h="1990" extrusionOk="0">
                  <a:moveTo>
                    <a:pt x="986" y="1"/>
                  </a:moveTo>
                  <a:cubicBezTo>
                    <a:pt x="976" y="1"/>
                    <a:pt x="967" y="2"/>
                    <a:pt x="957" y="3"/>
                  </a:cubicBezTo>
                  <a:cubicBezTo>
                    <a:pt x="500" y="65"/>
                    <a:pt x="125" y="419"/>
                    <a:pt x="64" y="897"/>
                  </a:cubicBezTo>
                  <a:cubicBezTo>
                    <a:pt x="0" y="1355"/>
                    <a:pt x="272" y="1812"/>
                    <a:pt x="688" y="1979"/>
                  </a:cubicBezTo>
                  <a:cubicBezTo>
                    <a:pt x="710" y="1986"/>
                    <a:pt x="733" y="1990"/>
                    <a:pt x="755" y="1990"/>
                  </a:cubicBezTo>
                  <a:cubicBezTo>
                    <a:pt x="860" y="1990"/>
                    <a:pt x="961" y="1915"/>
                    <a:pt x="979" y="1812"/>
                  </a:cubicBezTo>
                  <a:cubicBezTo>
                    <a:pt x="979" y="1709"/>
                    <a:pt x="937" y="1626"/>
                    <a:pt x="833" y="1584"/>
                  </a:cubicBezTo>
                  <a:cubicBezTo>
                    <a:pt x="583" y="1480"/>
                    <a:pt x="438" y="1230"/>
                    <a:pt x="480" y="939"/>
                  </a:cubicBezTo>
                  <a:cubicBezTo>
                    <a:pt x="500" y="669"/>
                    <a:pt x="729" y="461"/>
                    <a:pt x="999" y="419"/>
                  </a:cubicBezTo>
                  <a:cubicBezTo>
                    <a:pt x="1104" y="419"/>
                    <a:pt x="1165" y="336"/>
                    <a:pt x="1187" y="253"/>
                  </a:cubicBezTo>
                  <a:cubicBezTo>
                    <a:pt x="1205" y="118"/>
                    <a:pt x="1100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108883" y="825595"/>
              <a:ext cx="68332" cy="82388"/>
            </a:xfrm>
            <a:custGeom>
              <a:avLst/>
              <a:gdLst/>
              <a:ahLst/>
              <a:cxnLst/>
              <a:rect l="l" t="t" r="r" b="b"/>
              <a:pathLst>
                <a:path w="1541" h="1858" extrusionOk="0">
                  <a:moveTo>
                    <a:pt x="579" y="0"/>
                  </a:moveTo>
                  <a:cubicBezTo>
                    <a:pt x="537" y="0"/>
                    <a:pt x="495" y="14"/>
                    <a:pt x="459" y="43"/>
                  </a:cubicBezTo>
                  <a:cubicBezTo>
                    <a:pt x="104" y="355"/>
                    <a:pt x="1" y="854"/>
                    <a:pt x="209" y="1270"/>
                  </a:cubicBezTo>
                  <a:cubicBezTo>
                    <a:pt x="384" y="1637"/>
                    <a:pt x="734" y="1857"/>
                    <a:pt x="1113" y="1857"/>
                  </a:cubicBezTo>
                  <a:cubicBezTo>
                    <a:pt x="1185" y="1857"/>
                    <a:pt x="1259" y="1849"/>
                    <a:pt x="1332" y="1833"/>
                  </a:cubicBezTo>
                  <a:cubicBezTo>
                    <a:pt x="1457" y="1811"/>
                    <a:pt x="1540" y="1666"/>
                    <a:pt x="1477" y="1541"/>
                  </a:cubicBezTo>
                  <a:cubicBezTo>
                    <a:pt x="1442" y="1472"/>
                    <a:pt x="1365" y="1431"/>
                    <a:pt x="1292" y="1431"/>
                  </a:cubicBezTo>
                  <a:cubicBezTo>
                    <a:pt x="1277" y="1431"/>
                    <a:pt x="1263" y="1433"/>
                    <a:pt x="1249" y="1436"/>
                  </a:cubicBezTo>
                  <a:cubicBezTo>
                    <a:pt x="1215" y="1442"/>
                    <a:pt x="1180" y="1444"/>
                    <a:pt x="1146" y="1444"/>
                  </a:cubicBezTo>
                  <a:cubicBezTo>
                    <a:pt x="912" y="1444"/>
                    <a:pt x="692" y="1322"/>
                    <a:pt x="583" y="1104"/>
                  </a:cubicBezTo>
                  <a:cubicBezTo>
                    <a:pt x="459" y="834"/>
                    <a:pt x="520" y="543"/>
                    <a:pt x="728" y="376"/>
                  </a:cubicBezTo>
                  <a:cubicBezTo>
                    <a:pt x="791" y="313"/>
                    <a:pt x="811" y="210"/>
                    <a:pt x="770" y="127"/>
                  </a:cubicBezTo>
                  <a:cubicBezTo>
                    <a:pt x="730" y="46"/>
                    <a:pt x="655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035985" y="742499"/>
              <a:ext cx="68287" cy="82167"/>
            </a:xfrm>
            <a:custGeom>
              <a:avLst/>
              <a:gdLst/>
              <a:ahLst/>
              <a:cxnLst/>
              <a:rect l="l" t="t" r="r" b="b"/>
              <a:pathLst>
                <a:path w="1540" h="1853" extrusionOk="0">
                  <a:moveTo>
                    <a:pt x="589" y="1"/>
                  </a:moveTo>
                  <a:cubicBezTo>
                    <a:pt x="544" y="1"/>
                    <a:pt x="497" y="14"/>
                    <a:pt x="458" y="45"/>
                  </a:cubicBezTo>
                  <a:cubicBezTo>
                    <a:pt x="105" y="336"/>
                    <a:pt x="0" y="856"/>
                    <a:pt x="209" y="1272"/>
                  </a:cubicBezTo>
                  <a:cubicBezTo>
                    <a:pt x="386" y="1646"/>
                    <a:pt x="747" y="1852"/>
                    <a:pt x="1133" y="1852"/>
                  </a:cubicBezTo>
                  <a:cubicBezTo>
                    <a:pt x="1199" y="1852"/>
                    <a:pt x="1266" y="1846"/>
                    <a:pt x="1332" y="1834"/>
                  </a:cubicBezTo>
                  <a:cubicBezTo>
                    <a:pt x="1457" y="1813"/>
                    <a:pt x="1540" y="1668"/>
                    <a:pt x="1478" y="1543"/>
                  </a:cubicBezTo>
                  <a:cubicBezTo>
                    <a:pt x="1442" y="1471"/>
                    <a:pt x="1359" y="1414"/>
                    <a:pt x="1283" y="1414"/>
                  </a:cubicBezTo>
                  <a:cubicBezTo>
                    <a:pt x="1271" y="1414"/>
                    <a:pt x="1260" y="1415"/>
                    <a:pt x="1249" y="1418"/>
                  </a:cubicBezTo>
                  <a:cubicBezTo>
                    <a:pt x="1203" y="1428"/>
                    <a:pt x="1158" y="1434"/>
                    <a:pt x="1113" y="1434"/>
                  </a:cubicBezTo>
                  <a:cubicBezTo>
                    <a:pt x="892" y="1434"/>
                    <a:pt x="687" y="1309"/>
                    <a:pt x="583" y="1085"/>
                  </a:cubicBezTo>
                  <a:cubicBezTo>
                    <a:pt x="458" y="836"/>
                    <a:pt x="521" y="544"/>
                    <a:pt x="729" y="356"/>
                  </a:cubicBezTo>
                  <a:cubicBezTo>
                    <a:pt x="791" y="295"/>
                    <a:pt x="813" y="190"/>
                    <a:pt x="771" y="107"/>
                  </a:cubicBezTo>
                  <a:cubicBezTo>
                    <a:pt x="745" y="41"/>
                    <a:pt x="668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046183" y="586593"/>
              <a:ext cx="53477" cy="88286"/>
            </a:xfrm>
            <a:custGeom>
              <a:avLst/>
              <a:gdLst/>
              <a:ahLst/>
              <a:cxnLst/>
              <a:rect l="l" t="t" r="r" b="b"/>
              <a:pathLst>
                <a:path w="1206" h="1991" extrusionOk="0">
                  <a:moveTo>
                    <a:pt x="988" y="0"/>
                  </a:moveTo>
                  <a:cubicBezTo>
                    <a:pt x="978" y="0"/>
                    <a:pt x="967" y="1"/>
                    <a:pt x="957" y="3"/>
                  </a:cubicBezTo>
                  <a:cubicBezTo>
                    <a:pt x="519" y="66"/>
                    <a:pt x="125" y="419"/>
                    <a:pt x="62" y="876"/>
                  </a:cubicBezTo>
                  <a:cubicBezTo>
                    <a:pt x="0" y="1356"/>
                    <a:pt x="270" y="1792"/>
                    <a:pt x="707" y="1980"/>
                  </a:cubicBezTo>
                  <a:cubicBezTo>
                    <a:pt x="730" y="1987"/>
                    <a:pt x="752" y="1991"/>
                    <a:pt x="773" y="1991"/>
                  </a:cubicBezTo>
                  <a:cubicBezTo>
                    <a:pt x="873" y="1991"/>
                    <a:pt x="961" y="1916"/>
                    <a:pt x="977" y="1813"/>
                  </a:cubicBezTo>
                  <a:cubicBezTo>
                    <a:pt x="999" y="1709"/>
                    <a:pt x="936" y="1625"/>
                    <a:pt x="852" y="1584"/>
                  </a:cubicBezTo>
                  <a:cubicBezTo>
                    <a:pt x="603" y="1481"/>
                    <a:pt x="458" y="1209"/>
                    <a:pt x="478" y="940"/>
                  </a:cubicBezTo>
                  <a:cubicBezTo>
                    <a:pt x="519" y="648"/>
                    <a:pt x="749" y="440"/>
                    <a:pt x="1019" y="419"/>
                  </a:cubicBezTo>
                  <a:cubicBezTo>
                    <a:pt x="1102" y="399"/>
                    <a:pt x="1185" y="335"/>
                    <a:pt x="1185" y="232"/>
                  </a:cubicBezTo>
                  <a:cubicBezTo>
                    <a:pt x="1205" y="116"/>
                    <a:pt x="1116" y="0"/>
                    <a:pt x="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852454" y="529081"/>
              <a:ext cx="78398" cy="73609"/>
            </a:xfrm>
            <a:custGeom>
              <a:avLst/>
              <a:gdLst/>
              <a:ahLst/>
              <a:cxnLst/>
              <a:rect l="l" t="t" r="r" b="b"/>
              <a:pathLst>
                <a:path w="1768" h="1660" extrusionOk="0">
                  <a:moveTo>
                    <a:pt x="650" y="0"/>
                  </a:moveTo>
                  <a:cubicBezTo>
                    <a:pt x="475" y="0"/>
                    <a:pt x="301" y="45"/>
                    <a:pt x="145" y="135"/>
                  </a:cubicBezTo>
                  <a:cubicBezTo>
                    <a:pt x="42" y="198"/>
                    <a:pt x="0" y="364"/>
                    <a:pt x="103" y="447"/>
                  </a:cubicBezTo>
                  <a:cubicBezTo>
                    <a:pt x="142" y="498"/>
                    <a:pt x="195" y="525"/>
                    <a:pt x="249" y="525"/>
                  </a:cubicBezTo>
                  <a:cubicBezTo>
                    <a:pt x="284" y="525"/>
                    <a:pt x="320" y="513"/>
                    <a:pt x="353" y="489"/>
                  </a:cubicBezTo>
                  <a:cubicBezTo>
                    <a:pt x="439" y="442"/>
                    <a:pt x="537" y="419"/>
                    <a:pt x="635" y="419"/>
                  </a:cubicBezTo>
                  <a:cubicBezTo>
                    <a:pt x="799" y="419"/>
                    <a:pt x="965" y="484"/>
                    <a:pt x="1082" y="614"/>
                  </a:cubicBezTo>
                  <a:cubicBezTo>
                    <a:pt x="1290" y="800"/>
                    <a:pt x="1310" y="1113"/>
                    <a:pt x="1165" y="1341"/>
                  </a:cubicBezTo>
                  <a:cubicBezTo>
                    <a:pt x="1124" y="1424"/>
                    <a:pt x="1124" y="1529"/>
                    <a:pt x="1207" y="1591"/>
                  </a:cubicBezTo>
                  <a:cubicBezTo>
                    <a:pt x="1244" y="1638"/>
                    <a:pt x="1299" y="1660"/>
                    <a:pt x="1353" y="1660"/>
                  </a:cubicBezTo>
                  <a:cubicBezTo>
                    <a:pt x="1419" y="1660"/>
                    <a:pt x="1484" y="1628"/>
                    <a:pt x="1518" y="1571"/>
                  </a:cubicBezTo>
                  <a:cubicBezTo>
                    <a:pt x="1768" y="1175"/>
                    <a:pt x="1726" y="656"/>
                    <a:pt x="1393" y="323"/>
                  </a:cubicBezTo>
                  <a:cubicBezTo>
                    <a:pt x="1191" y="107"/>
                    <a:pt x="920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048888" y="454764"/>
              <a:ext cx="87709" cy="58443"/>
            </a:xfrm>
            <a:custGeom>
              <a:avLst/>
              <a:gdLst/>
              <a:ahLst/>
              <a:cxnLst/>
              <a:rect l="l" t="t" r="r" b="b"/>
              <a:pathLst>
                <a:path w="1978" h="1318" extrusionOk="0">
                  <a:moveTo>
                    <a:pt x="247" y="1"/>
                  </a:moveTo>
                  <a:cubicBezTo>
                    <a:pt x="149" y="1"/>
                    <a:pt x="59" y="76"/>
                    <a:pt x="42" y="188"/>
                  </a:cubicBezTo>
                  <a:cubicBezTo>
                    <a:pt x="1" y="646"/>
                    <a:pt x="250" y="1083"/>
                    <a:pt x="708" y="1250"/>
                  </a:cubicBezTo>
                  <a:cubicBezTo>
                    <a:pt x="829" y="1296"/>
                    <a:pt x="955" y="1318"/>
                    <a:pt x="1078" y="1318"/>
                  </a:cubicBezTo>
                  <a:cubicBezTo>
                    <a:pt x="1403" y="1318"/>
                    <a:pt x="1714" y="1166"/>
                    <a:pt x="1895" y="895"/>
                  </a:cubicBezTo>
                  <a:cubicBezTo>
                    <a:pt x="1978" y="770"/>
                    <a:pt x="1936" y="626"/>
                    <a:pt x="1812" y="584"/>
                  </a:cubicBezTo>
                  <a:cubicBezTo>
                    <a:pt x="1784" y="570"/>
                    <a:pt x="1753" y="563"/>
                    <a:pt x="1723" y="563"/>
                  </a:cubicBezTo>
                  <a:cubicBezTo>
                    <a:pt x="1663" y="563"/>
                    <a:pt x="1603" y="590"/>
                    <a:pt x="1562" y="646"/>
                  </a:cubicBezTo>
                  <a:cubicBezTo>
                    <a:pt x="1458" y="809"/>
                    <a:pt x="1280" y="898"/>
                    <a:pt x="1089" y="898"/>
                  </a:cubicBezTo>
                  <a:cubicBezTo>
                    <a:pt x="1012" y="898"/>
                    <a:pt x="932" y="884"/>
                    <a:pt x="855" y="854"/>
                  </a:cubicBezTo>
                  <a:cubicBezTo>
                    <a:pt x="583" y="770"/>
                    <a:pt x="438" y="501"/>
                    <a:pt x="458" y="229"/>
                  </a:cubicBezTo>
                  <a:cubicBezTo>
                    <a:pt x="480" y="126"/>
                    <a:pt x="417" y="43"/>
                    <a:pt x="334" y="21"/>
                  </a:cubicBezTo>
                  <a:cubicBezTo>
                    <a:pt x="305" y="7"/>
                    <a:pt x="276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54636" y="406742"/>
              <a:ext cx="90414" cy="50329"/>
            </a:xfrm>
            <a:custGeom>
              <a:avLst/>
              <a:gdLst/>
              <a:ahLst/>
              <a:cxnLst/>
              <a:rect l="l" t="t" r="r" b="b"/>
              <a:pathLst>
                <a:path w="2039" h="1135" extrusionOk="0">
                  <a:moveTo>
                    <a:pt x="1819" y="0"/>
                  </a:moveTo>
                  <a:cubicBezTo>
                    <a:pt x="1809" y="0"/>
                    <a:pt x="1800" y="1"/>
                    <a:pt x="1790" y="3"/>
                  </a:cubicBezTo>
                  <a:cubicBezTo>
                    <a:pt x="1685" y="23"/>
                    <a:pt x="1624" y="86"/>
                    <a:pt x="1602" y="189"/>
                  </a:cubicBezTo>
                  <a:cubicBezTo>
                    <a:pt x="1560" y="460"/>
                    <a:pt x="1352" y="668"/>
                    <a:pt x="1083" y="710"/>
                  </a:cubicBezTo>
                  <a:cubicBezTo>
                    <a:pt x="1053" y="714"/>
                    <a:pt x="1023" y="716"/>
                    <a:pt x="994" y="716"/>
                  </a:cubicBezTo>
                  <a:cubicBezTo>
                    <a:pt x="742" y="716"/>
                    <a:pt x="531" y="559"/>
                    <a:pt x="437" y="335"/>
                  </a:cubicBezTo>
                  <a:cubicBezTo>
                    <a:pt x="395" y="231"/>
                    <a:pt x="312" y="189"/>
                    <a:pt x="209" y="189"/>
                  </a:cubicBezTo>
                  <a:cubicBezTo>
                    <a:pt x="84" y="211"/>
                    <a:pt x="1" y="355"/>
                    <a:pt x="43" y="480"/>
                  </a:cubicBezTo>
                  <a:cubicBezTo>
                    <a:pt x="194" y="859"/>
                    <a:pt x="569" y="1134"/>
                    <a:pt x="996" y="1134"/>
                  </a:cubicBezTo>
                  <a:cubicBezTo>
                    <a:pt x="1039" y="1134"/>
                    <a:pt x="1081" y="1132"/>
                    <a:pt x="1124" y="1126"/>
                  </a:cubicBezTo>
                  <a:cubicBezTo>
                    <a:pt x="1602" y="1063"/>
                    <a:pt x="1957" y="688"/>
                    <a:pt x="2018" y="231"/>
                  </a:cubicBezTo>
                  <a:cubicBezTo>
                    <a:pt x="2038" y="115"/>
                    <a:pt x="1933" y="0"/>
                    <a:pt x="1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45572" y="543936"/>
              <a:ext cx="76668" cy="74761"/>
            </a:xfrm>
            <a:custGeom>
              <a:avLst/>
              <a:gdLst/>
              <a:ahLst/>
              <a:cxnLst/>
              <a:rect l="l" t="t" r="r" b="b"/>
              <a:pathLst>
                <a:path w="1729" h="1686" extrusionOk="0">
                  <a:moveTo>
                    <a:pt x="1109" y="0"/>
                  </a:moveTo>
                  <a:cubicBezTo>
                    <a:pt x="826" y="0"/>
                    <a:pt x="546" y="115"/>
                    <a:pt x="334" y="340"/>
                  </a:cubicBezTo>
                  <a:cubicBezTo>
                    <a:pt x="22" y="695"/>
                    <a:pt x="1" y="1214"/>
                    <a:pt x="250" y="1589"/>
                  </a:cubicBezTo>
                  <a:cubicBezTo>
                    <a:pt x="283" y="1654"/>
                    <a:pt x="345" y="1685"/>
                    <a:pt x="408" y="1685"/>
                  </a:cubicBezTo>
                  <a:cubicBezTo>
                    <a:pt x="465" y="1685"/>
                    <a:pt x="524" y="1660"/>
                    <a:pt x="563" y="1610"/>
                  </a:cubicBezTo>
                  <a:cubicBezTo>
                    <a:pt x="625" y="1547"/>
                    <a:pt x="646" y="1444"/>
                    <a:pt x="583" y="1361"/>
                  </a:cubicBezTo>
                  <a:cubicBezTo>
                    <a:pt x="438" y="1131"/>
                    <a:pt x="458" y="820"/>
                    <a:pt x="646" y="612"/>
                  </a:cubicBezTo>
                  <a:cubicBezTo>
                    <a:pt x="763" y="482"/>
                    <a:pt x="929" y="417"/>
                    <a:pt x="1093" y="417"/>
                  </a:cubicBezTo>
                  <a:cubicBezTo>
                    <a:pt x="1191" y="417"/>
                    <a:pt x="1288" y="440"/>
                    <a:pt x="1374" y="487"/>
                  </a:cubicBezTo>
                  <a:cubicBezTo>
                    <a:pt x="1403" y="502"/>
                    <a:pt x="1435" y="508"/>
                    <a:pt x="1467" y="508"/>
                  </a:cubicBezTo>
                  <a:cubicBezTo>
                    <a:pt x="1525" y="508"/>
                    <a:pt x="1583" y="485"/>
                    <a:pt x="1623" y="445"/>
                  </a:cubicBezTo>
                  <a:cubicBezTo>
                    <a:pt x="1728" y="340"/>
                    <a:pt x="1687" y="174"/>
                    <a:pt x="1582" y="112"/>
                  </a:cubicBezTo>
                  <a:cubicBezTo>
                    <a:pt x="1431" y="37"/>
                    <a:pt x="1270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095979" y="612710"/>
              <a:ext cx="87665" cy="61281"/>
            </a:xfrm>
            <a:custGeom>
              <a:avLst/>
              <a:gdLst/>
              <a:ahLst/>
              <a:cxnLst/>
              <a:rect l="l" t="t" r="r" b="b"/>
              <a:pathLst>
                <a:path w="1977" h="1382" extrusionOk="0">
                  <a:moveTo>
                    <a:pt x="868" y="0"/>
                  </a:moveTo>
                  <a:cubicBezTo>
                    <a:pt x="568" y="0"/>
                    <a:pt x="279" y="134"/>
                    <a:pt x="84" y="371"/>
                  </a:cubicBezTo>
                  <a:cubicBezTo>
                    <a:pt x="1" y="475"/>
                    <a:pt x="42" y="642"/>
                    <a:pt x="167" y="703"/>
                  </a:cubicBezTo>
                  <a:cubicBezTo>
                    <a:pt x="195" y="717"/>
                    <a:pt x="225" y="725"/>
                    <a:pt x="255" y="725"/>
                  </a:cubicBezTo>
                  <a:cubicBezTo>
                    <a:pt x="313" y="725"/>
                    <a:pt x="367" y="697"/>
                    <a:pt x="395" y="642"/>
                  </a:cubicBezTo>
                  <a:cubicBezTo>
                    <a:pt x="523" y="501"/>
                    <a:pt x="698" y="417"/>
                    <a:pt x="876" y="417"/>
                  </a:cubicBezTo>
                  <a:cubicBezTo>
                    <a:pt x="960" y="417"/>
                    <a:pt x="1044" y="435"/>
                    <a:pt x="1124" y="475"/>
                  </a:cubicBezTo>
                  <a:cubicBezTo>
                    <a:pt x="1394" y="600"/>
                    <a:pt x="1518" y="870"/>
                    <a:pt x="1477" y="1141"/>
                  </a:cubicBezTo>
                  <a:cubicBezTo>
                    <a:pt x="1457" y="1224"/>
                    <a:pt x="1518" y="1328"/>
                    <a:pt x="1602" y="1369"/>
                  </a:cubicBezTo>
                  <a:cubicBezTo>
                    <a:pt x="1627" y="1378"/>
                    <a:pt x="1654" y="1382"/>
                    <a:pt x="1680" y="1382"/>
                  </a:cubicBezTo>
                  <a:cubicBezTo>
                    <a:pt x="1781" y="1382"/>
                    <a:pt x="1877" y="1319"/>
                    <a:pt x="1893" y="1203"/>
                  </a:cubicBezTo>
                  <a:cubicBezTo>
                    <a:pt x="1976" y="767"/>
                    <a:pt x="1748" y="287"/>
                    <a:pt x="1310" y="101"/>
                  </a:cubicBezTo>
                  <a:cubicBezTo>
                    <a:pt x="1167" y="32"/>
                    <a:pt x="1016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298932" y="592180"/>
              <a:ext cx="49841" cy="66026"/>
            </a:xfrm>
            <a:custGeom>
              <a:avLst/>
              <a:gdLst/>
              <a:ahLst/>
              <a:cxnLst/>
              <a:rect l="l" t="t" r="r" b="b"/>
              <a:pathLst>
                <a:path w="1124" h="1489" extrusionOk="0">
                  <a:moveTo>
                    <a:pt x="889" y="0"/>
                  </a:moveTo>
                  <a:cubicBezTo>
                    <a:pt x="554" y="0"/>
                    <a:pt x="245" y="205"/>
                    <a:pt x="125" y="542"/>
                  </a:cubicBezTo>
                  <a:cubicBezTo>
                    <a:pt x="1" y="897"/>
                    <a:pt x="125" y="1271"/>
                    <a:pt x="417" y="1458"/>
                  </a:cubicBezTo>
                  <a:cubicBezTo>
                    <a:pt x="445" y="1479"/>
                    <a:pt x="477" y="1488"/>
                    <a:pt x="510" y="1488"/>
                  </a:cubicBezTo>
                  <a:cubicBezTo>
                    <a:pt x="574" y="1488"/>
                    <a:pt x="639" y="1451"/>
                    <a:pt x="666" y="1396"/>
                  </a:cubicBezTo>
                  <a:cubicBezTo>
                    <a:pt x="686" y="1313"/>
                    <a:pt x="666" y="1250"/>
                    <a:pt x="603" y="1208"/>
                  </a:cubicBezTo>
                  <a:cubicBezTo>
                    <a:pt x="437" y="1083"/>
                    <a:pt x="353" y="855"/>
                    <a:pt x="417" y="647"/>
                  </a:cubicBezTo>
                  <a:cubicBezTo>
                    <a:pt x="494" y="454"/>
                    <a:pt x="679" y="332"/>
                    <a:pt x="872" y="332"/>
                  </a:cubicBezTo>
                  <a:cubicBezTo>
                    <a:pt x="887" y="332"/>
                    <a:pt x="901" y="333"/>
                    <a:pt x="916" y="334"/>
                  </a:cubicBezTo>
                  <a:cubicBezTo>
                    <a:pt x="978" y="334"/>
                    <a:pt x="1061" y="293"/>
                    <a:pt x="1082" y="231"/>
                  </a:cubicBezTo>
                  <a:cubicBezTo>
                    <a:pt x="1124" y="126"/>
                    <a:pt x="1041" y="23"/>
                    <a:pt x="936" y="1"/>
                  </a:cubicBezTo>
                  <a:cubicBezTo>
                    <a:pt x="920" y="1"/>
                    <a:pt x="905" y="0"/>
                    <a:pt x="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154067" y="682149"/>
              <a:ext cx="112586" cy="79861"/>
            </a:xfrm>
            <a:custGeom>
              <a:avLst/>
              <a:gdLst/>
              <a:ahLst/>
              <a:cxnLst/>
              <a:rect l="l" t="t" r="r" b="b"/>
              <a:pathLst>
                <a:path w="2539" h="1801" extrusionOk="0">
                  <a:moveTo>
                    <a:pt x="1427" y="1"/>
                  </a:moveTo>
                  <a:cubicBezTo>
                    <a:pt x="1233" y="1"/>
                    <a:pt x="1038" y="45"/>
                    <a:pt x="854" y="136"/>
                  </a:cubicBezTo>
                  <a:cubicBezTo>
                    <a:pt x="292" y="407"/>
                    <a:pt x="0" y="1010"/>
                    <a:pt x="125" y="1572"/>
                  </a:cubicBezTo>
                  <a:cubicBezTo>
                    <a:pt x="142" y="1718"/>
                    <a:pt x="259" y="1801"/>
                    <a:pt x="389" y="1801"/>
                  </a:cubicBezTo>
                  <a:cubicBezTo>
                    <a:pt x="426" y="1801"/>
                    <a:pt x="463" y="1794"/>
                    <a:pt x="500" y="1780"/>
                  </a:cubicBezTo>
                  <a:cubicBezTo>
                    <a:pt x="605" y="1717"/>
                    <a:pt x="666" y="1592"/>
                    <a:pt x="646" y="1489"/>
                  </a:cubicBezTo>
                  <a:cubicBezTo>
                    <a:pt x="583" y="1135"/>
                    <a:pt x="749" y="782"/>
                    <a:pt x="1082" y="615"/>
                  </a:cubicBezTo>
                  <a:cubicBezTo>
                    <a:pt x="1192" y="567"/>
                    <a:pt x="1306" y="544"/>
                    <a:pt x="1417" y="544"/>
                  </a:cubicBezTo>
                  <a:cubicBezTo>
                    <a:pt x="1646" y="544"/>
                    <a:pt x="1865" y="641"/>
                    <a:pt x="2019" y="823"/>
                  </a:cubicBezTo>
                  <a:cubicBezTo>
                    <a:pt x="2075" y="879"/>
                    <a:pt x="2148" y="916"/>
                    <a:pt x="2222" y="916"/>
                  </a:cubicBezTo>
                  <a:cubicBezTo>
                    <a:pt x="2259" y="916"/>
                    <a:pt x="2296" y="906"/>
                    <a:pt x="2331" y="885"/>
                  </a:cubicBezTo>
                  <a:cubicBezTo>
                    <a:pt x="2497" y="802"/>
                    <a:pt x="2539" y="594"/>
                    <a:pt x="2435" y="469"/>
                  </a:cubicBezTo>
                  <a:cubicBezTo>
                    <a:pt x="2174" y="167"/>
                    <a:pt x="1804" y="1"/>
                    <a:pt x="1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214949" y="543980"/>
              <a:ext cx="112586" cy="80038"/>
            </a:xfrm>
            <a:custGeom>
              <a:avLst/>
              <a:gdLst/>
              <a:ahLst/>
              <a:cxnLst/>
              <a:rect l="l" t="t" r="r" b="b"/>
              <a:pathLst>
                <a:path w="2539" h="1805" extrusionOk="0">
                  <a:moveTo>
                    <a:pt x="1404" y="1"/>
                  </a:moveTo>
                  <a:cubicBezTo>
                    <a:pt x="1213" y="1"/>
                    <a:pt x="1018" y="42"/>
                    <a:pt x="833" y="131"/>
                  </a:cubicBezTo>
                  <a:cubicBezTo>
                    <a:pt x="292" y="403"/>
                    <a:pt x="1" y="1005"/>
                    <a:pt x="125" y="1588"/>
                  </a:cubicBezTo>
                  <a:cubicBezTo>
                    <a:pt x="142" y="1714"/>
                    <a:pt x="253" y="1805"/>
                    <a:pt x="379" y="1805"/>
                  </a:cubicBezTo>
                  <a:cubicBezTo>
                    <a:pt x="419" y="1805"/>
                    <a:pt x="460" y="1796"/>
                    <a:pt x="500" y="1776"/>
                  </a:cubicBezTo>
                  <a:cubicBezTo>
                    <a:pt x="605" y="1713"/>
                    <a:pt x="666" y="1609"/>
                    <a:pt x="646" y="1485"/>
                  </a:cubicBezTo>
                  <a:cubicBezTo>
                    <a:pt x="583" y="1130"/>
                    <a:pt x="749" y="777"/>
                    <a:pt x="1082" y="631"/>
                  </a:cubicBezTo>
                  <a:cubicBezTo>
                    <a:pt x="1198" y="573"/>
                    <a:pt x="1319" y="545"/>
                    <a:pt x="1437" y="545"/>
                  </a:cubicBezTo>
                  <a:cubicBezTo>
                    <a:pt x="1658" y="545"/>
                    <a:pt x="1870" y="642"/>
                    <a:pt x="2019" y="819"/>
                  </a:cubicBezTo>
                  <a:cubicBezTo>
                    <a:pt x="2071" y="883"/>
                    <a:pt x="2140" y="916"/>
                    <a:pt x="2209" y="916"/>
                  </a:cubicBezTo>
                  <a:cubicBezTo>
                    <a:pt x="2250" y="916"/>
                    <a:pt x="2292" y="904"/>
                    <a:pt x="2331" y="880"/>
                  </a:cubicBezTo>
                  <a:cubicBezTo>
                    <a:pt x="2497" y="819"/>
                    <a:pt x="2539" y="611"/>
                    <a:pt x="2435" y="464"/>
                  </a:cubicBezTo>
                  <a:cubicBezTo>
                    <a:pt x="2170" y="172"/>
                    <a:pt x="1793" y="1"/>
                    <a:pt x="1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66971" y="739439"/>
              <a:ext cx="83098" cy="108728"/>
            </a:xfrm>
            <a:custGeom>
              <a:avLst/>
              <a:gdLst/>
              <a:ahLst/>
              <a:cxnLst/>
              <a:rect l="l" t="t" r="r" b="b"/>
              <a:pathLst>
                <a:path w="1874" h="2452" extrusionOk="0">
                  <a:moveTo>
                    <a:pt x="1034" y="0"/>
                  </a:moveTo>
                  <a:cubicBezTo>
                    <a:pt x="930" y="0"/>
                    <a:pt x="833" y="65"/>
                    <a:pt x="791" y="176"/>
                  </a:cubicBezTo>
                  <a:cubicBezTo>
                    <a:pt x="750" y="300"/>
                    <a:pt x="771" y="425"/>
                    <a:pt x="874" y="488"/>
                  </a:cubicBezTo>
                  <a:cubicBezTo>
                    <a:pt x="1166" y="697"/>
                    <a:pt x="1291" y="1071"/>
                    <a:pt x="1166" y="1404"/>
                  </a:cubicBezTo>
                  <a:cubicBezTo>
                    <a:pt x="1028" y="1738"/>
                    <a:pt x="722" y="1925"/>
                    <a:pt x="389" y="1925"/>
                  </a:cubicBezTo>
                  <a:cubicBezTo>
                    <a:pt x="370" y="1925"/>
                    <a:pt x="352" y="1924"/>
                    <a:pt x="334" y="1923"/>
                  </a:cubicBezTo>
                  <a:cubicBezTo>
                    <a:pt x="321" y="1921"/>
                    <a:pt x="309" y="1920"/>
                    <a:pt x="296" y="1920"/>
                  </a:cubicBezTo>
                  <a:cubicBezTo>
                    <a:pt x="189" y="1920"/>
                    <a:pt x="101" y="1997"/>
                    <a:pt x="64" y="2090"/>
                  </a:cubicBezTo>
                  <a:cubicBezTo>
                    <a:pt x="1" y="2256"/>
                    <a:pt x="106" y="2444"/>
                    <a:pt x="292" y="2444"/>
                  </a:cubicBezTo>
                  <a:cubicBezTo>
                    <a:pt x="338" y="2449"/>
                    <a:pt x="384" y="2451"/>
                    <a:pt x="430" y="2451"/>
                  </a:cubicBezTo>
                  <a:cubicBezTo>
                    <a:pt x="962" y="2451"/>
                    <a:pt x="1455" y="2128"/>
                    <a:pt x="1665" y="1612"/>
                  </a:cubicBezTo>
                  <a:cubicBezTo>
                    <a:pt x="1873" y="1029"/>
                    <a:pt x="1665" y="405"/>
                    <a:pt x="1187" y="51"/>
                  </a:cubicBezTo>
                  <a:cubicBezTo>
                    <a:pt x="1139" y="16"/>
                    <a:pt x="1085" y="0"/>
                    <a:pt x="1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8193753" y="820673"/>
              <a:ext cx="95026" cy="99859"/>
            </a:xfrm>
            <a:custGeom>
              <a:avLst/>
              <a:gdLst/>
              <a:ahLst/>
              <a:cxnLst/>
              <a:rect l="l" t="t" r="r" b="b"/>
              <a:pathLst>
                <a:path w="2143" h="2252" extrusionOk="0">
                  <a:moveTo>
                    <a:pt x="1532" y="0"/>
                  </a:moveTo>
                  <a:cubicBezTo>
                    <a:pt x="1448" y="0"/>
                    <a:pt x="1365" y="37"/>
                    <a:pt x="1311" y="113"/>
                  </a:cubicBezTo>
                  <a:cubicBezTo>
                    <a:pt x="1249" y="196"/>
                    <a:pt x="1249" y="341"/>
                    <a:pt x="1311" y="446"/>
                  </a:cubicBezTo>
                  <a:cubicBezTo>
                    <a:pt x="1540" y="715"/>
                    <a:pt x="1560" y="1111"/>
                    <a:pt x="1332" y="1403"/>
                  </a:cubicBezTo>
                  <a:cubicBezTo>
                    <a:pt x="1187" y="1606"/>
                    <a:pt x="951" y="1717"/>
                    <a:pt x="716" y="1717"/>
                  </a:cubicBezTo>
                  <a:cubicBezTo>
                    <a:pt x="613" y="1717"/>
                    <a:pt x="511" y="1696"/>
                    <a:pt x="417" y="1652"/>
                  </a:cubicBezTo>
                  <a:cubicBezTo>
                    <a:pt x="385" y="1642"/>
                    <a:pt x="352" y="1636"/>
                    <a:pt x="321" y="1636"/>
                  </a:cubicBezTo>
                  <a:cubicBezTo>
                    <a:pt x="232" y="1636"/>
                    <a:pt x="151" y="1679"/>
                    <a:pt x="104" y="1755"/>
                  </a:cubicBezTo>
                  <a:cubicBezTo>
                    <a:pt x="1" y="1880"/>
                    <a:pt x="42" y="2088"/>
                    <a:pt x="209" y="2152"/>
                  </a:cubicBezTo>
                  <a:cubicBezTo>
                    <a:pt x="369" y="2219"/>
                    <a:pt x="538" y="2252"/>
                    <a:pt x="706" y="2252"/>
                  </a:cubicBezTo>
                  <a:cubicBezTo>
                    <a:pt x="1107" y="2252"/>
                    <a:pt x="1505" y="2065"/>
                    <a:pt x="1768" y="1714"/>
                  </a:cubicBezTo>
                  <a:cubicBezTo>
                    <a:pt x="2143" y="1215"/>
                    <a:pt x="2101" y="549"/>
                    <a:pt x="1748" y="91"/>
                  </a:cubicBezTo>
                  <a:cubicBezTo>
                    <a:pt x="1688" y="31"/>
                    <a:pt x="1609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9133757" y="1154080"/>
              <a:ext cx="8381" cy="23058"/>
            </a:xfrm>
            <a:custGeom>
              <a:avLst/>
              <a:gdLst/>
              <a:ahLst/>
              <a:cxnLst/>
              <a:rect l="l" t="t" r="r" b="b"/>
              <a:pathLst>
                <a:path w="189" h="520" extrusionOk="0">
                  <a:moveTo>
                    <a:pt x="189" y="0"/>
                  </a:moveTo>
                  <a:cubicBezTo>
                    <a:pt x="105" y="42"/>
                    <a:pt x="42" y="103"/>
                    <a:pt x="22" y="208"/>
                  </a:cubicBezTo>
                  <a:cubicBezTo>
                    <a:pt x="1" y="333"/>
                    <a:pt x="84" y="478"/>
                    <a:pt x="189" y="519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863493" y="998041"/>
              <a:ext cx="88552" cy="146064"/>
            </a:xfrm>
            <a:custGeom>
              <a:avLst/>
              <a:gdLst/>
              <a:ahLst/>
              <a:cxnLst/>
              <a:rect l="l" t="t" r="r" b="b"/>
              <a:pathLst>
                <a:path w="1997" h="3294" extrusionOk="0">
                  <a:moveTo>
                    <a:pt x="1615" y="1"/>
                  </a:moveTo>
                  <a:cubicBezTo>
                    <a:pt x="1604" y="1"/>
                    <a:pt x="1593" y="1"/>
                    <a:pt x="1582" y="2"/>
                  </a:cubicBezTo>
                  <a:cubicBezTo>
                    <a:pt x="833" y="86"/>
                    <a:pt x="209" y="690"/>
                    <a:pt x="104" y="1459"/>
                  </a:cubicBezTo>
                  <a:cubicBezTo>
                    <a:pt x="1" y="2249"/>
                    <a:pt x="458" y="2978"/>
                    <a:pt x="1144" y="3269"/>
                  </a:cubicBezTo>
                  <a:cubicBezTo>
                    <a:pt x="1184" y="3286"/>
                    <a:pt x="1226" y="3293"/>
                    <a:pt x="1267" y="3293"/>
                  </a:cubicBezTo>
                  <a:cubicBezTo>
                    <a:pt x="1440" y="3293"/>
                    <a:pt x="1606" y="3162"/>
                    <a:pt x="1624" y="2978"/>
                  </a:cubicBezTo>
                  <a:cubicBezTo>
                    <a:pt x="1643" y="2832"/>
                    <a:pt x="1560" y="2687"/>
                    <a:pt x="1415" y="2624"/>
                  </a:cubicBezTo>
                  <a:cubicBezTo>
                    <a:pt x="999" y="2457"/>
                    <a:pt x="728" y="2021"/>
                    <a:pt x="791" y="1563"/>
                  </a:cubicBezTo>
                  <a:cubicBezTo>
                    <a:pt x="853" y="1084"/>
                    <a:pt x="1227" y="731"/>
                    <a:pt x="1665" y="690"/>
                  </a:cubicBezTo>
                  <a:cubicBezTo>
                    <a:pt x="1832" y="668"/>
                    <a:pt x="1956" y="543"/>
                    <a:pt x="1976" y="398"/>
                  </a:cubicBezTo>
                  <a:cubicBezTo>
                    <a:pt x="1997" y="180"/>
                    <a:pt x="1828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9020375" y="840273"/>
              <a:ext cx="117109" cy="61148"/>
            </a:xfrm>
            <a:custGeom>
              <a:avLst/>
              <a:gdLst/>
              <a:ahLst/>
              <a:cxnLst/>
              <a:rect l="l" t="t" r="r" b="b"/>
              <a:pathLst>
                <a:path w="2641" h="1379" extrusionOk="0">
                  <a:moveTo>
                    <a:pt x="1335" y="1"/>
                  </a:moveTo>
                  <a:cubicBezTo>
                    <a:pt x="1306" y="1"/>
                    <a:pt x="1277" y="2"/>
                    <a:pt x="1248" y="4"/>
                  </a:cubicBezTo>
                  <a:cubicBezTo>
                    <a:pt x="624" y="24"/>
                    <a:pt x="144" y="481"/>
                    <a:pt x="19" y="1064"/>
                  </a:cubicBezTo>
                  <a:cubicBezTo>
                    <a:pt x="1" y="1221"/>
                    <a:pt x="111" y="1378"/>
                    <a:pt x="281" y="1378"/>
                  </a:cubicBezTo>
                  <a:cubicBezTo>
                    <a:pt x="290" y="1378"/>
                    <a:pt x="300" y="1378"/>
                    <a:pt x="311" y="1377"/>
                  </a:cubicBezTo>
                  <a:cubicBezTo>
                    <a:pt x="416" y="1377"/>
                    <a:pt x="519" y="1294"/>
                    <a:pt x="560" y="1169"/>
                  </a:cubicBezTo>
                  <a:cubicBezTo>
                    <a:pt x="624" y="814"/>
                    <a:pt x="915" y="565"/>
                    <a:pt x="1268" y="545"/>
                  </a:cubicBezTo>
                  <a:cubicBezTo>
                    <a:pt x="1284" y="544"/>
                    <a:pt x="1300" y="543"/>
                    <a:pt x="1316" y="543"/>
                  </a:cubicBezTo>
                  <a:cubicBezTo>
                    <a:pt x="1669" y="543"/>
                    <a:pt x="1961" y="767"/>
                    <a:pt x="2080" y="1085"/>
                  </a:cubicBezTo>
                  <a:cubicBezTo>
                    <a:pt x="2100" y="1189"/>
                    <a:pt x="2225" y="1272"/>
                    <a:pt x="2350" y="1272"/>
                  </a:cubicBezTo>
                  <a:cubicBezTo>
                    <a:pt x="2516" y="1252"/>
                    <a:pt x="2641" y="1085"/>
                    <a:pt x="2579" y="919"/>
                  </a:cubicBezTo>
                  <a:cubicBezTo>
                    <a:pt x="2400" y="384"/>
                    <a:pt x="1902" y="1"/>
                    <a:pt x="1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9059085" y="1010324"/>
              <a:ext cx="83054" cy="113517"/>
            </a:xfrm>
            <a:custGeom>
              <a:avLst/>
              <a:gdLst/>
              <a:ahLst/>
              <a:cxnLst/>
              <a:rect l="l" t="t" r="r" b="b"/>
              <a:pathLst>
                <a:path w="1873" h="2560" extrusionOk="0">
                  <a:moveTo>
                    <a:pt x="714" y="1"/>
                  </a:moveTo>
                  <a:cubicBezTo>
                    <a:pt x="632" y="1"/>
                    <a:pt x="546" y="33"/>
                    <a:pt x="478" y="100"/>
                  </a:cubicBezTo>
                  <a:cubicBezTo>
                    <a:pt x="62" y="599"/>
                    <a:pt x="0" y="1328"/>
                    <a:pt x="375" y="1911"/>
                  </a:cubicBezTo>
                  <a:cubicBezTo>
                    <a:pt x="672" y="2331"/>
                    <a:pt x="1132" y="2559"/>
                    <a:pt x="1605" y="2559"/>
                  </a:cubicBezTo>
                  <a:cubicBezTo>
                    <a:pt x="1694" y="2559"/>
                    <a:pt x="1784" y="2551"/>
                    <a:pt x="1873" y="2535"/>
                  </a:cubicBezTo>
                  <a:lnTo>
                    <a:pt x="1873" y="1911"/>
                  </a:lnTo>
                  <a:cubicBezTo>
                    <a:pt x="1782" y="1943"/>
                    <a:pt x="1688" y="1958"/>
                    <a:pt x="1593" y="1958"/>
                  </a:cubicBezTo>
                  <a:cubicBezTo>
                    <a:pt x="1318" y="1958"/>
                    <a:pt x="1044" y="1826"/>
                    <a:pt x="874" y="1578"/>
                  </a:cubicBezTo>
                  <a:cubicBezTo>
                    <a:pt x="644" y="1223"/>
                    <a:pt x="686" y="787"/>
                    <a:pt x="936" y="496"/>
                  </a:cubicBezTo>
                  <a:cubicBezTo>
                    <a:pt x="1019" y="391"/>
                    <a:pt x="1041" y="246"/>
                    <a:pt x="957" y="121"/>
                  </a:cubicBezTo>
                  <a:cubicBezTo>
                    <a:pt x="901" y="43"/>
                    <a:pt x="810" y="1"/>
                    <a:pt x="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9087641" y="1147562"/>
              <a:ext cx="37913" cy="62124"/>
            </a:xfrm>
            <a:custGeom>
              <a:avLst/>
              <a:gdLst/>
              <a:ahLst/>
              <a:cxnLst/>
              <a:rect l="l" t="t" r="r" b="b"/>
              <a:pathLst>
                <a:path w="855" h="1401" extrusionOk="0">
                  <a:moveTo>
                    <a:pt x="688" y="1"/>
                  </a:moveTo>
                  <a:cubicBezTo>
                    <a:pt x="375" y="42"/>
                    <a:pt x="105" y="292"/>
                    <a:pt x="64" y="625"/>
                  </a:cubicBezTo>
                  <a:cubicBezTo>
                    <a:pt x="0" y="958"/>
                    <a:pt x="188" y="1271"/>
                    <a:pt x="500" y="1395"/>
                  </a:cubicBezTo>
                  <a:cubicBezTo>
                    <a:pt x="513" y="1399"/>
                    <a:pt x="527" y="1400"/>
                    <a:pt x="541" y="1400"/>
                  </a:cubicBezTo>
                  <a:cubicBezTo>
                    <a:pt x="614" y="1400"/>
                    <a:pt x="688" y="1357"/>
                    <a:pt x="688" y="1271"/>
                  </a:cubicBezTo>
                  <a:cubicBezTo>
                    <a:pt x="708" y="1207"/>
                    <a:pt x="666" y="1146"/>
                    <a:pt x="605" y="1124"/>
                  </a:cubicBezTo>
                  <a:cubicBezTo>
                    <a:pt x="438" y="1041"/>
                    <a:pt x="313" y="854"/>
                    <a:pt x="355" y="666"/>
                  </a:cubicBezTo>
                  <a:cubicBezTo>
                    <a:pt x="375" y="458"/>
                    <a:pt x="541" y="314"/>
                    <a:pt x="729" y="292"/>
                  </a:cubicBezTo>
                  <a:cubicBezTo>
                    <a:pt x="791" y="292"/>
                    <a:pt x="833" y="230"/>
                    <a:pt x="854" y="167"/>
                  </a:cubicBezTo>
                  <a:cubicBezTo>
                    <a:pt x="854" y="84"/>
                    <a:pt x="771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973239" y="876722"/>
              <a:ext cx="80349" cy="79107"/>
            </a:xfrm>
            <a:custGeom>
              <a:avLst/>
              <a:gdLst/>
              <a:ahLst/>
              <a:cxnLst/>
              <a:rect l="l" t="t" r="r" b="b"/>
              <a:pathLst>
                <a:path w="1812" h="1784" extrusionOk="0">
                  <a:moveTo>
                    <a:pt x="458" y="1"/>
                  </a:moveTo>
                  <a:cubicBezTo>
                    <a:pt x="387" y="1"/>
                    <a:pt x="316" y="32"/>
                    <a:pt x="272" y="97"/>
                  </a:cubicBezTo>
                  <a:cubicBezTo>
                    <a:pt x="1" y="491"/>
                    <a:pt x="22" y="1032"/>
                    <a:pt x="355" y="1407"/>
                  </a:cubicBezTo>
                  <a:cubicBezTo>
                    <a:pt x="575" y="1654"/>
                    <a:pt x="875" y="1784"/>
                    <a:pt x="1180" y="1784"/>
                  </a:cubicBezTo>
                  <a:cubicBezTo>
                    <a:pt x="1338" y="1784"/>
                    <a:pt x="1496" y="1749"/>
                    <a:pt x="1645" y="1678"/>
                  </a:cubicBezTo>
                  <a:cubicBezTo>
                    <a:pt x="1770" y="1615"/>
                    <a:pt x="1811" y="1448"/>
                    <a:pt x="1707" y="1345"/>
                  </a:cubicBezTo>
                  <a:cubicBezTo>
                    <a:pt x="1665" y="1290"/>
                    <a:pt x="1605" y="1261"/>
                    <a:pt x="1544" y="1261"/>
                  </a:cubicBezTo>
                  <a:cubicBezTo>
                    <a:pt x="1514" y="1261"/>
                    <a:pt x="1484" y="1268"/>
                    <a:pt x="1457" y="1282"/>
                  </a:cubicBezTo>
                  <a:cubicBezTo>
                    <a:pt x="1365" y="1325"/>
                    <a:pt x="1268" y="1345"/>
                    <a:pt x="1173" y="1345"/>
                  </a:cubicBezTo>
                  <a:cubicBezTo>
                    <a:pt x="989" y="1345"/>
                    <a:pt x="811" y="1267"/>
                    <a:pt x="688" y="1116"/>
                  </a:cubicBezTo>
                  <a:cubicBezTo>
                    <a:pt x="480" y="908"/>
                    <a:pt x="480" y="575"/>
                    <a:pt x="646" y="347"/>
                  </a:cubicBezTo>
                  <a:cubicBezTo>
                    <a:pt x="708" y="263"/>
                    <a:pt x="688" y="159"/>
                    <a:pt x="625" y="75"/>
                  </a:cubicBezTo>
                  <a:cubicBezTo>
                    <a:pt x="585" y="26"/>
                    <a:pt x="522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9011994" y="975294"/>
              <a:ext cx="41505" cy="60838"/>
            </a:xfrm>
            <a:custGeom>
              <a:avLst/>
              <a:gdLst/>
              <a:ahLst/>
              <a:cxnLst/>
              <a:rect l="l" t="t" r="r" b="b"/>
              <a:pathLst>
                <a:path w="936" h="1372" extrusionOk="0">
                  <a:moveTo>
                    <a:pt x="505" y="0"/>
                  </a:moveTo>
                  <a:cubicBezTo>
                    <a:pt x="482" y="0"/>
                    <a:pt x="460" y="5"/>
                    <a:pt x="438" y="16"/>
                  </a:cubicBezTo>
                  <a:cubicBezTo>
                    <a:pt x="167" y="182"/>
                    <a:pt x="0" y="515"/>
                    <a:pt x="84" y="828"/>
                  </a:cubicBezTo>
                  <a:cubicBezTo>
                    <a:pt x="167" y="1161"/>
                    <a:pt x="458" y="1369"/>
                    <a:pt x="771" y="1369"/>
                  </a:cubicBezTo>
                  <a:cubicBezTo>
                    <a:pt x="780" y="1371"/>
                    <a:pt x="788" y="1372"/>
                    <a:pt x="797" y="1372"/>
                  </a:cubicBezTo>
                  <a:cubicBezTo>
                    <a:pt x="884" y="1372"/>
                    <a:pt x="936" y="1279"/>
                    <a:pt x="916" y="1203"/>
                  </a:cubicBezTo>
                  <a:cubicBezTo>
                    <a:pt x="896" y="1139"/>
                    <a:pt x="854" y="1078"/>
                    <a:pt x="771" y="1078"/>
                  </a:cubicBezTo>
                  <a:cubicBezTo>
                    <a:pt x="583" y="1078"/>
                    <a:pt x="417" y="953"/>
                    <a:pt x="375" y="765"/>
                  </a:cubicBezTo>
                  <a:cubicBezTo>
                    <a:pt x="313" y="557"/>
                    <a:pt x="417" y="371"/>
                    <a:pt x="583" y="287"/>
                  </a:cubicBezTo>
                  <a:cubicBezTo>
                    <a:pt x="646" y="246"/>
                    <a:pt x="666" y="182"/>
                    <a:pt x="646" y="121"/>
                  </a:cubicBezTo>
                  <a:cubicBezTo>
                    <a:pt x="630" y="43"/>
                    <a:pt x="569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9059972" y="884925"/>
              <a:ext cx="55384" cy="51304"/>
            </a:xfrm>
            <a:custGeom>
              <a:avLst/>
              <a:gdLst/>
              <a:ahLst/>
              <a:cxnLst/>
              <a:rect l="l" t="t" r="r" b="b"/>
              <a:pathLst>
                <a:path w="1249" h="1157" extrusionOk="0">
                  <a:moveTo>
                    <a:pt x="293" y="0"/>
                  </a:moveTo>
                  <a:cubicBezTo>
                    <a:pt x="240" y="0"/>
                    <a:pt x="192" y="28"/>
                    <a:pt x="167" y="78"/>
                  </a:cubicBezTo>
                  <a:cubicBezTo>
                    <a:pt x="0" y="348"/>
                    <a:pt x="42" y="723"/>
                    <a:pt x="292" y="952"/>
                  </a:cubicBezTo>
                  <a:cubicBezTo>
                    <a:pt x="427" y="1087"/>
                    <a:pt x="614" y="1157"/>
                    <a:pt x="799" y="1157"/>
                  </a:cubicBezTo>
                  <a:cubicBezTo>
                    <a:pt x="927" y="1157"/>
                    <a:pt x="1055" y="1123"/>
                    <a:pt x="1165" y="1055"/>
                  </a:cubicBezTo>
                  <a:cubicBezTo>
                    <a:pt x="1249" y="994"/>
                    <a:pt x="1249" y="889"/>
                    <a:pt x="1187" y="806"/>
                  </a:cubicBezTo>
                  <a:cubicBezTo>
                    <a:pt x="1163" y="782"/>
                    <a:pt x="1125" y="771"/>
                    <a:pt x="1089" y="771"/>
                  </a:cubicBezTo>
                  <a:cubicBezTo>
                    <a:pt x="1063" y="771"/>
                    <a:pt x="1038" y="777"/>
                    <a:pt x="1021" y="786"/>
                  </a:cubicBezTo>
                  <a:cubicBezTo>
                    <a:pt x="948" y="830"/>
                    <a:pt x="865" y="852"/>
                    <a:pt x="782" y="852"/>
                  </a:cubicBezTo>
                  <a:cubicBezTo>
                    <a:pt x="675" y="852"/>
                    <a:pt x="570" y="815"/>
                    <a:pt x="500" y="744"/>
                  </a:cubicBezTo>
                  <a:cubicBezTo>
                    <a:pt x="355" y="598"/>
                    <a:pt x="313" y="390"/>
                    <a:pt x="416" y="223"/>
                  </a:cubicBezTo>
                  <a:cubicBezTo>
                    <a:pt x="438" y="162"/>
                    <a:pt x="438" y="78"/>
                    <a:pt x="396" y="37"/>
                  </a:cubicBezTo>
                  <a:cubicBezTo>
                    <a:pt x="364" y="12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9078418" y="784890"/>
              <a:ext cx="61902" cy="39021"/>
            </a:xfrm>
            <a:custGeom>
              <a:avLst/>
              <a:gdLst/>
              <a:ahLst/>
              <a:cxnLst/>
              <a:rect l="l" t="t" r="r" b="b"/>
              <a:pathLst>
                <a:path w="1396" h="880" extrusionOk="0">
                  <a:moveTo>
                    <a:pt x="1240" y="1"/>
                  </a:moveTo>
                  <a:cubicBezTo>
                    <a:pt x="1230" y="1"/>
                    <a:pt x="1218" y="2"/>
                    <a:pt x="1207" y="4"/>
                  </a:cubicBezTo>
                  <a:cubicBezTo>
                    <a:pt x="1145" y="24"/>
                    <a:pt x="1104" y="88"/>
                    <a:pt x="1104" y="149"/>
                  </a:cubicBezTo>
                  <a:cubicBezTo>
                    <a:pt x="1104" y="337"/>
                    <a:pt x="979" y="524"/>
                    <a:pt x="791" y="565"/>
                  </a:cubicBezTo>
                  <a:cubicBezTo>
                    <a:pt x="744" y="580"/>
                    <a:pt x="698" y="586"/>
                    <a:pt x="653" y="586"/>
                  </a:cubicBezTo>
                  <a:cubicBezTo>
                    <a:pt x="502" y="586"/>
                    <a:pt x="373" y="507"/>
                    <a:pt x="292" y="379"/>
                  </a:cubicBezTo>
                  <a:cubicBezTo>
                    <a:pt x="275" y="327"/>
                    <a:pt x="230" y="290"/>
                    <a:pt x="180" y="290"/>
                  </a:cubicBezTo>
                  <a:cubicBezTo>
                    <a:pt x="169" y="290"/>
                    <a:pt x="158" y="292"/>
                    <a:pt x="147" y="296"/>
                  </a:cubicBezTo>
                  <a:cubicBezTo>
                    <a:pt x="42" y="337"/>
                    <a:pt x="0" y="440"/>
                    <a:pt x="42" y="524"/>
                  </a:cubicBezTo>
                  <a:cubicBezTo>
                    <a:pt x="177" y="743"/>
                    <a:pt x="420" y="880"/>
                    <a:pt x="674" y="880"/>
                  </a:cubicBezTo>
                  <a:cubicBezTo>
                    <a:pt x="734" y="880"/>
                    <a:pt x="795" y="872"/>
                    <a:pt x="854" y="857"/>
                  </a:cubicBezTo>
                  <a:cubicBezTo>
                    <a:pt x="1187" y="773"/>
                    <a:pt x="1395" y="482"/>
                    <a:pt x="1395" y="149"/>
                  </a:cubicBezTo>
                  <a:cubicBezTo>
                    <a:pt x="1395" y="75"/>
                    <a:pt x="1329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9011994" y="1126677"/>
              <a:ext cx="72943" cy="78398"/>
            </a:xfrm>
            <a:custGeom>
              <a:avLst/>
              <a:gdLst/>
              <a:ahLst/>
              <a:cxnLst/>
              <a:rect l="l" t="t" r="r" b="b"/>
              <a:pathLst>
                <a:path w="1645" h="1768" extrusionOk="0">
                  <a:moveTo>
                    <a:pt x="1128" y="1"/>
                  </a:moveTo>
                  <a:cubicBezTo>
                    <a:pt x="802" y="1"/>
                    <a:pt x="473" y="156"/>
                    <a:pt x="272" y="452"/>
                  </a:cubicBezTo>
                  <a:cubicBezTo>
                    <a:pt x="0" y="846"/>
                    <a:pt x="42" y="1345"/>
                    <a:pt x="355" y="1700"/>
                  </a:cubicBezTo>
                  <a:cubicBezTo>
                    <a:pt x="392" y="1746"/>
                    <a:pt x="447" y="1768"/>
                    <a:pt x="501" y="1768"/>
                  </a:cubicBezTo>
                  <a:cubicBezTo>
                    <a:pt x="567" y="1768"/>
                    <a:pt x="632" y="1736"/>
                    <a:pt x="666" y="1678"/>
                  </a:cubicBezTo>
                  <a:cubicBezTo>
                    <a:pt x="729" y="1595"/>
                    <a:pt x="729" y="1492"/>
                    <a:pt x="666" y="1429"/>
                  </a:cubicBezTo>
                  <a:cubicBezTo>
                    <a:pt x="480" y="1221"/>
                    <a:pt x="458" y="909"/>
                    <a:pt x="625" y="680"/>
                  </a:cubicBezTo>
                  <a:cubicBezTo>
                    <a:pt x="734" y="510"/>
                    <a:pt x="924" y="420"/>
                    <a:pt x="1125" y="420"/>
                  </a:cubicBezTo>
                  <a:cubicBezTo>
                    <a:pt x="1193" y="420"/>
                    <a:pt x="1263" y="431"/>
                    <a:pt x="1332" y="452"/>
                  </a:cubicBezTo>
                  <a:cubicBezTo>
                    <a:pt x="1351" y="456"/>
                    <a:pt x="1372" y="459"/>
                    <a:pt x="1393" y="459"/>
                  </a:cubicBezTo>
                  <a:cubicBezTo>
                    <a:pt x="1461" y="459"/>
                    <a:pt x="1530" y="432"/>
                    <a:pt x="1562" y="368"/>
                  </a:cubicBezTo>
                  <a:cubicBezTo>
                    <a:pt x="1645" y="264"/>
                    <a:pt x="1582" y="97"/>
                    <a:pt x="1457" y="56"/>
                  </a:cubicBezTo>
                  <a:cubicBezTo>
                    <a:pt x="1351" y="19"/>
                    <a:pt x="1240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880121" y="906564"/>
              <a:ext cx="72855" cy="78619"/>
            </a:xfrm>
            <a:custGeom>
              <a:avLst/>
              <a:gdLst/>
              <a:ahLst/>
              <a:cxnLst/>
              <a:rect l="l" t="t" r="r" b="b"/>
              <a:pathLst>
                <a:path w="1643" h="1773" extrusionOk="0">
                  <a:moveTo>
                    <a:pt x="1110" y="0"/>
                  </a:moveTo>
                  <a:cubicBezTo>
                    <a:pt x="784" y="0"/>
                    <a:pt x="467" y="156"/>
                    <a:pt x="270" y="443"/>
                  </a:cubicBezTo>
                  <a:cubicBezTo>
                    <a:pt x="0" y="839"/>
                    <a:pt x="62" y="1358"/>
                    <a:pt x="353" y="1713"/>
                  </a:cubicBezTo>
                  <a:cubicBezTo>
                    <a:pt x="392" y="1752"/>
                    <a:pt x="450" y="1772"/>
                    <a:pt x="509" y="1772"/>
                  </a:cubicBezTo>
                  <a:cubicBezTo>
                    <a:pt x="575" y="1772"/>
                    <a:pt x="642" y="1746"/>
                    <a:pt x="686" y="1691"/>
                  </a:cubicBezTo>
                  <a:cubicBezTo>
                    <a:pt x="728" y="1608"/>
                    <a:pt x="728" y="1504"/>
                    <a:pt x="666" y="1421"/>
                  </a:cubicBezTo>
                  <a:cubicBezTo>
                    <a:pt x="478" y="1233"/>
                    <a:pt x="458" y="922"/>
                    <a:pt x="624" y="692"/>
                  </a:cubicBezTo>
                  <a:cubicBezTo>
                    <a:pt x="749" y="505"/>
                    <a:pt x="944" y="411"/>
                    <a:pt x="1139" y="411"/>
                  </a:cubicBezTo>
                  <a:cubicBezTo>
                    <a:pt x="1204" y="411"/>
                    <a:pt x="1269" y="422"/>
                    <a:pt x="1332" y="443"/>
                  </a:cubicBezTo>
                  <a:cubicBezTo>
                    <a:pt x="1355" y="454"/>
                    <a:pt x="1380" y="459"/>
                    <a:pt x="1405" y="459"/>
                  </a:cubicBezTo>
                  <a:cubicBezTo>
                    <a:pt x="1470" y="459"/>
                    <a:pt x="1536" y="425"/>
                    <a:pt x="1581" y="381"/>
                  </a:cubicBezTo>
                  <a:cubicBezTo>
                    <a:pt x="1643" y="256"/>
                    <a:pt x="1601" y="110"/>
                    <a:pt x="1477" y="68"/>
                  </a:cubicBezTo>
                  <a:cubicBezTo>
                    <a:pt x="1357" y="23"/>
                    <a:pt x="123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9020330" y="759659"/>
              <a:ext cx="82122" cy="69795"/>
            </a:xfrm>
            <a:custGeom>
              <a:avLst/>
              <a:gdLst/>
              <a:ahLst/>
              <a:cxnLst/>
              <a:rect l="l" t="t" r="r" b="b"/>
              <a:pathLst>
                <a:path w="1852" h="1574" extrusionOk="0">
                  <a:moveTo>
                    <a:pt x="1134" y="0"/>
                  </a:moveTo>
                  <a:cubicBezTo>
                    <a:pt x="905" y="0"/>
                    <a:pt x="672" y="78"/>
                    <a:pt x="478" y="241"/>
                  </a:cubicBezTo>
                  <a:cubicBezTo>
                    <a:pt x="104" y="532"/>
                    <a:pt x="1" y="1031"/>
                    <a:pt x="187" y="1447"/>
                  </a:cubicBezTo>
                  <a:cubicBezTo>
                    <a:pt x="228" y="1528"/>
                    <a:pt x="312" y="1574"/>
                    <a:pt x="394" y="1574"/>
                  </a:cubicBezTo>
                  <a:cubicBezTo>
                    <a:pt x="439" y="1574"/>
                    <a:pt x="483" y="1560"/>
                    <a:pt x="520" y="1530"/>
                  </a:cubicBezTo>
                  <a:cubicBezTo>
                    <a:pt x="583" y="1467"/>
                    <a:pt x="603" y="1364"/>
                    <a:pt x="583" y="1281"/>
                  </a:cubicBezTo>
                  <a:cubicBezTo>
                    <a:pt x="458" y="1031"/>
                    <a:pt x="520" y="740"/>
                    <a:pt x="749" y="552"/>
                  </a:cubicBezTo>
                  <a:cubicBezTo>
                    <a:pt x="857" y="466"/>
                    <a:pt x="992" y="424"/>
                    <a:pt x="1129" y="424"/>
                  </a:cubicBezTo>
                  <a:cubicBezTo>
                    <a:pt x="1257" y="424"/>
                    <a:pt x="1387" y="461"/>
                    <a:pt x="1498" y="532"/>
                  </a:cubicBezTo>
                  <a:cubicBezTo>
                    <a:pt x="1529" y="563"/>
                    <a:pt x="1571" y="578"/>
                    <a:pt x="1615" y="578"/>
                  </a:cubicBezTo>
                  <a:cubicBezTo>
                    <a:pt x="1659" y="578"/>
                    <a:pt x="1706" y="563"/>
                    <a:pt x="1748" y="532"/>
                  </a:cubicBezTo>
                  <a:cubicBezTo>
                    <a:pt x="1851" y="449"/>
                    <a:pt x="1851" y="282"/>
                    <a:pt x="1726" y="199"/>
                  </a:cubicBezTo>
                  <a:cubicBezTo>
                    <a:pt x="1556" y="68"/>
                    <a:pt x="1347" y="0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928986" y="948201"/>
              <a:ext cx="73830" cy="76491"/>
            </a:xfrm>
            <a:custGeom>
              <a:avLst/>
              <a:gdLst/>
              <a:ahLst/>
              <a:cxnLst/>
              <a:rect l="l" t="t" r="r" b="b"/>
              <a:pathLst>
                <a:path w="1665" h="1725" extrusionOk="0">
                  <a:moveTo>
                    <a:pt x="552" y="1"/>
                  </a:moveTo>
                  <a:cubicBezTo>
                    <a:pt x="413" y="1"/>
                    <a:pt x="275" y="29"/>
                    <a:pt x="147" y="86"/>
                  </a:cubicBezTo>
                  <a:cubicBezTo>
                    <a:pt x="22" y="149"/>
                    <a:pt x="0" y="316"/>
                    <a:pt x="83" y="419"/>
                  </a:cubicBezTo>
                  <a:cubicBezTo>
                    <a:pt x="113" y="465"/>
                    <a:pt x="176" y="499"/>
                    <a:pt x="240" y="499"/>
                  </a:cubicBezTo>
                  <a:cubicBezTo>
                    <a:pt x="265" y="499"/>
                    <a:pt x="290" y="494"/>
                    <a:pt x="313" y="482"/>
                  </a:cubicBezTo>
                  <a:cubicBezTo>
                    <a:pt x="393" y="442"/>
                    <a:pt x="479" y="424"/>
                    <a:pt x="565" y="424"/>
                  </a:cubicBezTo>
                  <a:cubicBezTo>
                    <a:pt x="747" y="424"/>
                    <a:pt x="927" y="507"/>
                    <a:pt x="1040" y="649"/>
                  </a:cubicBezTo>
                  <a:cubicBezTo>
                    <a:pt x="1228" y="877"/>
                    <a:pt x="1228" y="1190"/>
                    <a:pt x="1062" y="1398"/>
                  </a:cubicBezTo>
                  <a:cubicBezTo>
                    <a:pt x="999" y="1481"/>
                    <a:pt x="999" y="1584"/>
                    <a:pt x="1062" y="1647"/>
                  </a:cubicBezTo>
                  <a:cubicBezTo>
                    <a:pt x="1104" y="1699"/>
                    <a:pt x="1166" y="1725"/>
                    <a:pt x="1228" y="1725"/>
                  </a:cubicBezTo>
                  <a:cubicBezTo>
                    <a:pt x="1291" y="1725"/>
                    <a:pt x="1353" y="1699"/>
                    <a:pt x="1395" y="1647"/>
                  </a:cubicBezTo>
                  <a:cubicBezTo>
                    <a:pt x="1664" y="1273"/>
                    <a:pt x="1664" y="774"/>
                    <a:pt x="1373" y="399"/>
                  </a:cubicBezTo>
                  <a:cubicBezTo>
                    <a:pt x="1172" y="140"/>
                    <a:pt x="862" y="1"/>
                    <a:pt x="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9110744" y="1023050"/>
              <a:ext cx="31394" cy="55162"/>
            </a:xfrm>
            <a:custGeom>
              <a:avLst/>
              <a:gdLst/>
              <a:ahLst/>
              <a:cxnLst/>
              <a:rect l="l" t="t" r="r" b="b"/>
              <a:pathLst>
                <a:path w="708" h="1244" extrusionOk="0">
                  <a:moveTo>
                    <a:pt x="708" y="1"/>
                  </a:moveTo>
                  <a:cubicBezTo>
                    <a:pt x="561" y="21"/>
                    <a:pt x="436" y="84"/>
                    <a:pt x="312" y="209"/>
                  </a:cubicBezTo>
                  <a:cubicBezTo>
                    <a:pt x="42" y="459"/>
                    <a:pt x="0" y="853"/>
                    <a:pt x="167" y="1166"/>
                  </a:cubicBezTo>
                  <a:cubicBezTo>
                    <a:pt x="204" y="1216"/>
                    <a:pt x="264" y="1243"/>
                    <a:pt x="320" y="1243"/>
                  </a:cubicBezTo>
                  <a:cubicBezTo>
                    <a:pt x="357" y="1243"/>
                    <a:pt x="391" y="1232"/>
                    <a:pt x="416" y="1208"/>
                  </a:cubicBezTo>
                  <a:cubicBezTo>
                    <a:pt x="478" y="1144"/>
                    <a:pt x="478" y="1061"/>
                    <a:pt x="458" y="999"/>
                  </a:cubicBezTo>
                  <a:cubicBezTo>
                    <a:pt x="353" y="833"/>
                    <a:pt x="375" y="583"/>
                    <a:pt x="541" y="437"/>
                  </a:cubicBezTo>
                  <a:cubicBezTo>
                    <a:pt x="583" y="375"/>
                    <a:pt x="644" y="354"/>
                    <a:pt x="708" y="334"/>
                  </a:cubicBez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931780" y="1046063"/>
              <a:ext cx="118128" cy="59109"/>
            </a:xfrm>
            <a:custGeom>
              <a:avLst/>
              <a:gdLst/>
              <a:ahLst/>
              <a:cxnLst/>
              <a:rect l="l" t="t" r="r" b="b"/>
              <a:pathLst>
                <a:path w="2664" h="1333" extrusionOk="0">
                  <a:moveTo>
                    <a:pt x="1309" y="0"/>
                  </a:moveTo>
                  <a:cubicBezTo>
                    <a:pt x="704" y="0"/>
                    <a:pt x="205" y="410"/>
                    <a:pt x="42" y="958"/>
                  </a:cubicBezTo>
                  <a:cubicBezTo>
                    <a:pt x="0" y="1125"/>
                    <a:pt x="125" y="1313"/>
                    <a:pt x="312" y="1313"/>
                  </a:cubicBezTo>
                  <a:cubicBezTo>
                    <a:pt x="436" y="1313"/>
                    <a:pt x="541" y="1229"/>
                    <a:pt x="561" y="1105"/>
                  </a:cubicBezTo>
                  <a:cubicBezTo>
                    <a:pt x="662" y="784"/>
                    <a:pt x="954" y="541"/>
                    <a:pt x="1292" y="541"/>
                  </a:cubicBezTo>
                  <a:cubicBezTo>
                    <a:pt x="1305" y="541"/>
                    <a:pt x="1318" y="541"/>
                    <a:pt x="1332" y="542"/>
                  </a:cubicBezTo>
                  <a:cubicBezTo>
                    <a:pt x="1706" y="542"/>
                    <a:pt x="2017" y="792"/>
                    <a:pt x="2101" y="1125"/>
                  </a:cubicBezTo>
                  <a:cubicBezTo>
                    <a:pt x="2122" y="1249"/>
                    <a:pt x="2226" y="1333"/>
                    <a:pt x="2350" y="1333"/>
                  </a:cubicBezTo>
                  <a:cubicBezTo>
                    <a:pt x="2517" y="1333"/>
                    <a:pt x="2663" y="1166"/>
                    <a:pt x="2622" y="1000"/>
                  </a:cubicBezTo>
                  <a:cubicBezTo>
                    <a:pt x="2475" y="439"/>
                    <a:pt x="1956" y="1"/>
                    <a:pt x="1352" y="1"/>
                  </a:cubicBezTo>
                  <a:cubicBezTo>
                    <a:pt x="1337" y="1"/>
                    <a:pt x="1323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9048000" y="949265"/>
              <a:ext cx="94139" cy="58133"/>
            </a:xfrm>
            <a:custGeom>
              <a:avLst/>
              <a:gdLst/>
              <a:ahLst/>
              <a:cxnLst/>
              <a:rect l="l" t="t" r="r" b="b"/>
              <a:pathLst>
                <a:path w="2123" h="1311" extrusionOk="0">
                  <a:moveTo>
                    <a:pt x="1352" y="1"/>
                  </a:moveTo>
                  <a:cubicBezTo>
                    <a:pt x="728" y="1"/>
                    <a:pt x="209" y="417"/>
                    <a:pt x="42" y="978"/>
                  </a:cubicBezTo>
                  <a:cubicBezTo>
                    <a:pt x="1" y="1144"/>
                    <a:pt x="125" y="1310"/>
                    <a:pt x="312" y="1310"/>
                  </a:cubicBezTo>
                  <a:cubicBezTo>
                    <a:pt x="437" y="1310"/>
                    <a:pt x="542" y="1249"/>
                    <a:pt x="562" y="1124"/>
                  </a:cubicBezTo>
                  <a:cubicBezTo>
                    <a:pt x="666" y="791"/>
                    <a:pt x="978" y="541"/>
                    <a:pt x="1332" y="541"/>
                  </a:cubicBezTo>
                  <a:cubicBezTo>
                    <a:pt x="1707" y="561"/>
                    <a:pt x="2018" y="811"/>
                    <a:pt x="2101" y="1144"/>
                  </a:cubicBezTo>
                  <a:cubicBezTo>
                    <a:pt x="2101" y="1186"/>
                    <a:pt x="2101" y="1207"/>
                    <a:pt x="2123" y="1227"/>
                  </a:cubicBezTo>
                  <a:lnTo>
                    <a:pt x="2123" y="270"/>
                  </a:lnTo>
                  <a:cubicBezTo>
                    <a:pt x="1915" y="104"/>
                    <a:pt x="1643" y="21"/>
                    <a:pt x="1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902248" y="1100072"/>
              <a:ext cx="103362" cy="92587"/>
            </a:xfrm>
            <a:custGeom>
              <a:avLst/>
              <a:gdLst/>
              <a:ahLst/>
              <a:cxnLst/>
              <a:rect l="l" t="t" r="r" b="b"/>
              <a:pathLst>
                <a:path w="2331" h="2088" extrusionOk="0">
                  <a:moveTo>
                    <a:pt x="1797" y="0"/>
                  </a:moveTo>
                  <a:cubicBezTo>
                    <a:pt x="1735" y="0"/>
                    <a:pt x="1673" y="24"/>
                    <a:pt x="1623" y="73"/>
                  </a:cubicBezTo>
                  <a:cubicBezTo>
                    <a:pt x="1540" y="156"/>
                    <a:pt x="1518" y="303"/>
                    <a:pt x="1560" y="406"/>
                  </a:cubicBezTo>
                  <a:cubicBezTo>
                    <a:pt x="1726" y="719"/>
                    <a:pt x="1685" y="1093"/>
                    <a:pt x="1415" y="1343"/>
                  </a:cubicBezTo>
                  <a:cubicBezTo>
                    <a:pt x="1264" y="1483"/>
                    <a:pt x="1073" y="1550"/>
                    <a:pt x="884" y="1550"/>
                  </a:cubicBezTo>
                  <a:cubicBezTo>
                    <a:pt x="735" y="1550"/>
                    <a:pt x="587" y="1508"/>
                    <a:pt x="458" y="1426"/>
                  </a:cubicBezTo>
                  <a:cubicBezTo>
                    <a:pt x="417" y="1401"/>
                    <a:pt x="369" y="1389"/>
                    <a:pt x="322" y="1389"/>
                  </a:cubicBezTo>
                  <a:cubicBezTo>
                    <a:pt x="249" y="1389"/>
                    <a:pt x="176" y="1417"/>
                    <a:pt x="125" y="1468"/>
                  </a:cubicBezTo>
                  <a:cubicBezTo>
                    <a:pt x="1" y="1571"/>
                    <a:pt x="21" y="1801"/>
                    <a:pt x="167" y="1884"/>
                  </a:cubicBezTo>
                  <a:cubicBezTo>
                    <a:pt x="375" y="2019"/>
                    <a:pt x="618" y="2088"/>
                    <a:pt x="865" y="2088"/>
                  </a:cubicBezTo>
                  <a:cubicBezTo>
                    <a:pt x="1185" y="2088"/>
                    <a:pt x="1510" y="1972"/>
                    <a:pt x="1768" y="1737"/>
                  </a:cubicBezTo>
                  <a:cubicBezTo>
                    <a:pt x="2226" y="1321"/>
                    <a:pt x="2331" y="656"/>
                    <a:pt x="2039" y="156"/>
                  </a:cubicBezTo>
                  <a:cubicBezTo>
                    <a:pt x="1989" y="55"/>
                    <a:pt x="1893" y="0"/>
                    <a:pt x="1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753703" y="867986"/>
              <a:ext cx="120922" cy="97775"/>
            </a:xfrm>
            <a:custGeom>
              <a:avLst/>
              <a:gdLst/>
              <a:ahLst/>
              <a:cxnLst/>
              <a:rect l="l" t="t" r="r" b="b"/>
              <a:pathLst>
                <a:path w="2727" h="2205" extrusionOk="0">
                  <a:moveTo>
                    <a:pt x="1120" y="1"/>
                  </a:moveTo>
                  <a:cubicBezTo>
                    <a:pt x="776" y="1"/>
                    <a:pt x="435" y="121"/>
                    <a:pt x="167" y="356"/>
                  </a:cubicBezTo>
                  <a:cubicBezTo>
                    <a:pt x="0" y="480"/>
                    <a:pt x="22" y="710"/>
                    <a:pt x="188" y="813"/>
                  </a:cubicBezTo>
                  <a:cubicBezTo>
                    <a:pt x="240" y="855"/>
                    <a:pt x="302" y="876"/>
                    <a:pt x="365" y="876"/>
                  </a:cubicBezTo>
                  <a:cubicBezTo>
                    <a:pt x="427" y="876"/>
                    <a:pt x="490" y="855"/>
                    <a:pt x="541" y="813"/>
                  </a:cubicBezTo>
                  <a:cubicBezTo>
                    <a:pt x="711" y="678"/>
                    <a:pt x="916" y="604"/>
                    <a:pt x="1122" y="604"/>
                  </a:cubicBezTo>
                  <a:cubicBezTo>
                    <a:pt x="1296" y="604"/>
                    <a:pt x="1470" y="657"/>
                    <a:pt x="1623" y="772"/>
                  </a:cubicBezTo>
                  <a:cubicBezTo>
                    <a:pt x="1956" y="1001"/>
                    <a:pt x="2061" y="1437"/>
                    <a:pt x="1936" y="1792"/>
                  </a:cubicBezTo>
                  <a:cubicBezTo>
                    <a:pt x="1873" y="1917"/>
                    <a:pt x="1936" y="2062"/>
                    <a:pt x="2039" y="2145"/>
                  </a:cubicBezTo>
                  <a:cubicBezTo>
                    <a:pt x="2095" y="2186"/>
                    <a:pt x="2155" y="2205"/>
                    <a:pt x="2213" y="2205"/>
                  </a:cubicBezTo>
                  <a:cubicBezTo>
                    <a:pt x="2330" y="2205"/>
                    <a:pt x="2441" y="2131"/>
                    <a:pt x="2497" y="2020"/>
                  </a:cubicBezTo>
                  <a:cubicBezTo>
                    <a:pt x="2726" y="1396"/>
                    <a:pt x="2518" y="688"/>
                    <a:pt x="1977" y="272"/>
                  </a:cubicBezTo>
                  <a:cubicBezTo>
                    <a:pt x="1717" y="90"/>
                    <a:pt x="1417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8600546" y="1067170"/>
              <a:ext cx="140255" cy="108462"/>
            </a:xfrm>
            <a:custGeom>
              <a:avLst/>
              <a:gdLst/>
              <a:ahLst/>
              <a:cxnLst/>
              <a:rect l="l" t="t" r="r" b="b"/>
              <a:pathLst>
                <a:path w="3163" h="2446" extrusionOk="0">
                  <a:moveTo>
                    <a:pt x="554" y="1"/>
                  </a:moveTo>
                  <a:cubicBezTo>
                    <a:pt x="410" y="1"/>
                    <a:pt x="268" y="85"/>
                    <a:pt x="209" y="233"/>
                  </a:cubicBezTo>
                  <a:cubicBezTo>
                    <a:pt x="1" y="961"/>
                    <a:pt x="272" y="1772"/>
                    <a:pt x="938" y="2188"/>
                  </a:cubicBezTo>
                  <a:cubicBezTo>
                    <a:pt x="1216" y="2362"/>
                    <a:pt x="1526" y="2445"/>
                    <a:pt x="1833" y="2445"/>
                  </a:cubicBezTo>
                  <a:cubicBezTo>
                    <a:pt x="2261" y="2445"/>
                    <a:pt x="2682" y="2283"/>
                    <a:pt x="2997" y="1980"/>
                  </a:cubicBezTo>
                  <a:cubicBezTo>
                    <a:pt x="3163" y="1835"/>
                    <a:pt x="3143" y="1564"/>
                    <a:pt x="2955" y="1439"/>
                  </a:cubicBezTo>
                  <a:cubicBezTo>
                    <a:pt x="2895" y="1405"/>
                    <a:pt x="2831" y="1388"/>
                    <a:pt x="2769" y="1388"/>
                  </a:cubicBezTo>
                  <a:cubicBezTo>
                    <a:pt x="2682" y="1388"/>
                    <a:pt x="2600" y="1421"/>
                    <a:pt x="2539" y="1481"/>
                  </a:cubicBezTo>
                  <a:cubicBezTo>
                    <a:pt x="2345" y="1663"/>
                    <a:pt x="2095" y="1760"/>
                    <a:pt x="1842" y="1760"/>
                  </a:cubicBezTo>
                  <a:cubicBezTo>
                    <a:pt x="1660" y="1760"/>
                    <a:pt x="1477" y="1710"/>
                    <a:pt x="1312" y="1606"/>
                  </a:cubicBezTo>
                  <a:cubicBezTo>
                    <a:pt x="896" y="1356"/>
                    <a:pt x="750" y="878"/>
                    <a:pt x="874" y="441"/>
                  </a:cubicBezTo>
                  <a:cubicBezTo>
                    <a:pt x="916" y="296"/>
                    <a:pt x="855" y="129"/>
                    <a:pt x="730" y="46"/>
                  </a:cubicBezTo>
                  <a:cubicBezTo>
                    <a:pt x="675" y="15"/>
                    <a:pt x="614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444684" y="478798"/>
              <a:ext cx="59020" cy="97908"/>
            </a:xfrm>
            <a:custGeom>
              <a:avLst/>
              <a:gdLst/>
              <a:ahLst/>
              <a:cxnLst/>
              <a:rect l="l" t="t" r="r" b="b"/>
              <a:pathLst>
                <a:path w="1331" h="2208" extrusionOk="0">
                  <a:moveTo>
                    <a:pt x="869" y="0"/>
                  </a:moveTo>
                  <a:cubicBezTo>
                    <a:pt x="836" y="0"/>
                    <a:pt x="802" y="7"/>
                    <a:pt x="770" y="20"/>
                  </a:cubicBezTo>
                  <a:cubicBezTo>
                    <a:pt x="312" y="208"/>
                    <a:pt x="1" y="686"/>
                    <a:pt x="62" y="1207"/>
                  </a:cubicBezTo>
                  <a:cubicBezTo>
                    <a:pt x="125" y="1748"/>
                    <a:pt x="542" y="2142"/>
                    <a:pt x="1041" y="2206"/>
                  </a:cubicBezTo>
                  <a:cubicBezTo>
                    <a:pt x="1051" y="2207"/>
                    <a:pt x="1061" y="2208"/>
                    <a:pt x="1072" y="2208"/>
                  </a:cubicBezTo>
                  <a:cubicBezTo>
                    <a:pt x="1206" y="2208"/>
                    <a:pt x="1331" y="2090"/>
                    <a:pt x="1310" y="1956"/>
                  </a:cubicBezTo>
                  <a:cubicBezTo>
                    <a:pt x="1290" y="1851"/>
                    <a:pt x="1207" y="1768"/>
                    <a:pt x="1102" y="1748"/>
                  </a:cubicBezTo>
                  <a:cubicBezTo>
                    <a:pt x="811" y="1706"/>
                    <a:pt x="561" y="1477"/>
                    <a:pt x="520" y="1165"/>
                  </a:cubicBezTo>
                  <a:cubicBezTo>
                    <a:pt x="478" y="852"/>
                    <a:pt x="666" y="561"/>
                    <a:pt x="936" y="436"/>
                  </a:cubicBezTo>
                  <a:cubicBezTo>
                    <a:pt x="1041" y="416"/>
                    <a:pt x="1102" y="312"/>
                    <a:pt x="1082" y="208"/>
                  </a:cubicBezTo>
                  <a:cubicBezTo>
                    <a:pt x="1082" y="79"/>
                    <a:pt x="982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682711" y="915787"/>
              <a:ext cx="129968" cy="73963"/>
            </a:xfrm>
            <a:custGeom>
              <a:avLst/>
              <a:gdLst/>
              <a:ahLst/>
              <a:cxnLst/>
              <a:rect l="l" t="t" r="r" b="b"/>
              <a:pathLst>
                <a:path w="2931" h="1668" extrusionOk="0">
                  <a:moveTo>
                    <a:pt x="2617" y="0"/>
                  </a:moveTo>
                  <a:cubicBezTo>
                    <a:pt x="2598" y="0"/>
                    <a:pt x="2578" y="2"/>
                    <a:pt x="2558" y="7"/>
                  </a:cubicBezTo>
                  <a:cubicBezTo>
                    <a:pt x="2413" y="27"/>
                    <a:pt x="2330" y="131"/>
                    <a:pt x="2309" y="276"/>
                  </a:cubicBezTo>
                  <a:cubicBezTo>
                    <a:pt x="2267" y="651"/>
                    <a:pt x="1976" y="984"/>
                    <a:pt x="1581" y="1047"/>
                  </a:cubicBezTo>
                  <a:cubicBezTo>
                    <a:pt x="1526" y="1058"/>
                    <a:pt x="1471" y="1064"/>
                    <a:pt x="1417" y="1064"/>
                  </a:cubicBezTo>
                  <a:cubicBezTo>
                    <a:pt x="1080" y="1064"/>
                    <a:pt x="768" y="851"/>
                    <a:pt x="624" y="548"/>
                  </a:cubicBezTo>
                  <a:cubicBezTo>
                    <a:pt x="588" y="439"/>
                    <a:pt x="472" y="377"/>
                    <a:pt x="361" y="377"/>
                  </a:cubicBezTo>
                  <a:cubicBezTo>
                    <a:pt x="344" y="377"/>
                    <a:pt x="328" y="378"/>
                    <a:pt x="311" y="381"/>
                  </a:cubicBezTo>
                  <a:cubicBezTo>
                    <a:pt x="125" y="423"/>
                    <a:pt x="0" y="609"/>
                    <a:pt x="83" y="797"/>
                  </a:cubicBezTo>
                  <a:cubicBezTo>
                    <a:pt x="321" y="1329"/>
                    <a:pt x="852" y="1668"/>
                    <a:pt x="1445" y="1668"/>
                  </a:cubicBezTo>
                  <a:cubicBezTo>
                    <a:pt x="1524" y="1668"/>
                    <a:pt x="1604" y="1662"/>
                    <a:pt x="1684" y="1649"/>
                  </a:cubicBezTo>
                  <a:cubicBezTo>
                    <a:pt x="2350" y="1524"/>
                    <a:pt x="2849" y="984"/>
                    <a:pt x="2913" y="318"/>
                  </a:cubicBezTo>
                  <a:cubicBezTo>
                    <a:pt x="2931" y="151"/>
                    <a:pt x="2783" y="0"/>
                    <a:pt x="2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8546183" y="642818"/>
              <a:ext cx="123627" cy="93518"/>
            </a:xfrm>
            <a:custGeom>
              <a:avLst/>
              <a:gdLst/>
              <a:ahLst/>
              <a:cxnLst/>
              <a:rect l="l" t="t" r="r" b="b"/>
              <a:pathLst>
                <a:path w="2788" h="2109" extrusionOk="0">
                  <a:moveTo>
                    <a:pt x="2319" y="0"/>
                  </a:moveTo>
                  <a:cubicBezTo>
                    <a:pt x="2267" y="0"/>
                    <a:pt x="2213" y="15"/>
                    <a:pt x="2164" y="46"/>
                  </a:cubicBezTo>
                  <a:cubicBezTo>
                    <a:pt x="2039" y="108"/>
                    <a:pt x="1976" y="254"/>
                    <a:pt x="2017" y="379"/>
                  </a:cubicBezTo>
                  <a:cubicBezTo>
                    <a:pt x="2122" y="753"/>
                    <a:pt x="1976" y="1170"/>
                    <a:pt x="1623" y="1378"/>
                  </a:cubicBezTo>
                  <a:cubicBezTo>
                    <a:pt x="1480" y="1461"/>
                    <a:pt x="1324" y="1501"/>
                    <a:pt x="1171" y="1501"/>
                  </a:cubicBezTo>
                  <a:cubicBezTo>
                    <a:pt x="944" y="1501"/>
                    <a:pt x="723" y="1414"/>
                    <a:pt x="561" y="1253"/>
                  </a:cubicBezTo>
                  <a:cubicBezTo>
                    <a:pt x="503" y="1194"/>
                    <a:pt x="431" y="1168"/>
                    <a:pt x="357" y="1168"/>
                  </a:cubicBezTo>
                  <a:cubicBezTo>
                    <a:pt x="300" y="1168"/>
                    <a:pt x="241" y="1184"/>
                    <a:pt x="186" y="1211"/>
                  </a:cubicBezTo>
                  <a:cubicBezTo>
                    <a:pt x="20" y="1314"/>
                    <a:pt x="0" y="1544"/>
                    <a:pt x="145" y="1689"/>
                  </a:cubicBezTo>
                  <a:cubicBezTo>
                    <a:pt x="417" y="1961"/>
                    <a:pt x="793" y="2109"/>
                    <a:pt x="1175" y="2109"/>
                  </a:cubicBezTo>
                  <a:cubicBezTo>
                    <a:pt x="1435" y="2109"/>
                    <a:pt x="1698" y="2040"/>
                    <a:pt x="1934" y="1897"/>
                  </a:cubicBezTo>
                  <a:cubicBezTo>
                    <a:pt x="2517" y="1544"/>
                    <a:pt x="2788" y="857"/>
                    <a:pt x="2600" y="213"/>
                  </a:cubicBezTo>
                  <a:cubicBezTo>
                    <a:pt x="2557" y="81"/>
                    <a:pt x="2441" y="0"/>
                    <a:pt x="2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625510" y="730349"/>
              <a:ext cx="130988" cy="70505"/>
            </a:xfrm>
            <a:custGeom>
              <a:avLst/>
              <a:gdLst/>
              <a:ahLst/>
              <a:cxnLst/>
              <a:rect l="l" t="t" r="r" b="b"/>
              <a:pathLst>
                <a:path w="2954" h="1590" extrusionOk="0">
                  <a:moveTo>
                    <a:pt x="1467" y="0"/>
                  </a:moveTo>
                  <a:cubicBezTo>
                    <a:pt x="835" y="0"/>
                    <a:pt x="276" y="402"/>
                    <a:pt x="62" y="985"/>
                  </a:cubicBezTo>
                  <a:cubicBezTo>
                    <a:pt x="0" y="1171"/>
                    <a:pt x="125" y="1359"/>
                    <a:pt x="333" y="1379"/>
                  </a:cubicBezTo>
                  <a:cubicBezTo>
                    <a:pt x="346" y="1381"/>
                    <a:pt x="360" y="1383"/>
                    <a:pt x="373" y="1383"/>
                  </a:cubicBezTo>
                  <a:cubicBezTo>
                    <a:pt x="484" y="1383"/>
                    <a:pt x="589" y="1304"/>
                    <a:pt x="644" y="1193"/>
                  </a:cubicBezTo>
                  <a:cubicBezTo>
                    <a:pt x="760" y="846"/>
                    <a:pt x="1090" y="606"/>
                    <a:pt x="1454" y="606"/>
                  </a:cubicBezTo>
                  <a:cubicBezTo>
                    <a:pt x="1482" y="606"/>
                    <a:pt x="1511" y="607"/>
                    <a:pt x="1540" y="610"/>
                  </a:cubicBezTo>
                  <a:cubicBezTo>
                    <a:pt x="1956" y="652"/>
                    <a:pt x="2267" y="963"/>
                    <a:pt x="2330" y="1338"/>
                  </a:cubicBezTo>
                  <a:cubicBezTo>
                    <a:pt x="2350" y="1484"/>
                    <a:pt x="2455" y="1587"/>
                    <a:pt x="2600" y="1587"/>
                  </a:cubicBezTo>
                  <a:cubicBezTo>
                    <a:pt x="2611" y="1588"/>
                    <a:pt x="2622" y="1589"/>
                    <a:pt x="2633" y="1589"/>
                  </a:cubicBezTo>
                  <a:cubicBezTo>
                    <a:pt x="2807" y="1589"/>
                    <a:pt x="2953" y="1431"/>
                    <a:pt x="2933" y="1254"/>
                  </a:cubicBezTo>
                  <a:cubicBezTo>
                    <a:pt x="2808" y="589"/>
                    <a:pt x="2289" y="69"/>
                    <a:pt x="1601" y="6"/>
                  </a:cubicBezTo>
                  <a:cubicBezTo>
                    <a:pt x="1556" y="2"/>
                    <a:pt x="1512" y="0"/>
                    <a:pt x="1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567334" y="753540"/>
              <a:ext cx="124647" cy="91523"/>
            </a:xfrm>
            <a:custGeom>
              <a:avLst/>
              <a:gdLst/>
              <a:ahLst/>
              <a:cxnLst/>
              <a:rect l="l" t="t" r="r" b="b"/>
              <a:pathLst>
                <a:path w="2811" h="2064" extrusionOk="0">
                  <a:moveTo>
                    <a:pt x="452" y="0"/>
                  </a:moveTo>
                  <a:cubicBezTo>
                    <a:pt x="329" y="0"/>
                    <a:pt x="212" y="85"/>
                    <a:pt x="167" y="232"/>
                  </a:cubicBezTo>
                  <a:cubicBezTo>
                    <a:pt x="1" y="856"/>
                    <a:pt x="292" y="1544"/>
                    <a:pt x="896" y="1876"/>
                  </a:cubicBezTo>
                  <a:cubicBezTo>
                    <a:pt x="1125" y="2003"/>
                    <a:pt x="1372" y="2063"/>
                    <a:pt x="1616" y="2063"/>
                  </a:cubicBezTo>
                  <a:cubicBezTo>
                    <a:pt x="2013" y="2063"/>
                    <a:pt x="2402" y="1902"/>
                    <a:pt x="2685" y="1605"/>
                  </a:cubicBezTo>
                  <a:cubicBezTo>
                    <a:pt x="2810" y="1480"/>
                    <a:pt x="2769" y="1231"/>
                    <a:pt x="2602" y="1147"/>
                  </a:cubicBezTo>
                  <a:cubicBezTo>
                    <a:pt x="2553" y="1123"/>
                    <a:pt x="2500" y="1112"/>
                    <a:pt x="2449" y="1112"/>
                  </a:cubicBezTo>
                  <a:cubicBezTo>
                    <a:pt x="2371" y="1112"/>
                    <a:pt x="2298" y="1139"/>
                    <a:pt x="2248" y="1189"/>
                  </a:cubicBezTo>
                  <a:cubicBezTo>
                    <a:pt x="2080" y="1370"/>
                    <a:pt x="1847" y="1471"/>
                    <a:pt x="1610" y="1471"/>
                  </a:cubicBezTo>
                  <a:cubicBezTo>
                    <a:pt x="1466" y="1471"/>
                    <a:pt x="1321" y="1434"/>
                    <a:pt x="1187" y="1355"/>
                  </a:cubicBezTo>
                  <a:cubicBezTo>
                    <a:pt x="833" y="1169"/>
                    <a:pt x="666" y="753"/>
                    <a:pt x="750" y="379"/>
                  </a:cubicBezTo>
                  <a:cubicBezTo>
                    <a:pt x="791" y="232"/>
                    <a:pt x="730" y="107"/>
                    <a:pt x="605" y="46"/>
                  </a:cubicBezTo>
                  <a:cubicBezTo>
                    <a:pt x="556" y="15"/>
                    <a:pt x="504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684529" y="550277"/>
              <a:ext cx="100569" cy="116976"/>
            </a:xfrm>
            <a:custGeom>
              <a:avLst/>
              <a:gdLst/>
              <a:ahLst/>
              <a:cxnLst/>
              <a:rect l="l" t="t" r="r" b="b"/>
              <a:pathLst>
                <a:path w="2268" h="2638" extrusionOk="0">
                  <a:moveTo>
                    <a:pt x="813" y="0"/>
                  </a:moveTo>
                  <a:cubicBezTo>
                    <a:pt x="743" y="0"/>
                    <a:pt x="674" y="23"/>
                    <a:pt x="625" y="73"/>
                  </a:cubicBezTo>
                  <a:cubicBezTo>
                    <a:pt x="146" y="530"/>
                    <a:pt x="1" y="1259"/>
                    <a:pt x="334" y="1862"/>
                  </a:cubicBezTo>
                  <a:cubicBezTo>
                    <a:pt x="604" y="2353"/>
                    <a:pt x="1108" y="2637"/>
                    <a:pt x="1633" y="2637"/>
                  </a:cubicBezTo>
                  <a:cubicBezTo>
                    <a:pt x="1755" y="2637"/>
                    <a:pt x="1877" y="2622"/>
                    <a:pt x="1998" y="2591"/>
                  </a:cubicBezTo>
                  <a:cubicBezTo>
                    <a:pt x="2184" y="2549"/>
                    <a:pt x="2268" y="2320"/>
                    <a:pt x="2184" y="2153"/>
                  </a:cubicBezTo>
                  <a:cubicBezTo>
                    <a:pt x="2136" y="2054"/>
                    <a:pt x="2034" y="1995"/>
                    <a:pt x="1932" y="1995"/>
                  </a:cubicBezTo>
                  <a:cubicBezTo>
                    <a:pt x="1905" y="1995"/>
                    <a:pt x="1878" y="2000"/>
                    <a:pt x="1851" y="2008"/>
                  </a:cubicBezTo>
                  <a:cubicBezTo>
                    <a:pt x="1788" y="2022"/>
                    <a:pt x="1723" y="2029"/>
                    <a:pt x="1658" y="2029"/>
                  </a:cubicBezTo>
                  <a:cubicBezTo>
                    <a:pt x="1341" y="2029"/>
                    <a:pt x="1026" y="1865"/>
                    <a:pt x="853" y="1571"/>
                  </a:cubicBezTo>
                  <a:cubicBezTo>
                    <a:pt x="666" y="1218"/>
                    <a:pt x="750" y="780"/>
                    <a:pt x="1019" y="510"/>
                  </a:cubicBezTo>
                  <a:cubicBezTo>
                    <a:pt x="1124" y="427"/>
                    <a:pt x="1144" y="281"/>
                    <a:pt x="1083" y="156"/>
                  </a:cubicBezTo>
                  <a:cubicBezTo>
                    <a:pt x="1032" y="55"/>
                    <a:pt x="921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818264" y="967889"/>
              <a:ext cx="60040" cy="46604"/>
            </a:xfrm>
            <a:custGeom>
              <a:avLst/>
              <a:gdLst/>
              <a:ahLst/>
              <a:cxnLst/>
              <a:rect l="l" t="t" r="r" b="b"/>
              <a:pathLst>
                <a:path w="1354" h="1051" extrusionOk="0">
                  <a:moveTo>
                    <a:pt x="253" y="0"/>
                  </a:moveTo>
                  <a:cubicBezTo>
                    <a:pt x="191" y="0"/>
                    <a:pt x="120" y="39"/>
                    <a:pt x="105" y="100"/>
                  </a:cubicBezTo>
                  <a:cubicBezTo>
                    <a:pt x="1" y="413"/>
                    <a:pt x="125" y="746"/>
                    <a:pt x="397" y="932"/>
                  </a:cubicBezTo>
                  <a:cubicBezTo>
                    <a:pt x="521" y="1012"/>
                    <a:pt x="656" y="1051"/>
                    <a:pt x="790" y="1051"/>
                  </a:cubicBezTo>
                  <a:cubicBezTo>
                    <a:pt x="970" y="1051"/>
                    <a:pt x="1147" y="981"/>
                    <a:pt x="1290" y="849"/>
                  </a:cubicBezTo>
                  <a:cubicBezTo>
                    <a:pt x="1354" y="787"/>
                    <a:pt x="1332" y="662"/>
                    <a:pt x="1270" y="621"/>
                  </a:cubicBezTo>
                  <a:cubicBezTo>
                    <a:pt x="1246" y="605"/>
                    <a:pt x="1219" y="598"/>
                    <a:pt x="1192" y="598"/>
                  </a:cubicBezTo>
                  <a:cubicBezTo>
                    <a:pt x="1149" y="598"/>
                    <a:pt x="1108" y="615"/>
                    <a:pt x="1082" y="641"/>
                  </a:cubicBezTo>
                  <a:cubicBezTo>
                    <a:pt x="1000" y="712"/>
                    <a:pt x="897" y="749"/>
                    <a:pt x="793" y="749"/>
                  </a:cubicBezTo>
                  <a:cubicBezTo>
                    <a:pt x="715" y="749"/>
                    <a:pt x="635" y="728"/>
                    <a:pt x="563" y="682"/>
                  </a:cubicBezTo>
                  <a:cubicBezTo>
                    <a:pt x="397" y="579"/>
                    <a:pt x="333" y="371"/>
                    <a:pt x="375" y="183"/>
                  </a:cubicBezTo>
                  <a:cubicBezTo>
                    <a:pt x="397" y="121"/>
                    <a:pt x="375" y="58"/>
                    <a:pt x="313" y="17"/>
                  </a:cubicBezTo>
                  <a:cubicBezTo>
                    <a:pt x="296" y="5"/>
                    <a:pt x="275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448364" y="661043"/>
              <a:ext cx="82122" cy="51969"/>
            </a:xfrm>
            <a:custGeom>
              <a:avLst/>
              <a:gdLst/>
              <a:ahLst/>
              <a:cxnLst/>
              <a:rect l="l" t="t" r="r" b="b"/>
              <a:pathLst>
                <a:path w="1852" h="1172" extrusionOk="0">
                  <a:moveTo>
                    <a:pt x="1659" y="0"/>
                  </a:moveTo>
                  <a:cubicBezTo>
                    <a:pt x="1640" y="0"/>
                    <a:pt x="1621" y="3"/>
                    <a:pt x="1602" y="10"/>
                  </a:cubicBezTo>
                  <a:cubicBezTo>
                    <a:pt x="1519" y="30"/>
                    <a:pt x="1457" y="113"/>
                    <a:pt x="1457" y="196"/>
                  </a:cubicBezTo>
                  <a:cubicBezTo>
                    <a:pt x="1457" y="446"/>
                    <a:pt x="1311" y="695"/>
                    <a:pt x="1041" y="759"/>
                  </a:cubicBezTo>
                  <a:cubicBezTo>
                    <a:pt x="988" y="776"/>
                    <a:pt x="933" y="785"/>
                    <a:pt x="880" y="785"/>
                  </a:cubicBezTo>
                  <a:cubicBezTo>
                    <a:pt x="682" y="785"/>
                    <a:pt x="493" y="672"/>
                    <a:pt x="395" y="509"/>
                  </a:cubicBezTo>
                  <a:cubicBezTo>
                    <a:pt x="364" y="445"/>
                    <a:pt x="308" y="418"/>
                    <a:pt x="246" y="418"/>
                  </a:cubicBezTo>
                  <a:cubicBezTo>
                    <a:pt x="227" y="418"/>
                    <a:pt x="207" y="421"/>
                    <a:pt x="187" y="426"/>
                  </a:cubicBezTo>
                  <a:cubicBezTo>
                    <a:pt x="62" y="446"/>
                    <a:pt x="1" y="592"/>
                    <a:pt x="62" y="695"/>
                  </a:cubicBezTo>
                  <a:cubicBezTo>
                    <a:pt x="244" y="992"/>
                    <a:pt x="555" y="1171"/>
                    <a:pt x="894" y="1171"/>
                  </a:cubicBezTo>
                  <a:cubicBezTo>
                    <a:pt x="984" y="1171"/>
                    <a:pt x="1075" y="1159"/>
                    <a:pt x="1166" y="1133"/>
                  </a:cubicBezTo>
                  <a:cubicBezTo>
                    <a:pt x="1582" y="1008"/>
                    <a:pt x="1852" y="612"/>
                    <a:pt x="1852" y="196"/>
                  </a:cubicBezTo>
                  <a:cubicBezTo>
                    <a:pt x="1852" y="90"/>
                    <a:pt x="1762" y="0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575670" y="571605"/>
              <a:ext cx="92321" cy="59818"/>
            </a:xfrm>
            <a:custGeom>
              <a:avLst/>
              <a:gdLst/>
              <a:ahLst/>
              <a:cxnLst/>
              <a:rect l="l" t="t" r="r" b="b"/>
              <a:pathLst>
                <a:path w="2082" h="1349" extrusionOk="0">
                  <a:moveTo>
                    <a:pt x="986" y="1"/>
                  </a:moveTo>
                  <a:cubicBezTo>
                    <a:pt x="619" y="1"/>
                    <a:pt x="272" y="185"/>
                    <a:pt x="62" y="507"/>
                  </a:cubicBezTo>
                  <a:cubicBezTo>
                    <a:pt x="1" y="632"/>
                    <a:pt x="42" y="778"/>
                    <a:pt x="187" y="820"/>
                  </a:cubicBezTo>
                  <a:cubicBezTo>
                    <a:pt x="215" y="831"/>
                    <a:pt x="243" y="836"/>
                    <a:pt x="270" y="836"/>
                  </a:cubicBezTo>
                  <a:cubicBezTo>
                    <a:pt x="343" y="836"/>
                    <a:pt x="406" y="798"/>
                    <a:pt x="437" y="737"/>
                  </a:cubicBezTo>
                  <a:cubicBezTo>
                    <a:pt x="550" y="544"/>
                    <a:pt x="762" y="437"/>
                    <a:pt x="977" y="437"/>
                  </a:cubicBezTo>
                  <a:cubicBezTo>
                    <a:pt x="1041" y="437"/>
                    <a:pt x="1104" y="447"/>
                    <a:pt x="1166" y="465"/>
                  </a:cubicBezTo>
                  <a:cubicBezTo>
                    <a:pt x="1457" y="549"/>
                    <a:pt x="1644" y="820"/>
                    <a:pt x="1624" y="1111"/>
                  </a:cubicBezTo>
                  <a:cubicBezTo>
                    <a:pt x="1624" y="1214"/>
                    <a:pt x="1685" y="1298"/>
                    <a:pt x="1768" y="1339"/>
                  </a:cubicBezTo>
                  <a:cubicBezTo>
                    <a:pt x="1791" y="1346"/>
                    <a:pt x="1813" y="1349"/>
                    <a:pt x="1834" y="1349"/>
                  </a:cubicBezTo>
                  <a:cubicBezTo>
                    <a:pt x="1955" y="1349"/>
                    <a:pt x="2060" y="1255"/>
                    <a:pt x="2060" y="1131"/>
                  </a:cubicBezTo>
                  <a:cubicBezTo>
                    <a:pt x="2081" y="654"/>
                    <a:pt x="1790" y="196"/>
                    <a:pt x="1311" y="49"/>
                  </a:cubicBezTo>
                  <a:cubicBezTo>
                    <a:pt x="1203" y="17"/>
                    <a:pt x="1093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10381" y="798458"/>
              <a:ext cx="92277" cy="58798"/>
            </a:xfrm>
            <a:custGeom>
              <a:avLst/>
              <a:gdLst/>
              <a:ahLst/>
              <a:cxnLst/>
              <a:rect l="l" t="t" r="r" b="b"/>
              <a:pathLst>
                <a:path w="2081" h="1326" extrusionOk="0">
                  <a:moveTo>
                    <a:pt x="1853" y="0"/>
                  </a:moveTo>
                  <a:cubicBezTo>
                    <a:pt x="1832" y="0"/>
                    <a:pt x="1811" y="3"/>
                    <a:pt x="1789" y="10"/>
                  </a:cubicBezTo>
                  <a:cubicBezTo>
                    <a:pt x="1706" y="31"/>
                    <a:pt x="1623" y="134"/>
                    <a:pt x="1643" y="218"/>
                  </a:cubicBezTo>
                  <a:cubicBezTo>
                    <a:pt x="1643" y="509"/>
                    <a:pt x="1457" y="780"/>
                    <a:pt x="1165" y="863"/>
                  </a:cubicBezTo>
                  <a:cubicBezTo>
                    <a:pt x="1109" y="881"/>
                    <a:pt x="1050" y="889"/>
                    <a:pt x="992" y="889"/>
                  </a:cubicBezTo>
                  <a:cubicBezTo>
                    <a:pt x="771" y="889"/>
                    <a:pt x="552" y="770"/>
                    <a:pt x="436" y="572"/>
                  </a:cubicBezTo>
                  <a:cubicBezTo>
                    <a:pt x="402" y="503"/>
                    <a:pt x="324" y="462"/>
                    <a:pt x="239" y="462"/>
                  </a:cubicBezTo>
                  <a:cubicBezTo>
                    <a:pt x="222" y="462"/>
                    <a:pt x="204" y="464"/>
                    <a:pt x="187" y="467"/>
                  </a:cubicBezTo>
                  <a:cubicBezTo>
                    <a:pt x="62" y="509"/>
                    <a:pt x="0" y="675"/>
                    <a:pt x="62" y="800"/>
                  </a:cubicBezTo>
                  <a:cubicBezTo>
                    <a:pt x="258" y="1127"/>
                    <a:pt x="608" y="1325"/>
                    <a:pt x="981" y="1325"/>
                  </a:cubicBezTo>
                  <a:cubicBezTo>
                    <a:pt x="1083" y="1325"/>
                    <a:pt x="1187" y="1311"/>
                    <a:pt x="1290" y="1280"/>
                  </a:cubicBezTo>
                  <a:cubicBezTo>
                    <a:pt x="1768" y="1133"/>
                    <a:pt x="2081" y="697"/>
                    <a:pt x="2081" y="218"/>
                  </a:cubicBezTo>
                  <a:cubicBezTo>
                    <a:pt x="2062" y="95"/>
                    <a:pt x="1969" y="0"/>
                    <a:pt x="1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631053" y="973077"/>
              <a:ext cx="62745" cy="36760"/>
            </a:xfrm>
            <a:custGeom>
              <a:avLst/>
              <a:gdLst/>
              <a:ahLst/>
              <a:cxnLst/>
              <a:rect l="l" t="t" r="r" b="b"/>
              <a:pathLst>
                <a:path w="1415" h="829" extrusionOk="0">
                  <a:moveTo>
                    <a:pt x="139" y="1"/>
                  </a:moveTo>
                  <a:cubicBezTo>
                    <a:pt x="66" y="1"/>
                    <a:pt x="0" y="75"/>
                    <a:pt x="0" y="149"/>
                  </a:cubicBezTo>
                  <a:cubicBezTo>
                    <a:pt x="20" y="482"/>
                    <a:pt x="250" y="753"/>
                    <a:pt x="583" y="815"/>
                  </a:cubicBezTo>
                  <a:cubicBezTo>
                    <a:pt x="630" y="824"/>
                    <a:pt x="677" y="828"/>
                    <a:pt x="723" y="828"/>
                  </a:cubicBezTo>
                  <a:cubicBezTo>
                    <a:pt x="1001" y="828"/>
                    <a:pt x="1248" y="670"/>
                    <a:pt x="1373" y="421"/>
                  </a:cubicBezTo>
                  <a:cubicBezTo>
                    <a:pt x="1415" y="316"/>
                    <a:pt x="1352" y="232"/>
                    <a:pt x="1268" y="213"/>
                  </a:cubicBezTo>
                  <a:cubicBezTo>
                    <a:pt x="1257" y="209"/>
                    <a:pt x="1246" y="207"/>
                    <a:pt x="1235" y="207"/>
                  </a:cubicBezTo>
                  <a:cubicBezTo>
                    <a:pt x="1184" y="207"/>
                    <a:pt x="1136" y="244"/>
                    <a:pt x="1102" y="296"/>
                  </a:cubicBezTo>
                  <a:cubicBezTo>
                    <a:pt x="1031" y="437"/>
                    <a:pt x="886" y="533"/>
                    <a:pt x="728" y="533"/>
                  </a:cubicBezTo>
                  <a:cubicBezTo>
                    <a:pt x="701" y="533"/>
                    <a:pt x="672" y="530"/>
                    <a:pt x="644" y="524"/>
                  </a:cubicBezTo>
                  <a:cubicBezTo>
                    <a:pt x="436" y="482"/>
                    <a:pt x="311" y="316"/>
                    <a:pt x="291" y="129"/>
                  </a:cubicBezTo>
                  <a:cubicBezTo>
                    <a:pt x="291" y="66"/>
                    <a:pt x="228" y="24"/>
                    <a:pt x="167" y="4"/>
                  </a:cubicBezTo>
                  <a:cubicBezTo>
                    <a:pt x="157" y="2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562767" y="882663"/>
              <a:ext cx="61813" cy="41327"/>
            </a:xfrm>
            <a:custGeom>
              <a:avLst/>
              <a:gdLst/>
              <a:ahLst/>
              <a:cxnLst/>
              <a:rect l="l" t="t" r="r" b="b"/>
              <a:pathLst>
                <a:path w="1394" h="932" extrusionOk="0">
                  <a:moveTo>
                    <a:pt x="1200" y="0"/>
                  </a:moveTo>
                  <a:cubicBezTo>
                    <a:pt x="1188" y="0"/>
                    <a:pt x="1177" y="2"/>
                    <a:pt x="1166" y="5"/>
                  </a:cubicBezTo>
                  <a:cubicBezTo>
                    <a:pt x="1102" y="46"/>
                    <a:pt x="1061" y="108"/>
                    <a:pt x="1082" y="171"/>
                  </a:cubicBezTo>
                  <a:cubicBezTo>
                    <a:pt x="1102" y="357"/>
                    <a:pt x="999" y="546"/>
                    <a:pt x="811" y="607"/>
                  </a:cubicBezTo>
                  <a:cubicBezTo>
                    <a:pt x="755" y="632"/>
                    <a:pt x="697" y="644"/>
                    <a:pt x="640" y="644"/>
                  </a:cubicBezTo>
                  <a:cubicBezTo>
                    <a:pt x="507" y="644"/>
                    <a:pt x="379" y="579"/>
                    <a:pt x="292" y="462"/>
                  </a:cubicBezTo>
                  <a:cubicBezTo>
                    <a:pt x="276" y="432"/>
                    <a:pt x="227" y="412"/>
                    <a:pt x="178" y="412"/>
                  </a:cubicBezTo>
                  <a:cubicBezTo>
                    <a:pt x="160" y="412"/>
                    <a:pt x="142" y="415"/>
                    <a:pt x="125" y="421"/>
                  </a:cubicBezTo>
                  <a:cubicBezTo>
                    <a:pt x="42" y="462"/>
                    <a:pt x="1" y="566"/>
                    <a:pt x="62" y="649"/>
                  </a:cubicBezTo>
                  <a:cubicBezTo>
                    <a:pt x="196" y="827"/>
                    <a:pt x="414" y="931"/>
                    <a:pt x="642" y="931"/>
                  </a:cubicBezTo>
                  <a:cubicBezTo>
                    <a:pt x="733" y="931"/>
                    <a:pt x="826" y="914"/>
                    <a:pt x="916" y="878"/>
                  </a:cubicBezTo>
                  <a:cubicBezTo>
                    <a:pt x="1227" y="774"/>
                    <a:pt x="1394" y="441"/>
                    <a:pt x="1374" y="129"/>
                  </a:cubicBezTo>
                  <a:cubicBezTo>
                    <a:pt x="1355" y="57"/>
                    <a:pt x="1275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676193" y="679888"/>
              <a:ext cx="63720" cy="35341"/>
            </a:xfrm>
            <a:custGeom>
              <a:avLst/>
              <a:gdLst/>
              <a:ahLst/>
              <a:cxnLst/>
              <a:rect l="l" t="t" r="r" b="b"/>
              <a:pathLst>
                <a:path w="1437" h="797" extrusionOk="0">
                  <a:moveTo>
                    <a:pt x="1249" y="1"/>
                  </a:moveTo>
                  <a:cubicBezTo>
                    <a:pt x="1187" y="21"/>
                    <a:pt x="1146" y="62"/>
                    <a:pt x="1124" y="126"/>
                  </a:cubicBezTo>
                  <a:cubicBezTo>
                    <a:pt x="1104" y="312"/>
                    <a:pt x="958" y="478"/>
                    <a:pt x="750" y="500"/>
                  </a:cubicBezTo>
                  <a:cubicBezTo>
                    <a:pt x="734" y="502"/>
                    <a:pt x="719" y="502"/>
                    <a:pt x="704" y="502"/>
                  </a:cubicBezTo>
                  <a:cubicBezTo>
                    <a:pt x="533" y="502"/>
                    <a:pt x="368" y="401"/>
                    <a:pt x="292" y="229"/>
                  </a:cubicBezTo>
                  <a:cubicBezTo>
                    <a:pt x="275" y="178"/>
                    <a:pt x="229" y="140"/>
                    <a:pt x="179" y="140"/>
                  </a:cubicBezTo>
                  <a:cubicBezTo>
                    <a:pt x="168" y="140"/>
                    <a:pt x="158" y="142"/>
                    <a:pt x="147" y="145"/>
                  </a:cubicBezTo>
                  <a:cubicBezTo>
                    <a:pt x="64" y="145"/>
                    <a:pt x="1" y="250"/>
                    <a:pt x="22" y="334"/>
                  </a:cubicBezTo>
                  <a:cubicBezTo>
                    <a:pt x="136" y="600"/>
                    <a:pt x="406" y="797"/>
                    <a:pt x="706" y="797"/>
                  </a:cubicBezTo>
                  <a:cubicBezTo>
                    <a:pt x="734" y="797"/>
                    <a:pt x="763" y="795"/>
                    <a:pt x="791" y="791"/>
                  </a:cubicBezTo>
                  <a:cubicBezTo>
                    <a:pt x="1124" y="750"/>
                    <a:pt x="1374" y="500"/>
                    <a:pt x="1415" y="167"/>
                  </a:cubicBezTo>
                  <a:cubicBezTo>
                    <a:pt x="1437" y="84"/>
                    <a:pt x="1354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42617" y="476226"/>
              <a:ext cx="47136" cy="58532"/>
            </a:xfrm>
            <a:custGeom>
              <a:avLst/>
              <a:gdLst/>
              <a:ahLst/>
              <a:cxnLst/>
              <a:rect l="l" t="t" r="r" b="b"/>
              <a:pathLst>
                <a:path w="1063" h="1320" extrusionOk="0">
                  <a:moveTo>
                    <a:pt x="626" y="1"/>
                  </a:moveTo>
                  <a:cubicBezTo>
                    <a:pt x="573" y="1"/>
                    <a:pt x="525" y="28"/>
                    <a:pt x="500" y="78"/>
                  </a:cubicBezTo>
                  <a:cubicBezTo>
                    <a:pt x="480" y="142"/>
                    <a:pt x="500" y="225"/>
                    <a:pt x="541" y="266"/>
                  </a:cubicBezTo>
                  <a:cubicBezTo>
                    <a:pt x="688" y="391"/>
                    <a:pt x="750" y="599"/>
                    <a:pt x="666" y="766"/>
                  </a:cubicBezTo>
                  <a:cubicBezTo>
                    <a:pt x="595" y="925"/>
                    <a:pt x="449" y="1024"/>
                    <a:pt x="291" y="1024"/>
                  </a:cubicBezTo>
                  <a:cubicBezTo>
                    <a:pt x="264" y="1024"/>
                    <a:pt x="236" y="1021"/>
                    <a:pt x="209" y="1015"/>
                  </a:cubicBezTo>
                  <a:cubicBezTo>
                    <a:pt x="147" y="1015"/>
                    <a:pt x="64" y="1035"/>
                    <a:pt x="42" y="1099"/>
                  </a:cubicBezTo>
                  <a:cubicBezTo>
                    <a:pt x="1" y="1202"/>
                    <a:pt x="64" y="1285"/>
                    <a:pt x="147" y="1307"/>
                  </a:cubicBezTo>
                  <a:cubicBezTo>
                    <a:pt x="193" y="1315"/>
                    <a:pt x="239" y="1319"/>
                    <a:pt x="284" y="1319"/>
                  </a:cubicBezTo>
                  <a:cubicBezTo>
                    <a:pt x="563" y="1319"/>
                    <a:pt x="811" y="1159"/>
                    <a:pt x="938" y="891"/>
                  </a:cubicBezTo>
                  <a:cubicBezTo>
                    <a:pt x="1062" y="578"/>
                    <a:pt x="979" y="245"/>
                    <a:pt x="730" y="37"/>
                  </a:cubicBezTo>
                  <a:cubicBezTo>
                    <a:pt x="697" y="12"/>
                    <a:pt x="66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885664" y="336327"/>
              <a:ext cx="59951" cy="46249"/>
            </a:xfrm>
            <a:custGeom>
              <a:avLst/>
              <a:gdLst/>
              <a:ahLst/>
              <a:cxnLst/>
              <a:rect l="l" t="t" r="r" b="b"/>
              <a:pathLst>
                <a:path w="1352" h="1043" extrusionOk="0">
                  <a:moveTo>
                    <a:pt x="1123" y="1"/>
                  </a:moveTo>
                  <a:cubicBezTo>
                    <a:pt x="1095" y="1"/>
                    <a:pt x="1067" y="10"/>
                    <a:pt x="1040" y="29"/>
                  </a:cubicBezTo>
                  <a:cubicBezTo>
                    <a:pt x="977" y="71"/>
                    <a:pt x="957" y="134"/>
                    <a:pt x="977" y="196"/>
                  </a:cubicBezTo>
                  <a:cubicBezTo>
                    <a:pt x="1019" y="384"/>
                    <a:pt x="957" y="570"/>
                    <a:pt x="791" y="675"/>
                  </a:cubicBezTo>
                  <a:cubicBezTo>
                    <a:pt x="721" y="727"/>
                    <a:pt x="644" y="751"/>
                    <a:pt x="567" y="751"/>
                  </a:cubicBezTo>
                  <a:cubicBezTo>
                    <a:pt x="461" y="751"/>
                    <a:pt x="355" y="706"/>
                    <a:pt x="270" y="634"/>
                  </a:cubicBezTo>
                  <a:cubicBezTo>
                    <a:pt x="244" y="608"/>
                    <a:pt x="202" y="590"/>
                    <a:pt x="159" y="590"/>
                  </a:cubicBezTo>
                  <a:cubicBezTo>
                    <a:pt x="133" y="590"/>
                    <a:pt x="107" y="596"/>
                    <a:pt x="83" y="612"/>
                  </a:cubicBezTo>
                  <a:cubicBezTo>
                    <a:pt x="0" y="675"/>
                    <a:pt x="0" y="778"/>
                    <a:pt x="62" y="842"/>
                  </a:cubicBezTo>
                  <a:cubicBezTo>
                    <a:pt x="194" y="973"/>
                    <a:pt x="374" y="1042"/>
                    <a:pt x="554" y="1042"/>
                  </a:cubicBezTo>
                  <a:cubicBezTo>
                    <a:pt x="687" y="1042"/>
                    <a:pt x="821" y="1004"/>
                    <a:pt x="935" y="925"/>
                  </a:cubicBezTo>
                  <a:cubicBezTo>
                    <a:pt x="1227" y="758"/>
                    <a:pt x="1352" y="404"/>
                    <a:pt x="1248" y="113"/>
                  </a:cubicBezTo>
                  <a:cubicBezTo>
                    <a:pt x="1234" y="42"/>
                    <a:pt x="1181" y="1"/>
                    <a:pt x="1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675306" y="326616"/>
              <a:ext cx="59995" cy="46737"/>
            </a:xfrm>
            <a:custGeom>
              <a:avLst/>
              <a:gdLst/>
              <a:ahLst/>
              <a:cxnLst/>
              <a:rect l="l" t="t" r="r" b="b"/>
              <a:pathLst>
                <a:path w="1353" h="1054" extrusionOk="0">
                  <a:moveTo>
                    <a:pt x="1114" y="0"/>
                  </a:moveTo>
                  <a:cubicBezTo>
                    <a:pt x="1087" y="0"/>
                    <a:pt x="1061" y="7"/>
                    <a:pt x="1041" y="20"/>
                  </a:cubicBezTo>
                  <a:cubicBezTo>
                    <a:pt x="978" y="62"/>
                    <a:pt x="958" y="124"/>
                    <a:pt x="978" y="187"/>
                  </a:cubicBezTo>
                  <a:cubicBezTo>
                    <a:pt x="1041" y="373"/>
                    <a:pt x="958" y="581"/>
                    <a:pt x="791" y="686"/>
                  </a:cubicBezTo>
                  <a:cubicBezTo>
                    <a:pt x="719" y="731"/>
                    <a:pt x="639" y="752"/>
                    <a:pt x="560" y="752"/>
                  </a:cubicBezTo>
                  <a:cubicBezTo>
                    <a:pt x="456" y="752"/>
                    <a:pt x="353" y="715"/>
                    <a:pt x="270" y="645"/>
                  </a:cubicBezTo>
                  <a:cubicBezTo>
                    <a:pt x="246" y="620"/>
                    <a:pt x="207" y="610"/>
                    <a:pt x="170" y="610"/>
                  </a:cubicBezTo>
                  <a:cubicBezTo>
                    <a:pt x="145" y="610"/>
                    <a:pt x="121" y="615"/>
                    <a:pt x="104" y="623"/>
                  </a:cubicBezTo>
                  <a:cubicBezTo>
                    <a:pt x="21" y="686"/>
                    <a:pt x="1" y="789"/>
                    <a:pt x="84" y="853"/>
                  </a:cubicBezTo>
                  <a:cubicBezTo>
                    <a:pt x="215" y="984"/>
                    <a:pt x="394" y="1053"/>
                    <a:pt x="575" y="1053"/>
                  </a:cubicBezTo>
                  <a:cubicBezTo>
                    <a:pt x="708" y="1053"/>
                    <a:pt x="842" y="1015"/>
                    <a:pt x="958" y="936"/>
                  </a:cubicBezTo>
                  <a:cubicBezTo>
                    <a:pt x="1249" y="748"/>
                    <a:pt x="1352" y="395"/>
                    <a:pt x="1249" y="104"/>
                  </a:cubicBezTo>
                  <a:cubicBezTo>
                    <a:pt x="1234" y="32"/>
                    <a:pt x="1172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553543" y="649292"/>
              <a:ext cx="63587" cy="34587"/>
            </a:xfrm>
            <a:custGeom>
              <a:avLst/>
              <a:gdLst/>
              <a:ahLst/>
              <a:cxnLst/>
              <a:rect l="l" t="t" r="r" b="b"/>
              <a:pathLst>
                <a:path w="1434" h="780" extrusionOk="0">
                  <a:moveTo>
                    <a:pt x="1294" y="0"/>
                  </a:moveTo>
                  <a:cubicBezTo>
                    <a:pt x="1286" y="0"/>
                    <a:pt x="1277" y="1"/>
                    <a:pt x="1269" y="3"/>
                  </a:cubicBezTo>
                  <a:cubicBezTo>
                    <a:pt x="1186" y="3"/>
                    <a:pt x="1144" y="45"/>
                    <a:pt x="1124" y="128"/>
                  </a:cubicBezTo>
                  <a:cubicBezTo>
                    <a:pt x="1102" y="316"/>
                    <a:pt x="958" y="461"/>
                    <a:pt x="749" y="483"/>
                  </a:cubicBezTo>
                  <a:cubicBezTo>
                    <a:pt x="734" y="484"/>
                    <a:pt x="719" y="485"/>
                    <a:pt x="703" y="485"/>
                  </a:cubicBezTo>
                  <a:cubicBezTo>
                    <a:pt x="532" y="485"/>
                    <a:pt x="370" y="384"/>
                    <a:pt x="312" y="211"/>
                  </a:cubicBezTo>
                  <a:cubicBezTo>
                    <a:pt x="295" y="160"/>
                    <a:pt x="249" y="123"/>
                    <a:pt x="186" y="123"/>
                  </a:cubicBezTo>
                  <a:cubicBezTo>
                    <a:pt x="173" y="123"/>
                    <a:pt x="160" y="125"/>
                    <a:pt x="145" y="128"/>
                  </a:cubicBezTo>
                  <a:cubicBezTo>
                    <a:pt x="62" y="128"/>
                    <a:pt x="1" y="233"/>
                    <a:pt x="42" y="316"/>
                  </a:cubicBezTo>
                  <a:cubicBezTo>
                    <a:pt x="136" y="599"/>
                    <a:pt x="402" y="780"/>
                    <a:pt x="699" y="780"/>
                  </a:cubicBezTo>
                  <a:cubicBezTo>
                    <a:pt x="730" y="780"/>
                    <a:pt x="760" y="778"/>
                    <a:pt x="791" y="774"/>
                  </a:cubicBezTo>
                  <a:cubicBezTo>
                    <a:pt x="1124" y="732"/>
                    <a:pt x="1374" y="483"/>
                    <a:pt x="1415" y="170"/>
                  </a:cubicBezTo>
                  <a:cubicBezTo>
                    <a:pt x="1433" y="77"/>
                    <a:pt x="1368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517538" y="587391"/>
              <a:ext cx="51703" cy="54453"/>
            </a:xfrm>
            <a:custGeom>
              <a:avLst/>
              <a:gdLst/>
              <a:ahLst/>
              <a:cxnLst/>
              <a:rect l="l" t="t" r="r" b="b"/>
              <a:pathLst>
                <a:path w="1166" h="1228" extrusionOk="0">
                  <a:moveTo>
                    <a:pt x="344" y="0"/>
                  </a:moveTo>
                  <a:cubicBezTo>
                    <a:pt x="302" y="0"/>
                    <a:pt x="261" y="16"/>
                    <a:pt x="230" y="48"/>
                  </a:cubicBezTo>
                  <a:cubicBezTo>
                    <a:pt x="22" y="298"/>
                    <a:pt x="0" y="650"/>
                    <a:pt x="188" y="922"/>
                  </a:cubicBezTo>
                  <a:cubicBezTo>
                    <a:pt x="334" y="1126"/>
                    <a:pt x="551" y="1227"/>
                    <a:pt x="767" y="1227"/>
                  </a:cubicBezTo>
                  <a:cubicBezTo>
                    <a:pt x="860" y="1227"/>
                    <a:pt x="953" y="1209"/>
                    <a:pt x="1041" y="1171"/>
                  </a:cubicBezTo>
                  <a:cubicBezTo>
                    <a:pt x="1124" y="1150"/>
                    <a:pt x="1165" y="1046"/>
                    <a:pt x="1104" y="963"/>
                  </a:cubicBezTo>
                  <a:cubicBezTo>
                    <a:pt x="1072" y="916"/>
                    <a:pt x="1029" y="893"/>
                    <a:pt x="983" y="893"/>
                  </a:cubicBezTo>
                  <a:cubicBezTo>
                    <a:pt x="968" y="893"/>
                    <a:pt x="953" y="895"/>
                    <a:pt x="937" y="900"/>
                  </a:cubicBezTo>
                  <a:cubicBezTo>
                    <a:pt x="881" y="925"/>
                    <a:pt x="823" y="937"/>
                    <a:pt x="766" y="937"/>
                  </a:cubicBezTo>
                  <a:cubicBezTo>
                    <a:pt x="634" y="937"/>
                    <a:pt x="510" y="872"/>
                    <a:pt x="438" y="755"/>
                  </a:cubicBezTo>
                  <a:cubicBezTo>
                    <a:pt x="313" y="589"/>
                    <a:pt x="333" y="381"/>
                    <a:pt x="458" y="234"/>
                  </a:cubicBezTo>
                  <a:cubicBezTo>
                    <a:pt x="500" y="193"/>
                    <a:pt x="500" y="109"/>
                    <a:pt x="458" y="48"/>
                  </a:cubicBezTo>
                  <a:cubicBezTo>
                    <a:pt x="427" y="16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533235" y="527662"/>
              <a:ext cx="63676" cy="35297"/>
            </a:xfrm>
            <a:custGeom>
              <a:avLst/>
              <a:gdLst/>
              <a:ahLst/>
              <a:cxnLst/>
              <a:rect l="l" t="t" r="r" b="b"/>
              <a:pathLst>
                <a:path w="1436" h="796" extrusionOk="0">
                  <a:moveTo>
                    <a:pt x="1269" y="0"/>
                  </a:moveTo>
                  <a:cubicBezTo>
                    <a:pt x="1207" y="22"/>
                    <a:pt x="1144" y="63"/>
                    <a:pt x="1144" y="125"/>
                  </a:cubicBezTo>
                  <a:cubicBezTo>
                    <a:pt x="1103" y="313"/>
                    <a:pt x="958" y="479"/>
                    <a:pt x="770" y="499"/>
                  </a:cubicBezTo>
                  <a:cubicBezTo>
                    <a:pt x="754" y="501"/>
                    <a:pt x="738" y="502"/>
                    <a:pt x="723" y="502"/>
                  </a:cubicBezTo>
                  <a:cubicBezTo>
                    <a:pt x="534" y="502"/>
                    <a:pt x="371" y="384"/>
                    <a:pt x="312" y="230"/>
                  </a:cubicBezTo>
                  <a:cubicBezTo>
                    <a:pt x="292" y="167"/>
                    <a:pt x="229" y="125"/>
                    <a:pt x="167" y="125"/>
                  </a:cubicBezTo>
                  <a:cubicBezTo>
                    <a:pt x="62" y="147"/>
                    <a:pt x="1" y="250"/>
                    <a:pt x="42" y="333"/>
                  </a:cubicBezTo>
                  <a:cubicBezTo>
                    <a:pt x="157" y="599"/>
                    <a:pt x="410" y="796"/>
                    <a:pt x="707" y="796"/>
                  </a:cubicBezTo>
                  <a:cubicBezTo>
                    <a:pt x="735" y="796"/>
                    <a:pt x="763" y="794"/>
                    <a:pt x="791" y="791"/>
                  </a:cubicBezTo>
                  <a:cubicBezTo>
                    <a:pt x="1124" y="749"/>
                    <a:pt x="1394" y="479"/>
                    <a:pt x="1435" y="167"/>
                  </a:cubicBezTo>
                  <a:cubicBezTo>
                    <a:pt x="1435" y="83"/>
                    <a:pt x="1352" y="0"/>
                    <a:pt x="1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506452" y="444166"/>
              <a:ext cx="51703" cy="55472"/>
            </a:xfrm>
            <a:custGeom>
              <a:avLst/>
              <a:gdLst/>
              <a:ahLst/>
              <a:cxnLst/>
              <a:rect l="l" t="t" r="r" b="b"/>
              <a:pathLst>
                <a:path w="1166" h="1251" extrusionOk="0">
                  <a:moveTo>
                    <a:pt x="778" y="1"/>
                  </a:moveTo>
                  <a:cubicBezTo>
                    <a:pt x="554" y="1"/>
                    <a:pt x="339" y="114"/>
                    <a:pt x="189" y="324"/>
                  </a:cubicBezTo>
                  <a:cubicBezTo>
                    <a:pt x="1" y="593"/>
                    <a:pt x="42" y="968"/>
                    <a:pt x="250" y="1197"/>
                  </a:cubicBezTo>
                  <a:cubicBezTo>
                    <a:pt x="278" y="1234"/>
                    <a:pt x="317" y="1250"/>
                    <a:pt x="356" y="1250"/>
                  </a:cubicBezTo>
                  <a:cubicBezTo>
                    <a:pt x="407" y="1250"/>
                    <a:pt x="457" y="1223"/>
                    <a:pt x="480" y="1176"/>
                  </a:cubicBezTo>
                  <a:cubicBezTo>
                    <a:pt x="522" y="1134"/>
                    <a:pt x="522" y="1051"/>
                    <a:pt x="480" y="1009"/>
                  </a:cubicBezTo>
                  <a:cubicBezTo>
                    <a:pt x="355" y="865"/>
                    <a:pt x="334" y="657"/>
                    <a:pt x="438" y="490"/>
                  </a:cubicBezTo>
                  <a:cubicBezTo>
                    <a:pt x="531" y="366"/>
                    <a:pt x="658" y="300"/>
                    <a:pt x="795" y="300"/>
                  </a:cubicBezTo>
                  <a:cubicBezTo>
                    <a:pt x="842" y="300"/>
                    <a:pt x="890" y="307"/>
                    <a:pt x="938" y="324"/>
                  </a:cubicBezTo>
                  <a:cubicBezTo>
                    <a:pt x="953" y="329"/>
                    <a:pt x="968" y="331"/>
                    <a:pt x="983" y="331"/>
                  </a:cubicBezTo>
                  <a:cubicBezTo>
                    <a:pt x="1029" y="331"/>
                    <a:pt x="1073" y="308"/>
                    <a:pt x="1104" y="260"/>
                  </a:cubicBezTo>
                  <a:cubicBezTo>
                    <a:pt x="1166" y="177"/>
                    <a:pt x="1124" y="74"/>
                    <a:pt x="1041" y="52"/>
                  </a:cubicBezTo>
                  <a:cubicBezTo>
                    <a:pt x="954" y="18"/>
                    <a:pt x="865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406816" y="411353"/>
              <a:ext cx="63765" cy="35164"/>
            </a:xfrm>
            <a:custGeom>
              <a:avLst/>
              <a:gdLst/>
              <a:ahLst/>
              <a:cxnLst/>
              <a:rect l="l" t="t" r="r" b="b"/>
              <a:pathLst>
                <a:path w="1438" h="793" extrusionOk="0">
                  <a:moveTo>
                    <a:pt x="743" y="0"/>
                  </a:moveTo>
                  <a:cubicBezTo>
                    <a:pt x="429" y="0"/>
                    <a:pt x="142" y="182"/>
                    <a:pt x="42" y="459"/>
                  </a:cubicBezTo>
                  <a:cubicBezTo>
                    <a:pt x="1" y="564"/>
                    <a:pt x="64" y="648"/>
                    <a:pt x="147" y="668"/>
                  </a:cubicBezTo>
                  <a:cubicBezTo>
                    <a:pt x="209" y="668"/>
                    <a:pt x="292" y="626"/>
                    <a:pt x="314" y="564"/>
                  </a:cubicBezTo>
                  <a:cubicBezTo>
                    <a:pt x="371" y="410"/>
                    <a:pt x="537" y="291"/>
                    <a:pt x="710" y="291"/>
                  </a:cubicBezTo>
                  <a:cubicBezTo>
                    <a:pt x="723" y="291"/>
                    <a:pt x="737" y="292"/>
                    <a:pt x="750" y="293"/>
                  </a:cubicBezTo>
                  <a:cubicBezTo>
                    <a:pt x="958" y="315"/>
                    <a:pt x="1104" y="481"/>
                    <a:pt x="1124" y="668"/>
                  </a:cubicBezTo>
                  <a:cubicBezTo>
                    <a:pt x="1146" y="731"/>
                    <a:pt x="1187" y="792"/>
                    <a:pt x="1249" y="792"/>
                  </a:cubicBezTo>
                  <a:cubicBezTo>
                    <a:pt x="1354" y="792"/>
                    <a:pt x="1437" y="731"/>
                    <a:pt x="1415" y="626"/>
                  </a:cubicBezTo>
                  <a:cubicBezTo>
                    <a:pt x="1374" y="315"/>
                    <a:pt x="1124" y="43"/>
                    <a:pt x="791" y="2"/>
                  </a:cubicBezTo>
                  <a:cubicBezTo>
                    <a:pt x="775" y="1"/>
                    <a:pt x="759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71262" y="999238"/>
              <a:ext cx="72012" cy="80083"/>
            </a:xfrm>
            <a:custGeom>
              <a:avLst/>
              <a:gdLst/>
              <a:ahLst/>
              <a:cxnLst/>
              <a:rect l="l" t="t" r="r" b="b"/>
              <a:pathLst>
                <a:path w="1624" h="1806" extrusionOk="0">
                  <a:moveTo>
                    <a:pt x="551" y="1"/>
                  </a:moveTo>
                  <a:cubicBezTo>
                    <a:pt x="497" y="1"/>
                    <a:pt x="442" y="21"/>
                    <a:pt x="395" y="59"/>
                  </a:cubicBezTo>
                  <a:cubicBezTo>
                    <a:pt x="84" y="391"/>
                    <a:pt x="0" y="912"/>
                    <a:pt x="250" y="1307"/>
                  </a:cubicBezTo>
                  <a:cubicBezTo>
                    <a:pt x="445" y="1632"/>
                    <a:pt x="793" y="1805"/>
                    <a:pt x="1145" y="1805"/>
                  </a:cubicBezTo>
                  <a:cubicBezTo>
                    <a:pt x="1242" y="1805"/>
                    <a:pt x="1340" y="1792"/>
                    <a:pt x="1435" y="1765"/>
                  </a:cubicBezTo>
                  <a:cubicBezTo>
                    <a:pt x="1560" y="1723"/>
                    <a:pt x="1623" y="1578"/>
                    <a:pt x="1540" y="1453"/>
                  </a:cubicBezTo>
                  <a:cubicBezTo>
                    <a:pt x="1509" y="1392"/>
                    <a:pt x="1445" y="1354"/>
                    <a:pt x="1380" y="1354"/>
                  </a:cubicBezTo>
                  <a:cubicBezTo>
                    <a:pt x="1356" y="1354"/>
                    <a:pt x="1332" y="1359"/>
                    <a:pt x="1310" y="1370"/>
                  </a:cubicBezTo>
                  <a:cubicBezTo>
                    <a:pt x="1259" y="1382"/>
                    <a:pt x="1207" y="1388"/>
                    <a:pt x="1156" y="1388"/>
                  </a:cubicBezTo>
                  <a:cubicBezTo>
                    <a:pt x="941" y="1388"/>
                    <a:pt x="742" y="1285"/>
                    <a:pt x="624" y="1099"/>
                  </a:cubicBezTo>
                  <a:cubicBezTo>
                    <a:pt x="458" y="849"/>
                    <a:pt x="500" y="558"/>
                    <a:pt x="708" y="350"/>
                  </a:cubicBezTo>
                  <a:cubicBezTo>
                    <a:pt x="769" y="288"/>
                    <a:pt x="769" y="183"/>
                    <a:pt x="728" y="100"/>
                  </a:cubicBezTo>
                  <a:cubicBezTo>
                    <a:pt x="682" y="31"/>
                    <a:pt x="617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472353" y="936228"/>
              <a:ext cx="116310" cy="177326"/>
            </a:xfrm>
            <a:custGeom>
              <a:avLst/>
              <a:gdLst/>
              <a:ahLst/>
              <a:cxnLst/>
              <a:rect l="l" t="t" r="r" b="b"/>
              <a:pathLst>
                <a:path w="2623" h="3999" extrusionOk="0">
                  <a:moveTo>
                    <a:pt x="808" y="0"/>
                  </a:moveTo>
                  <a:cubicBezTo>
                    <a:pt x="775" y="0"/>
                    <a:pt x="742" y="1"/>
                    <a:pt x="708" y="3"/>
                  </a:cubicBezTo>
                  <a:cubicBezTo>
                    <a:pt x="520" y="23"/>
                    <a:pt x="395" y="211"/>
                    <a:pt x="458" y="398"/>
                  </a:cubicBezTo>
                  <a:cubicBezTo>
                    <a:pt x="496" y="529"/>
                    <a:pt x="599" y="609"/>
                    <a:pt x="710" y="609"/>
                  </a:cubicBezTo>
                  <a:cubicBezTo>
                    <a:pt x="723" y="609"/>
                    <a:pt x="737" y="608"/>
                    <a:pt x="750" y="606"/>
                  </a:cubicBezTo>
                  <a:cubicBezTo>
                    <a:pt x="766" y="605"/>
                    <a:pt x="782" y="605"/>
                    <a:pt x="798" y="605"/>
                  </a:cubicBezTo>
                  <a:cubicBezTo>
                    <a:pt x="1174" y="605"/>
                    <a:pt x="1525" y="829"/>
                    <a:pt x="1665" y="1188"/>
                  </a:cubicBezTo>
                  <a:cubicBezTo>
                    <a:pt x="1768" y="1501"/>
                    <a:pt x="1685" y="1854"/>
                    <a:pt x="1477" y="2084"/>
                  </a:cubicBezTo>
                  <a:cubicBezTo>
                    <a:pt x="1435" y="2084"/>
                    <a:pt x="1415" y="2104"/>
                    <a:pt x="1394" y="2125"/>
                  </a:cubicBezTo>
                  <a:lnTo>
                    <a:pt x="1332" y="2187"/>
                  </a:lnTo>
                  <a:cubicBezTo>
                    <a:pt x="1332" y="2209"/>
                    <a:pt x="1332" y="2209"/>
                    <a:pt x="1311" y="2209"/>
                  </a:cubicBezTo>
                  <a:cubicBezTo>
                    <a:pt x="1227" y="2270"/>
                    <a:pt x="1186" y="2353"/>
                    <a:pt x="1186" y="2437"/>
                  </a:cubicBezTo>
                  <a:cubicBezTo>
                    <a:pt x="1061" y="2728"/>
                    <a:pt x="1083" y="3082"/>
                    <a:pt x="1249" y="3374"/>
                  </a:cubicBezTo>
                  <a:cubicBezTo>
                    <a:pt x="1291" y="3435"/>
                    <a:pt x="1332" y="3477"/>
                    <a:pt x="1374" y="3518"/>
                  </a:cubicBezTo>
                  <a:cubicBezTo>
                    <a:pt x="1302" y="3542"/>
                    <a:pt x="1229" y="3554"/>
                    <a:pt x="1156" y="3554"/>
                  </a:cubicBezTo>
                  <a:cubicBezTo>
                    <a:pt x="976" y="3554"/>
                    <a:pt x="799" y="3480"/>
                    <a:pt x="666" y="3332"/>
                  </a:cubicBezTo>
                  <a:cubicBezTo>
                    <a:pt x="478" y="3102"/>
                    <a:pt x="478" y="2791"/>
                    <a:pt x="625" y="2561"/>
                  </a:cubicBezTo>
                  <a:cubicBezTo>
                    <a:pt x="686" y="2478"/>
                    <a:pt x="686" y="2353"/>
                    <a:pt x="625" y="2292"/>
                  </a:cubicBezTo>
                  <a:cubicBezTo>
                    <a:pt x="575" y="2242"/>
                    <a:pt x="511" y="2215"/>
                    <a:pt x="448" y="2215"/>
                  </a:cubicBezTo>
                  <a:cubicBezTo>
                    <a:pt x="380" y="2215"/>
                    <a:pt x="314" y="2247"/>
                    <a:pt x="270" y="2312"/>
                  </a:cubicBezTo>
                  <a:cubicBezTo>
                    <a:pt x="1" y="2708"/>
                    <a:pt x="21" y="3249"/>
                    <a:pt x="334" y="3623"/>
                  </a:cubicBezTo>
                  <a:cubicBezTo>
                    <a:pt x="553" y="3870"/>
                    <a:pt x="862" y="3999"/>
                    <a:pt x="1172" y="3999"/>
                  </a:cubicBezTo>
                  <a:cubicBezTo>
                    <a:pt x="1333" y="3999"/>
                    <a:pt x="1494" y="3964"/>
                    <a:pt x="1643" y="3893"/>
                  </a:cubicBezTo>
                  <a:cubicBezTo>
                    <a:pt x="1685" y="3873"/>
                    <a:pt x="1707" y="3831"/>
                    <a:pt x="1727" y="3790"/>
                  </a:cubicBezTo>
                  <a:cubicBezTo>
                    <a:pt x="1866" y="3840"/>
                    <a:pt x="2004" y="3867"/>
                    <a:pt x="2147" y="3867"/>
                  </a:cubicBezTo>
                  <a:cubicBezTo>
                    <a:pt x="2240" y="3867"/>
                    <a:pt x="2335" y="3856"/>
                    <a:pt x="2434" y="3831"/>
                  </a:cubicBezTo>
                  <a:cubicBezTo>
                    <a:pt x="2559" y="3790"/>
                    <a:pt x="2622" y="3643"/>
                    <a:pt x="2539" y="3518"/>
                  </a:cubicBezTo>
                  <a:cubicBezTo>
                    <a:pt x="2508" y="3457"/>
                    <a:pt x="2444" y="3419"/>
                    <a:pt x="2379" y="3419"/>
                  </a:cubicBezTo>
                  <a:cubicBezTo>
                    <a:pt x="2355" y="3419"/>
                    <a:pt x="2331" y="3424"/>
                    <a:pt x="2309" y="3435"/>
                  </a:cubicBezTo>
                  <a:cubicBezTo>
                    <a:pt x="2257" y="3447"/>
                    <a:pt x="2204" y="3453"/>
                    <a:pt x="2152" y="3453"/>
                  </a:cubicBezTo>
                  <a:cubicBezTo>
                    <a:pt x="1932" y="3453"/>
                    <a:pt x="1720" y="3350"/>
                    <a:pt x="1602" y="3166"/>
                  </a:cubicBezTo>
                  <a:cubicBezTo>
                    <a:pt x="1540" y="3041"/>
                    <a:pt x="1519" y="2894"/>
                    <a:pt x="1519" y="2749"/>
                  </a:cubicBezTo>
                  <a:cubicBezTo>
                    <a:pt x="1582" y="2749"/>
                    <a:pt x="1623" y="2728"/>
                    <a:pt x="1643" y="2708"/>
                  </a:cubicBezTo>
                  <a:cubicBezTo>
                    <a:pt x="2206" y="2353"/>
                    <a:pt x="2456" y="1646"/>
                    <a:pt x="2226" y="1002"/>
                  </a:cubicBezTo>
                  <a:cubicBezTo>
                    <a:pt x="2009" y="370"/>
                    <a:pt x="1436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569196" y="1012230"/>
              <a:ext cx="88596" cy="54320"/>
            </a:xfrm>
            <a:custGeom>
              <a:avLst/>
              <a:gdLst/>
              <a:ahLst/>
              <a:cxnLst/>
              <a:rect l="l" t="t" r="r" b="b"/>
              <a:pathLst>
                <a:path w="1998" h="1225" extrusionOk="0">
                  <a:moveTo>
                    <a:pt x="1056" y="1"/>
                  </a:moveTo>
                  <a:cubicBezTo>
                    <a:pt x="969" y="1"/>
                    <a:pt x="880" y="13"/>
                    <a:pt x="791" y="37"/>
                  </a:cubicBezTo>
                  <a:cubicBezTo>
                    <a:pt x="313" y="140"/>
                    <a:pt x="0" y="556"/>
                    <a:pt x="0" y="1014"/>
                  </a:cubicBezTo>
                  <a:cubicBezTo>
                    <a:pt x="0" y="1128"/>
                    <a:pt x="104" y="1225"/>
                    <a:pt x="233" y="1225"/>
                  </a:cubicBezTo>
                  <a:cubicBezTo>
                    <a:pt x="246" y="1225"/>
                    <a:pt x="259" y="1224"/>
                    <a:pt x="272" y="1222"/>
                  </a:cubicBezTo>
                  <a:cubicBezTo>
                    <a:pt x="355" y="1202"/>
                    <a:pt x="416" y="1119"/>
                    <a:pt x="416" y="1014"/>
                  </a:cubicBezTo>
                  <a:cubicBezTo>
                    <a:pt x="416" y="744"/>
                    <a:pt x="605" y="495"/>
                    <a:pt x="874" y="431"/>
                  </a:cubicBezTo>
                  <a:cubicBezTo>
                    <a:pt x="924" y="421"/>
                    <a:pt x="974" y="416"/>
                    <a:pt x="1022" y="416"/>
                  </a:cubicBezTo>
                  <a:cubicBezTo>
                    <a:pt x="1254" y="416"/>
                    <a:pt x="1458" y="534"/>
                    <a:pt x="1562" y="723"/>
                  </a:cubicBezTo>
                  <a:cubicBezTo>
                    <a:pt x="1596" y="792"/>
                    <a:pt x="1674" y="832"/>
                    <a:pt x="1759" y="832"/>
                  </a:cubicBezTo>
                  <a:cubicBezTo>
                    <a:pt x="1776" y="832"/>
                    <a:pt x="1794" y="831"/>
                    <a:pt x="1811" y="827"/>
                  </a:cubicBezTo>
                  <a:cubicBezTo>
                    <a:pt x="1936" y="786"/>
                    <a:pt x="1998" y="639"/>
                    <a:pt x="1936" y="536"/>
                  </a:cubicBezTo>
                  <a:cubicBezTo>
                    <a:pt x="1751" y="201"/>
                    <a:pt x="1418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14948" y="875968"/>
              <a:ext cx="48954" cy="66026"/>
            </a:xfrm>
            <a:custGeom>
              <a:avLst/>
              <a:gdLst/>
              <a:ahLst/>
              <a:cxnLst/>
              <a:rect l="l" t="t" r="r" b="b"/>
              <a:pathLst>
                <a:path w="1104" h="1489" extrusionOk="0">
                  <a:moveTo>
                    <a:pt x="527" y="1"/>
                  </a:moveTo>
                  <a:cubicBezTo>
                    <a:pt x="496" y="1"/>
                    <a:pt x="465" y="10"/>
                    <a:pt x="438" y="31"/>
                  </a:cubicBezTo>
                  <a:cubicBezTo>
                    <a:pt x="125" y="217"/>
                    <a:pt x="0" y="613"/>
                    <a:pt x="125" y="946"/>
                  </a:cubicBezTo>
                  <a:cubicBezTo>
                    <a:pt x="245" y="1283"/>
                    <a:pt x="554" y="1488"/>
                    <a:pt x="891" y="1488"/>
                  </a:cubicBezTo>
                  <a:cubicBezTo>
                    <a:pt x="906" y="1488"/>
                    <a:pt x="922" y="1488"/>
                    <a:pt x="937" y="1487"/>
                  </a:cubicBezTo>
                  <a:cubicBezTo>
                    <a:pt x="1041" y="1487"/>
                    <a:pt x="1104" y="1362"/>
                    <a:pt x="1082" y="1279"/>
                  </a:cubicBezTo>
                  <a:cubicBezTo>
                    <a:pt x="1062" y="1196"/>
                    <a:pt x="979" y="1154"/>
                    <a:pt x="916" y="1154"/>
                  </a:cubicBezTo>
                  <a:cubicBezTo>
                    <a:pt x="901" y="1156"/>
                    <a:pt x="887" y="1156"/>
                    <a:pt x="872" y="1156"/>
                  </a:cubicBezTo>
                  <a:cubicBezTo>
                    <a:pt x="679" y="1156"/>
                    <a:pt x="494" y="1035"/>
                    <a:pt x="417" y="841"/>
                  </a:cubicBezTo>
                  <a:cubicBezTo>
                    <a:pt x="355" y="633"/>
                    <a:pt x="438" y="405"/>
                    <a:pt x="605" y="300"/>
                  </a:cubicBezTo>
                  <a:cubicBezTo>
                    <a:pt x="666" y="259"/>
                    <a:pt x="688" y="176"/>
                    <a:pt x="666" y="114"/>
                  </a:cubicBezTo>
                  <a:cubicBezTo>
                    <a:pt x="653" y="43"/>
                    <a:pt x="591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666083" y="1011610"/>
              <a:ext cx="87665" cy="106289"/>
            </a:xfrm>
            <a:custGeom>
              <a:avLst/>
              <a:gdLst/>
              <a:ahLst/>
              <a:cxnLst/>
              <a:rect l="l" t="t" r="r" b="b"/>
              <a:pathLst>
                <a:path w="1977" h="2397" extrusionOk="0">
                  <a:moveTo>
                    <a:pt x="1437" y="1"/>
                  </a:moveTo>
                  <a:cubicBezTo>
                    <a:pt x="946" y="1"/>
                    <a:pt x="481" y="282"/>
                    <a:pt x="270" y="758"/>
                  </a:cubicBezTo>
                  <a:cubicBezTo>
                    <a:pt x="1" y="1319"/>
                    <a:pt x="145" y="1965"/>
                    <a:pt x="603" y="2339"/>
                  </a:cubicBezTo>
                  <a:cubicBezTo>
                    <a:pt x="658" y="2378"/>
                    <a:pt x="719" y="2397"/>
                    <a:pt x="778" y="2397"/>
                  </a:cubicBezTo>
                  <a:cubicBezTo>
                    <a:pt x="875" y="2397"/>
                    <a:pt x="967" y="2346"/>
                    <a:pt x="1019" y="2256"/>
                  </a:cubicBezTo>
                  <a:cubicBezTo>
                    <a:pt x="1082" y="2131"/>
                    <a:pt x="1041" y="2006"/>
                    <a:pt x="958" y="1923"/>
                  </a:cubicBezTo>
                  <a:cubicBezTo>
                    <a:pt x="686" y="1694"/>
                    <a:pt x="583" y="1319"/>
                    <a:pt x="750" y="986"/>
                  </a:cubicBezTo>
                  <a:cubicBezTo>
                    <a:pt x="893" y="700"/>
                    <a:pt x="1173" y="537"/>
                    <a:pt x="1461" y="537"/>
                  </a:cubicBezTo>
                  <a:cubicBezTo>
                    <a:pt x="1508" y="537"/>
                    <a:pt x="1555" y="541"/>
                    <a:pt x="1602" y="550"/>
                  </a:cubicBezTo>
                  <a:cubicBezTo>
                    <a:pt x="1618" y="553"/>
                    <a:pt x="1633" y="554"/>
                    <a:pt x="1649" y="554"/>
                  </a:cubicBezTo>
                  <a:cubicBezTo>
                    <a:pt x="1757" y="554"/>
                    <a:pt x="1857" y="495"/>
                    <a:pt x="1893" y="404"/>
                  </a:cubicBezTo>
                  <a:cubicBezTo>
                    <a:pt x="1976" y="237"/>
                    <a:pt x="1873" y="51"/>
                    <a:pt x="1707" y="29"/>
                  </a:cubicBezTo>
                  <a:cubicBezTo>
                    <a:pt x="1617" y="10"/>
                    <a:pt x="1527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626397" y="866168"/>
              <a:ext cx="87709" cy="106378"/>
            </a:xfrm>
            <a:custGeom>
              <a:avLst/>
              <a:gdLst/>
              <a:ahLst/>
              <a:cxnLst/>
              <a:rect l="l" t="t" r="r" b="b"/>
              <a:pathLst>
                <a:path w="1978" h="2399" extrusionOk="0">
                  <a:moveTo>
                    <a:pt x="1468" y="0"/>
                  </a:moveTo>
                  <a:cubicBezTo>
                    <a:pt x="982" y="0"/>
                    <a:pt x="503" y="268"/>
                    <a:pt x="272" y="751"/>
                  </a:cubicBezTo>
                  <a:cubicBezTo>
                    <a:pt x="0" y="1312"/>
                    <a:pt x="167" y="1958"/>
                    <a:pt x="624" y="2332"/>
                  </a:cubicBezTo>
                  <a:cubicBezTo>
                    <a:pt x="671" y="2379"/>
                    <a:pt x="728" y="2399"/>
                    <a:pt x="787" y="2399"/>
                  </a:cubicBezTo>
                  <a:cubicBezTo>
                    <a:pt x="886" y="2399"/>
                    <a:pt x="988" y="2340"/>
                    <a:pt x="1040" y="2249"/>
                  </a:cubicBezTo>
                  <a:cubicBezTo>
                    <a:pt x="1082" y="2124"/>
                    <a:pt x="1062" y="1999"/>
                    <a:pt x="957" y="1916"/>
                  </a:cubicBezTo>
                  <a:cubicBezTo>
                    <a:pt x="688" y="1708"/>
                    <a:pt x="604" y="1312"/>
                    <a:pt x="749" y="979"/>
                  </a:cubicBezTo>
                  <a:cubicBezTo>
                    <a:pt x="892" y="693"/>
                    <a:pt x="1174" y="530"/>
                    <a:pt x="1475" y="530"/>
                  </a:cubicBezTo>
                  <a:cubicBezTo>
                    <a:pt x="1524" y="530"/>
                    <a:pt x="1573" y="534"/>
                    <a:pt x="1623" y="543"/>
                  </a:cubicBezTo>
                  <a:cubicBezTo>
                    <a:pt x="1636" y="546"/>
                    <a:pt x="1650" y="547"/>
                    <a:pt x="1663" y="547"/>
                  </a:cubicBezTo>
                  <a:cubicBezTo>
                    <a:pt x="1758" y="547"/>
                    <a:pt x="1860" y="488"/>
                    <a:pt x="1914" y="397"/>
                  </a:cubicBezTo>
                  <a:cubicBezTo>
                    <a:pt x="1977" y="230"/>
                    <a:pt x="1894" y="44"/>
                    <a:pt x="1706" y="22"/>
                  </a:cubicBezTo>
                  <a:cubicBezTo>
                    <a:pt x="1627" y="8"/>
                    <a:pt x="1548" y="0"/>
                    <a:pt x="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20491" y="1069032"/>
              <a:ext cx="81235" cy="110147"/>
            </a:xfrm>
            <a:custGeom>
              <a:avLst/>
              <a:gdLst/>
              <a:ahLst/>
              <a:cxnLst/>
              <a:rect l="l" t="t" r="r" b="b"/>
              <a:pathLst>
                <a:path w="1832" h="2484" extrusionOk="0">
                  <a:moveTo>
                    <a:pt x="380" y="1"/>
                  </a:moveTo>
                  <a:cubicBezTo>
                    <a:pt x="350" y="1"/>
                    <a:pt x="321" y="2"/>
                    <a:pt x="292" y="4"/>
                  </a:cubicBezTo>
                  <a:cubicBezTo>
                    <a:pt x="125" y="24"/>
                    <a:pt x="0" y="191"/>
                    <a:pt x="64" y="357"/>
                  </a:cubicBezTo>
                  <a:cubicBezTo>
                    <a:pt x="83" y="482"/>
                    <a:pt x="208" y="545"/>
                    <a:pt x="333" y="545"/>
                  </a:cubicBezTo>
                  <a:cubicBezTo>
                    <a:pt x="349" y="544"/>
                    <a:pt x="365" y="543"/>
                    <a:pt x="381" y="543"/>
                  </a:cubicBezTo>
                  <a:cubicBezTo>
                    <a:pt x="697" y="543"/>
                    <a:pt x="1005" y="748"/>
                    <a:pt x="1124" y="1086"/>
                  </a:cubicBezTo>
                  <a:cubicBezTo>
                    <a:pt x="1229" y="1439"/>
                    <a:pt x="1104" y="1793"/>
                    <a:pt x="791" y="1980"/>
                  </a:cubicBezTo>
                  <a:cubicBezTo>
                    <a:pt x="708" y="2063"/>
                    <a:pt x="646" y="2188"/>
                    <a:pt x="688" y="2293"/>
                  </a:cubicBezTo>
                  <a:cubicBezTo>
                    <a:pt x="730" y="2408"/>
                    <a:pt x="834" y="2484"/>
                    <a:pt x="950" y="2484"/>
                  </a:cubicBezTo>
                  <a:cubicBezTo>
                    <a:pt x="1000" y="2484"/>
                    <a:pt x="1053" y="2469"/>
                    <a:pt x="1104" y="2437"/>
                  </a:cubicBezTo>
                  <a:cubicBezTo>
                    <a:pt x="1581" y="2126"/>
                    <a:pt x="1831" y="1502"/>
                    <a:pt x="1623" y="919"/>
                  </a:cubicBezTo>
                  <a:cubicBezTo>
                    <a:pt x="1446" y="366"/>
                    <a:pt x="930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810904" y="1101358"/>
              <a:ext cx="61858" cy="108994"/>
            </a:xfrm>
            <a:custGeom>
              <a:avLst/>
              <a:gdLst/>
              <a:ahLst/>
              <a:cxnLst/>
              <a:rect l="l" t="t" r="r" b="b"/>
              <a:pathLst>
                <a:path w="1395" h="2458" extrusionOk="0">
                  <a:moveTo>
                    <a:pt x="298" y="0"/>
                  </a:moveTo>
                  <a:cubicBezTo>
                    <a:pt x="144" y="0"/>
                    <a:pt x="0" y="120"/>
                    <a:pt x="0" y="294"/>
                  </a:cubicBezTo>
                  <a:cubicBezTo>
                    <a:pt x="0" y="399"/>
                    <a:pt x="105" y="502"/>
                    <a:pt x="208" y="543"/>
                  </a:cubicBezTo>
                  <a:cubicBezTo>
                    <a:pt x="563" y="607"/>
                    <a:pt x="812" y="918"/>
                    <a:pt x="832" y="1272"/>
                  </a:cubicBezTo>
                  <a:cubicBezTo>
                    <a:pt x="854" y="1647"/>
                    <a:pt x="604" y="1958"/>
                    <a:pt x="271" y="2063"/>
                  </a:cubicBezTo>
                  <a:cubicBezTo>
                    <a:pt x="167" y="2104"/>
                    <a:pt x="83" y="2208"/>
                    <a:pt x="83" y="2333"/>
                  </a:cubicBezTo>
                  <a:cubicBezTo>
                    <a:pt x="83" y="2374"/>
                    <a:pt x="105" y="2416"/>
                    <a:pt x="125" y="2457"/>
                  </a:cubicBezTo>
                  <a:lnTo>
                    <a:pt x="687" y="2457"/>
                  </a:lnTo>
                  <a:cubicBezTo>
                    <a:pt x="1104" y="2229"/>
                    <a:pt x="1395" y="1772"/>
                    <a:pt x="1373" y="1251"/>
                  </a:cubicBezTo>
                  <a:cubicBezTo>
                    <a:pt x="1353" y="648"/>
                    <a:pt x="915" y="127"/>
                    <a:pt x="333" y="2"/>
                  </a:cubicBezTo>
                  <a:cubicBezTo>
                    <a:pt x="321" y="1"/>
                    <a:pt x="310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9114424" y="684455"/>
              <a:ext cx="27714" cy="52191"/>
            </a:xfrm>
            <a:custGeom>
              <a:avLst/>
              <a:gdLst/>
              <a:ahLst/>
              <a:cxnLst/>
              <a:rect l="l" t="t" r="r" b="b"/>
              <a:pathLst>
                <a:path w="625" h="1177" extrusionOk="0">
                  <a:moveTo>
                    <a:pt x="625" y="1"/>
                  </a:moveTo>
                  <a:cubicBezTo>
                    <a:pt x="229" y="167"/>
                    <a:pt x="1" y="563"/>
                    <a:pt x="21" y="980"/>
                  </a:cubicBezTo>
                  <a:cubicBezTo>
                    <a:pt x="21" y="1099"/>
                    <a:pt x="106" y="1177"/>
                    <a:pt x="206" y="1177"/>
                  </a:cubicBezTo>
                  <a:cubicBezTo>
                    <a:pt x="227" y="1177"/>
                    <a:pt x="248" y="1173"/>
                    <a:pt x="270" y="1166"/>
                  </a:cubicBezTo>
                  <a:cubicBezTo>
                    <a:pt x="375" y="1146"/>
                    <a:pt x="437" y="1063"/>
                    <a:pt x="437" y="958"/>
                  </a:cubicBezTo>
                  <a:cubicBezTo>
                    <a:pt x="417" y="791"/>
                    <a:pt x="500" y="605"/>
                    <a:pt x="625" y="500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9057223" y="566373"/>
              <a:ext cx="86778" cy="124203"/>
            </a:xfrm>
            <a:custGeom>
              <a:avLst/>
              <a:gdLst/>
              <a:ahLst/>
              <a:cxnLst/>
              <a:rect l="l" t="t" r="r" b="b"/>
              <a:pathLst>
                <a:path w="1957" h="2801" extrusionOk="0">
                  <a:moveTo>
                    <a:pt x="377" y="0"/>
                  </a:moveTo>
                  <a:cubicBezTo>
                    <a:pt x="363" y="0"/>
                    <a:pt x="348" y="0"/>
                    <a:pt x="334" y="1"/>
                  </a:cubicBezTo>
                  <a:cubicBezTo>
                    <a:pt x="145" y="1"/>
                    <a:pt x="1" y="189"/>
                    <a:pt x="42" y="375"/>
                  </a:cubicBezTo>
                  <a:cubicBezTo>
                    <a:pt x="84" y="522"/>
                    <a:pt x="209" y="605"/>
                    <a:pt x="334" y="605"/>
                  </a:cubicBezTo>
                  <a:cubicBezTo>
                    <a:pt x="728" y="605"/>
                    <a:pt x="1083" y="855"/>
                    <a:pt x="1207" y="1249"/>
                  </a:cubicBezTo>
                  <a:cubicBezTo>
                    <a:pt x="1311" y="1645"/>
                    <a:pt x="1144" y="2040"/>
                    <a:pt x="791" y="2248"/>
                  </a:cubicBezTo>
                  <a:cubicBezTo>
                    <a:pt x="686" y="2311"/>
                    <a:pt x="625" y="2456"/>
                    <a:pt x="666" y="2581"/>
                  </a:cubicBezTo>
                  <a:cubicBezTo>
                    <a:pt x="697" y="2719"/>
                    <a:pt x="829" y="2801"/>
                    <a:pt x="963" y="2801"/>
                  </a:cubicBezTo>
                  <a:cubicBezTo>
                    <a:pt x="1011" y="2801"/>
                    <a:pt x="1059" y="2791"/>
                    <a:pt x="1102" y="2769"/>
                  </a:cubicBezTo>
                  <a:cubicBezTo>
                    <a:pt x="1665" y="2436"/>
                    <a:pt x="1956" y="1748"/>
                    <a:pt x="1790" y="1083"/>
                  </a:cubicBezTo>
                  <a:cubicBezTo>
                    <a:pt x="1606" y="432"/>
                    <a:pt x="1026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1571" y="621002"/>
              <a:ext cx="105180" cy="140344"/>
            </a:xfrm>
            <a:custGeom>
              <a:avLst/>
              <a:gdLst/>
              <a:ahLst/>
              <a:cxnLst/>
              <a:rect l="l" t="t" r="r" b="b"/>
              <a:pathLst>
                <a:path w="2372" h="3165" extrusionOk="0">
                  <a:moveTo>
                    <a:pt x="1111" y="0"/>
                  </a:moveTo>
                  <a:cubicBezTo>
                    <a:pt x="1044" y="0"/>
                    <a:pt x="975" y="19"/>
                    <a:pt x="915" y="59"/>
                  </a:cubicBezTo>
                  <a:cubicBezTo>
                    <a:pt x="291" y="475"/>
                    <a:pt x="0" y="1265"/>
                    <a:pt x="270" y="2014"/>
                  </a:cubicBezTo>
                  <a:cubicBezTo>
                    <a:pt x="504" y="2718"/>
                    <a:pt x="1162" y="3165"/>
                    <a:pt x="1863" y="3165"/>
                  </a:cubicBezTo>
                  <a:cubicBezTo>
                    <a:pt x="1907" y="3165"/>
                    <a:pt x="1952" y="3163"/>
                    <a:pt x="1997" y="3159"/>
                  </a:cubicBezTo>
                  <a:cubicBezTo>
                    <a:pt x="2225" y="3138"/>
                    <a:pt x="2372" y="2910"/>
                    <a:pt x="2289" y="2702"/>
                  </a:cubicBezTo>
                  <a:cubicBezTo>
                    <a:pt x="2250" y="2568"/>
                    <a:pt x="2124" y="2470"/>
                    <a:pt x="1975" y="2470"/>
                  </a:cubicBezTo>
                  <a:cubicBezTo>
                    <a:pt x="1962" y="2470"/>
                    <a:pt x="1948" y="2470"/>
                    <a:pt x="1934" y="2472"/>
                  </a:cubicBezTo>
                  <a:cubicBezTo>
                    <a:pt x="1904" y="2475"/>
                    <a:pt x="1875" y="2476"/>
                    <a:pt x="1845" y="2476"/>
                  </a:cubicBezTo>
                  <a:cubicBezTo>
                    <a:pt x="1440" y="2476"/>
                    <a:pt x="1050" y="2213"/>
                    <a:pt x="915" y="1786"/>
                  </a:cubicBezTo>
                  <a:cubicBezTo>
                    <a:pt x="769" y="1349"/>
                    <a:pt x="935" y="871"/>
                    <a:pt x="1310" y="621"/>
                  </a:cubicBezTo>
                  <a:cubicBezTo>
                    <a:pt x="1435" y="538"/>
                    <a:pt x="1498" y="372"/>
                    <a:pt x="1435" y="225"/>
                  </a:cubicBezTo>
                  <a:cubicBezTo>
                    <a:pt x="1393" y="84"/>
                    <a:pt x="125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584982" y="396588"/>
              <a:ext cx="150321" cy="80659"/>
            </a:xfrm>
            <a:custGeom>
              <a:avLst/>
              <a:gdLst/>
              <a:ahLst/>
              <a:cxnLst/>
              <a:rect l="l" t="t" r="r" b="b"/>
              <a:pathLst>
                <a:path w="3390" h="1819" extrusionOk="0">
                  <a:moveTo>
                    <a:pt x="384" y="1"/>
                  </a:moveTo>
                  <a:cubicBezTo>
                    <a:pt x="169" y="1"/>
                    <a:pt x="1" y="200"/>
                    <a:pt x="40" y="418"/>
                  </a:cubicBezTo>
                  <a:cubicBezTo>
                    <a:pt x="165" y="1147"/>
                    <a:pt x="789" y="1749"/>
                    <a:pt x="1580" y="1813"/>
                  </a:cubicBezTo>
                  <a:cubicBezTo>
                    <a:pt x="1625" y="1816"/>
                    <a:pt x="1669" y="1818"/>
                    <a:pt x="1713" y="1818"/>
                  </a:cubicBezTo>
                  <a:cubicBezTo>
                    <a:pt x="2430" y="1818"/>
                    <a:pt x="3071" y="1356"/>
                    <a:pt x="3306" y="689"/>
                  </a:cubicBezTo>
                  <a:cubicBezTo>
                    <a:pt x="3389" y="481"/>
                    <a:pt x="3244" y="252"/>
                    <a:pt x="3015" y="232"/>
                  </a:cubicBezTo>
                  <a:cubicBezTo>
                    <a:pt x="3002" y="230"/>
                    <a:pt x="2989" y="229"/>
                    <a:pt x="2976" y="229"/>
                  </a:cubicBezTo>
                  <a:cubicBezTo>
                    <a:pt x="2845" y="229"/>
                    <a:pt x="2718" y="328"/>
                    <a:pt x="2662" y="460"/>
                  </a:cubicBezTo>
                  <a:cubicBezTo>
                    <a:pt x="2525" y="849"/>
                    <a:pt x="2151" y="1129"/>
                    <a:pt x="1712" y="1129"/>
                  </a:cubicBezTo>
                  <a:cubicBezTo>
                    <a:pt x="1682" y="1129"/>
                    <a:pt x="1652" y="1128"/>
                    <a:pt x="1622" y="1125"/>
                  </a:cubicBezTo>
                  <a:cubicBezTo>
                    <a:pt x="1164" y="1084"/>
                    <a:pt x="789" y="731"/>
                    <a:pt x="726" y="293"/>
                  </a:cubicBezTo>
                  <a:cubicBezTo>
                    <a:pt x="685" y="148"/>
                    <a:pt x="560" y="24"/>
                    <a:pt x="415" y="2"/>
                  </a:cubicBezTo>
                  <a:cubicBezTo>
                    <a:pt x="405" y="1"/>
                    <a:pt x="395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854270" y="410777"/>
              <a:ext cx="110768" cy="82965"/>
            </a:xfrm>
            <a:custGeom>
              <a:avLst/>
              <a:gdLst/>
              <a:ahLst/>
              <a:cxnLst/>
              <a:rect l="l" t="t" r="r" b="b"/>
              <a:pathLst>
                <a:path w="2498" h="1871" extrusionOk="0">
                  <a:moveTo>
                    <a:pt x="1444" y="0"/>
                  </a:moveTo>
                  <a:cubicBezTo>
                    <a:pt x="1216" y="0"/>
                    <a:pt x="983" y="58"/>
                    <a:pt x="770" y="181"/>
                  </a:cubicBezTo>
                  <a:cubicBezTo>
                    <a:pt x="250" y="494"/>
                    <a:pt x="1" y="1097"/>
                    <a:pt x="167" y="1679"/>
                  </a:cubicBezTo>
                  <a:cubicBezTo>
                    <a:pt x="196" y="1795"/>
                    <a:pt x="296" y="1871"/>
                    <a:pt x="410" y="1871"/>
                  </a:cubicBezTo>
                  <a:cubicBezTo>
                    <a:pt x="459" y="1871"/>
                    <a:pt x="511" y="1857"/>
                    <a:pt x="562" y="1826"/>
                  </a:cubicBezTo>
                  <a:cubicBezTo>
                    <a:pt x="666" y="1784"/>
                    <a:pt x="708" y="1659"/>
                    <a:pt x="686" y="1534"/>
                  </a:cubicBezTo>
                  <a:cubicBezTo>
                    <a:pt x="583" y="1201"/>
                    <a:pt x="728" y="827"/>
                    <a:pt x="1041" y="639"/>
                  </a:cubicBezTo>
                  <a:cubicBezTo>
                    <a:pt x="1167" y="568"/>
                    <a:pt x="1299" y="536"/>
                    <a:pt x="1428" y="536"/>
                  </a:cubicBezTo>
                  <a:cubicBezTo>
                    <a:pt x="1640" y="536"/>
                    <a:pt x="1843" y="622"/>
                    <a:pt x="1998" y="764"/>
                  </a:cubicBezTo>
                  <a:cubicBezTo>
                    <a:pt x="2050" y="829"/>
                    <a:pt x="2126" y="862"/>
                    <a:pt x="2201" y="862"/>
                  </a:cubicBezTo>
                  <a:cubicBezTo>
                    <a:pt x="2247" y="862"/>
                    <a:pt x="2292" y="850"/>
                    <a:pt x="2331" y="827"/>
                  </a:cubicBezTo>
                  <a:cubicBezTo>
                    <a:pt x="2476" y="722"/>
                    <a:pt x="2497" y="514"/>
                    <a:pt x="2372" y="389"/>
                  </a:cubicBezTo>
                  <a:cubicBezTo>
                    <a:pt x="2133" y="137"/>
                    <a:pt x="1794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964016" y="562604"/>
              <a:ext cx="124647" cy="92410"/>
            </a:xfrm>
            <a:custGeom>
              <a:avLst/>
              <a:gdLst/>
              <a:ahLst/>
              <a:cxnLst/>
              <a:rect l="l" t="t" r="r" b="b"/>
              <a:pathLst>
                <a:path w="2811" h="2084" extrusionOk="0">
                  <a:moveTo>
                    <a:pt x="450" y="0"/>
                  </a:moveTo>
                  <a:cubicBezTo>
                    <a:pt x="321" y="0"/>
                    <a:pt x="197" y="85"/>
                    <a:pt x="167" y="232"/>
                  </a:cubicBezTo>
                  <a:cubicBezTo>
                    <a:pt x="1" y="857"/>
                    <a:pt x="272" y="1542"/>
                    <a:pt x="874" y="1897"/>
                  </a:cubicBezTo>
                  <a:cubicBezTo>
                    <a:pt x="1104" y="2023"/>
                    <a:pt x="1351" y="2084"/>
                    <a:pt x="1595" y="2084"/>
                  </a:cubicBezTo>
                  <a:cubicBezTo>
                    <a:pt x="1992" y="2084"/>
                    <a:pt x="2380" y="1923"/>
                    <a:pt x="2664" y="1625"/>
                  </a:cubicBezTo>
                  <a:cubicBezTo>
                    <a:pt x="2810" y="1481"/>
                    <a:pt x="2768" y="1251"/>
                    <a:pt x="2602" y="1148"/>
                  </a:cubicBezTo>
                  <a:cubicBezTo>
                    <a:pt x="2555" y="1124"/>
                    <a:pt x="2505" y="1112"/>
                    <a:pt x="2456" y="1112"/>
                  </a:cubicBezTo>
                  <a:cubicBezTo>
                    <a:pt x="2373" y="1112"/>
                    <a:pt x="2292" y="1145"/>
                    <a:pt x="2228" y="1209"/>
                  </a:cubicBezTo>
                  <a:cubicBezTo>
                    <a:pt x="2060" y="1377"/>
                    <a:pt x="1830" y="1472"/>
                    <a:pt x="1595" y="1472"/>
                  </a:cubicBezTo>
                  <a:cubicBezTo>
                    <a:pt x="1449" y="1472"/>
                    <a:pt x="1301" y="1436"/>
                    <a:pt x="1166" y="1356"/>
                  </a:cubicBezTo>
                  <a:cubicBezTo>
                    <a:pt x="813" y="1168"/>
                    <a:pt x="646" y="752"/>
                    <a:pt x="750" y="377"/>
                  </a:cubicBezTo>
                  <a:cubicBezTo>
                    <a:pt x="791" y="252"/>
                    <a:pt x="730" y="108"/>
                    <a:pt x="605" y="44"/>
                  </a:cubicBezTo>
                  <a:cubicBezTo>
                    <a:pt x="556" y="14"/>
                    <a:pt x="503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9029554" y="388872"/>
              <a:ext cx="113472" cy="104560"/>
            </a:xfrm>
            <a:custGeom>
              <a:avLst/>
              <a:gdLst/>
              <a:ahLst/>
              <a:cxnLst/>
              <a:rect l="l" t="t" r="r" b="b"/>
              <a:pathLst>
                <a:path w="2559" h="2358" extrusionOk="0">
                  <a:moveTo>
                    <a:pt x="947" y="1"/>
                  </a:moveTo>
                  <a:cubicBezTo>
                    <a:pt x="683" y="1"/>
                    <a:pt x="419" y="72"/>
                    <a:pt x="187" y="218"/>
                  </a:cubicBezTo>
                  <a:cubicBezTo>
                    <a:pt x="21" y="322"/>
                    <a:pt x="1" y="550"/>
                    <a:pt x="125" y="675"/>
                  </a:cubicBezTo>
                  <a:cubicBezTo>
                    <a:pt x="185" y="736"/>
                    <a:pt x="260" y="768"/>
                    <a:pt x="336" y="768"/>
                  </a:cubicBezTo>
                  <a:cubicBezTo>
                    <a:pt x="392" y="768"/>
                    <a:pt x="448" y="752"/>
                    <a:pt x="500" y="717"/>
                  </a:cubicBezTo>
                  <a:cubicBezTo>
                    <a:pt x="636" y="641"/>
                    <a:pt x="789" y="603"/>
                    <a:pt x="943" y="603"/>
                  </a:cubicBezTo>
                  <a:cubicBezTo>
                    <a:pt x="1165" y="603"/>
                    <a:pt x="1388" y="682"/>
                    <a:pt x="1560" y="842"/>
                  </a:cubicBezTo>
                  <a:cubicBezTo>
                    <a:pt x="1851" y="1133"/>
                    <a:pt x="1915" y="1571"/>
                    <a:pt x="1707" y="1904"/>
                  </a:cubicBezTo>
                  <a:cubicBezTo>
                    <a:pt x="1643" y="2028"/>
                    <a:pt x="1665" y="2173"/>
                    <a:pt x="1768" y="2278"/>
                  </a:cubicBezTo>
                  <a:cubicBezTo>
                    <a:pt x="1831" y="2331"/>
                    <a:pt x="1908" y="2358"/>
                    <a:pt x="1984" y="2358"/>
                  </a:cubicBezTo>
                  <a:cubicBezTo>
                    <a:pt x="2087" y="2358"/>
                    <a:pt x="2187" y="2310"/>
                    <a:pt x="2247" y="2215"/>
                  </a:cubicBezTo>
                  <a:cubicBezTo>
                    <a:pt x="2559" y="1632"/>
                    <a:pt x="2475" y="905"/>
                    <a:pt x="1976" y="426"/>
                  </a:cubicBezTo>
                  <a:cubicBezTo>
                    <a:pt x="1696" y="145"/>
                    <a:pt x="1322" y="1"/>
                    <a:pt x="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975102" y="374993"/>
              <a:ext cx="80349" cy="102609"/>
            </a:xfrm>
            <a:custGeom>
              <a:avLst/>
              <a:gdLst/>
              <a:ahLst/>
              <a:cxnLst/>
              <a:rect l="l" t="t" r="r" b="b"/>
              <a:pathLst>
                <a:path w="1812" h="2314" extrusionOk="0">
                  <a:moveTo>
                    <a:pt x="773" y="1"/>
                  </a:moveTo>
                  <a:cubicBezTo>
                    <a:pt x="720" y="1"/>
                    <a:pt x="667" y="17"/>
                    <a:pt x="624" y="53"/>
                  </a:cubicBezTo>
                  <a:cubicBezTo>
                    <a:pt x="167" y="386"/>
                    <a:pt x="0" y="988"/>
                    <a:pt x="208" y="1529"/>
                  </a:cubicBezTo>
                  <a:cubicBezTo>
                    <a:pt x="413" y="2012"/>
                    <a:pt x="866" y="2313"/>
                    <a:pt x="1360" y="2313"/>
                  </a:cubicBezTo>
                  <a:cubicBezTo>
                    <a:pt x="1419" y="2313"/>
                    <a:pt x="1480" y="2309"/>
                    <a:pt x="1540" y="2300"/>
                  </a:cubicBezTo>
                  <a:cubicBezTo>
                    <a:pt x="1706" y="2278"/>
                    <a:pt x="1811" y="2112"/>
                    <a:pt x="1748" y="1967"/>
                  </a:cubicBezTo>
                  <a:cubicBezTo>
                    <a:pt x="1712" y="1858"/>
                    <a:pt x="1612" y="1796"/>
                    <a:pt x="1519" y="1796"/>
                  </a:cubicBezTo>
                  <a:cubicBezTo>
                    <a:pt x="1505" y="1796"/>
                    <a:pt x="1492" y="1798"/>
                    <a:pt x="1478" y="1800"/>
                  </a:cubicBezTo>
                  <a:cubicBezTo>
                    <a:pt x="1447" y="1804"/>
                    <a:pt x="1417" y="1806"/>
                    <a:pt x="1386" y="1806"/>
                  </a:cubicBezTo>
                  <a:cubicBezTo>
                    <a:pt x="1086" y="1806"/>
                    <a:pt x="801" y="1625"/>
                    <a:pt x="688" y="1343"/>
                  </a:cubicBezTo>
                  <a:cubicBezTo>
                    <a:pt x="563" y="1010"/>
                    <a:pt x="666" y="655"/>
                    <a:pt x="937" y="469"/>
                  </a:cubicBezTo>
                  <a:cubicBezTo>
                    <a:pt x="1021" y="386"/>
                    <a:pt x="1062" y="261"/>
                    <a:pt x="1021" y="156"/>
                  </a:cubicBezTo>
                  <a:cubicBezTo>
                    <a:pt x="979" y="61"/>
                    <a:pt x="87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9047069" y="673636"/>
              <a:ext cx="44298" cy="59862"/>
            </a:xfrm>
            <a:custGeom>
              <a:avLst/>
              <a:gdLst/>
              <a:ahLst/>
              <a:cxnLst/>
              <a:rect l="l" t="t" r="r" b="b"/>
              <a:pathLst>
                <a:path w="999" h="1350" extrusionOk="0">
                  <a:moveTo>
                    <a:pt x="465" y="1"/>
                  </a:moveTo>
                  <a:cubicBezTo>
                    <a:pt x="442" y="1"/>
                    <a:pt x="418" y="6"/>
                    <a:pt x="396" y="17"/>
                  </a:cubicBezTo>
                  <a:cubicBezTo>
                    <a:pt x="125" y="203"/>
                    <a:pt x="0" y="536"/>
                    <a:pt x="105" y="849"/>
                  </a:cubicBezTo>
                  <a:cubicBezTo>
                    <a:pt x="203" y="1166"/>
                    <a:pt x="491" y="1350"/>
                    <a:pt x="787" y="1350"/>
                  </a:cubicBezTo>
                  <a:cubicBezTo>
                    <a:pt x="802" y="1350"/>
                    <a:pt x="817" y="1349"/>
                    <a:pt x="832" y="1348"/>
                  </a:cubicBezTo>
                  <a:cubicBezTo>
                    <a:pt x="937" y="1348"/>
                    <a:pt x="999" y="1243"/>
                    <a:pt x="957" y="1160"/>
                  </a:cubicBezTo>
                  <a:cubicBezTo>
                    <a:pt x="937" y="1099"/>
                    <a:pt x="874" y="1057"/>
                    <a:pt x="812" y="1057"/>
                  </a:cubicBezTo>
                  <a:cubicBezTo>
                    <a:pt x="799" y="1058"/>
                    <a:pt x="786" y="1059"/>
                    <a:pt x="773" y="1059"/>
                  </a:cubicBezTo>
                  <a:cubicBezTo>
                    <a:pt x="599" y="1059"/>
                    <a:pt x="433" y="939"/>
                    <a:pt x="374" y="766"/>
                  </a:cubicBezTo>
                  <a:cubicBezTo>
                    <a:pt x="313" y="578"/>
                    <a:pt x="396" y="370"/>
                    <a:pt x="541" y="267"/>
                  </a:cubicBezTo>
                  <a:cubicBezTo>
                    <a:pt x="604" y="225"/>
                    <a:pt x="624" y="162"/>
                    <a:pt x="604" y="100"/>
                  </a:cubicBezTo>
                  <a:cubicBezTo>
                    <a:pt x="588" y="39"/>
                    <a:pt x="529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823807" y="487045"/>
              <a:ext cx="92277" cy="62745"/>
            </a:xfrm>
            <a:custGeom>
              <a:avLst/>
              <a:gdLst/>
              <a:ahLst/>
              <a:cxnLst/>
              <a:rect l="l" t="t" r="r" b="b"/>
              <a:pathLst>
                <a:path w="2081" h="1415" extrusionOk="0">
                  <a:moveTo>
                    <a:pt x="267" y="1"/>
                  </a:moveTo>
                  <a:cubicBezTo>
                    <a:pt x="169" y="1"/>
                    <a:pt x="79" y="76"/>
                    <a:pt x="64" y="189"/>
                  </a:cubicBezTo>
                  <a:cubicBezTo>
                    <a:pt x="0" y="666"/>
                    <a:pt x="250" y="1146"/>
                    <a:pt x="708" y="1332"/>
                  </a:cubicBezTo>
                  <a:cubicBezTo>
                    <a:pt x="849" y="1388"/>
                    <a:pt x="994" y="1414"/>
                    <a:pt x="1135" y="1414"/>
                  </a:cubicBezTo>
                  <a:cubicBezTo>
                    <a:pt x="1474" y="1414"/>
                    <a:pt x="1792" y="1263"/>
                    <a:pt x="1998" y="999"/>
                  </a:cubicBezTo>
                  <a:cubicBezTo>
                    <a:pt x="2081" y="875"/>
                    <a:pt x="2039" y="708"/>
                    <a:pt x="1894" y="647"/>
                  </a:cubicBezTo>
                  <a:cubicBezTo>
                    <a:pt x="1875" y="641"/>
                    <a:pt x="1854" y="639"/>
                    <a:pt x="1832" y="639"/>
                  </a:cubicBezTo>
                  <a:cubicBezTo>
                    <a:pt x="1764" y="639"/>
                    <a:pt x="1692" y="666"/>
                    <a:pt x="1645" y="730"/>
                  </a:cubicBezTo>
                  <a:cubicBezTo>
                    <a:pt x="1531" y="886"/>
                    <a:pt x="1348" y="974"/>
                    <a:pt x="1151" y="974"/>
                  </a:cubicBezTo>
                  <a:cubicBezTo>
                    <a:pt x="1060" y="974"/>
                    <a:pt x="966" y="955"/>
                    <a:pt x="874" y="916"/>
                  </a:cubicBezTo>
                  <a:cubicBezTo>
                    <a:pt x="605" y="813"/>
                    <a:pt x="458" y="522"/>
                    <a:pt x="500" y="250"/>
                  </a:cubicBezTo>
                  <a:cubicBezTo>
                    <a:pt x="521" y="147"/>
                    <a:pt x="458" y="42"/>
                    <a:pt x="355" y="22"/>
                  </a:cubicBezTo>
                  <a:cubicBezTo>
                    <a:pt x="326" y="8"/>
                    <a:pt x="29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9062766" y="489839"/>
              <a:ext cx="79373" cy="62567"/>
            </a:xfrm>
            <a:custGeom>
              <a:avLst/>
              <a:gdLst/>
              <a:ahLst/>
              <a:cxnLst/>
              <a:rect l="l" t="t" r="r" b="b"/>
              <a:pathLst>
                <a:path w="1790" h="1411" extrusionOk="0">
                  <a:moveTo>
                    <a:pt x="288" y="0"/>
                  </a:moveTo>
                  <a:cubicBezTo>
                    <a:pt x="190" y="0"/>
                    <a:pt x="99" y="76"/>
                    <a:pt x="84" y="187"/>
                  </a:cubicBezTo>
                  <a:cubicBezTo>
                    <a:pt x="1" y="667"/>
                    <a:pt x="270" y="1144"/>
                    <a:pt x="728" y="1332"/>
                  </a:cubicBezTo>
                  <a:cubicBezTo>
                    <a:pt x="864" y="1385"/>
                    <a:pt x="1003" y="1410"/>
                    <a:pt x="1138" y="1410"/>
                  </a:cubicBezTo>
                  <a:cubicBezTo>
                    <a:pt x="1376" y="1410"/>
                    <a:pt x="1604" y="1332"/>
                    <a:pt x="1790" y="1186"/>
                  </a:cubicBezTo>
                  <a:lnTo>
                    <a:pt x="1790" y="645"/>
                  </a:lnTo>
                  <a:cubicBezTo>
                    <a:pt x="1748" y="645"/>
                    <a:pt x="1685" y="687"/>
                    <a:pt x="1643" y="728"/>
                  </a:cubicBezTo>
                  <a:cubicBezTo>
                    <a:pt x="1529" y="886"/>
                    <a:pt x="1347" y="974"/>
                    <a:pt x="1156" y="974"/>
                  </a:cubicBezTo>
                  <a:cubicBezTo>
                    <a:pt x="1069" y="974"/>
                    <a:pt x="980" y="956"/>
                    <a:pt x="894" y="916"/>
                  </a:cubicBezTo>
                  <a:cubicBezTo>
                    <a:pt x="625" y="812"/>
                    <a:pt x="478" y="520"/>
                    <a:pt x="500" y="251"/>
                  </a:cubicBezTo>
                  <a:cubicBezTo>
                    <a:pt x="520" y="146"/>
                    <a:pt x="478" y="43"/>
                    <a:pt x="375" y="21"/>
                  </a:cubicBezTo>
                  <a:cubicBezTo>
                    <a:pt x="347" y="7"/>
                    <a:pt x="317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902248" y="557194"/>
              <a:ext cx="53566" cy="53300"/>
            </a:xfrm>
            <a:custGeom>
              <a:avLst/>
              <a:gdLst/>
              <a:ahLst/>
              <a:cxnLst/>
              <a:rect l="l" t="t" r="r" b="b"/>
              <a:pathLst>
                <a:path w="1208" h="1202" extrusionOk="0">
                  <a:moveTo>
                    <a:pt x="294" y="1"/>
                  </a:moveTo>
                  <a:cubicBezTo>
                    <a:pt x="249" y="1"/>
                    <a:pt x="208" y="22"/>
                    <a:pt x="187" y="63"/>
                  </a:cubicBezTo>
                  <a:cubicBezTo>
                    <a:pt x="1" y="333"/>
                    <a:pt x="1" y="687"/>
                    <a:pt x="229" y="957"/>
                  </a:cubicBezTo>
                  <a:cubicBezTo>
                    <a:pt x="363" y="1118"/>
                    <a:pt x="557" y="1201"/>
                    <a:pt x="756" y="1201"/>
                  </a:cubicBezTo>
                  <a:cubicBezTo>
                    <a:pt x="867" y="1201"/>
                    <a:pt x="979" y="1175"/>
                    <a:pt x="1082" y="1123"/>
                  </a:cubicBezTo>
                  <a:cubicBezTo>
                    <a:pt x="1166" y="1082"/>
                    <a:pt x="1207" y="979"/>
                    <a:pt x="1144" y="895"/>
                  </a:cubicBezTo>
                  <a:cubicBezTo>
                    <a:pt x="1106" y="869"/>
                    <a:pt x="1067" y="851"/>
                    <a:pt x="1028" y="851"/>
                  </a:cubicBezTo>
                  <a:cubicBezTo>
                    <a:pt x="1004" y="851"/>
                    <a:pt x="981" y="858"/>
                    <a:pt x="958" y="874"/>
                  </a:cubicBezTo>
                  <a:cubicBezTo>
                    <a:pt x="902" y="901"/>
                    <a:pt x="842" y="915"/>
                    <a:pt x="781" y="915"/>
                  </a:cubicBezTo>
                  <a:cubicBezTo>
                    <a:pt x="659" y="915"/>
                    <a:pt x="534" y="860"/>
                    <a:pt x="437" y="749"/>
                  </a:cubicBezTo>
                  <a:cubicBezTo>
                    <a:pt x="312" y="604"/>
                    <a:pt x="312" y="396"/>
                    <a:pt x="417" y="230"/>
                  </a:cubicBezTo>
                  <a:cubicBezTo>
                    <a:pt x="458" y="188"/>
                    <a:pt x="458" y="105"/>
                    <a:pt x="417" y="63"/>
                  </a:cubicBezTo>
                  <a:cubicBezTo>
                    <a:pt x="385" y="22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515675" y="760191"/>
              <a:ext cx="45274" cy="59286"/>
            </a:xfrm>
            <a:custGeom>
              <a:avLst/>
              <a:gdLst/>
              <a:ahLst/>
              <a:cxnLst/>
              <a:rect l="l" t="t" r="r" b="b"/>
              <a:pathLst>
                <a:path w="1021" h="1337" extrusionOk="0">
                  <a:moveTo>
                    <a:pt x="459" y="0"/>
                  </a:moveTo>
                  <a:cubicBezTo>
                    <a:pt x="430" y="0"/>
                    <a:pt x="402" y="7"/>
                    <a:pt x="375" y="20"/>
                  </a:cubicBezTo>
                  <a:cubicBezTo>
                    <a:pt x="126" y="207"/>
                    <a:pt x="1" y="561"/>
                    <a:pt x="126" y="873"/>
                  </a:cubicBezTo>
                  <a:cubicBezTo>
                    <a:pt x="221" y="1156"/>
                    <a:pt x="485" y="1336"/>
                    <a:pt x="782" y="1336"/>
                  </a:cubicBezTo>
                  <a:cubicBezTo>
                    <a:pt x="813" y="1336"/>
                    <a:pt x="843" y="1334"/>
                    <a:pt x="874" y="1330"/>
                  </a:cubicBezTo>
                  <a:cubicBezTo>
                    <a:pt x="958" y="1330"/>
                    <a:pt x="1021" y="1227"/>
                    <a:pt x="979" y="1144"/>
                  </a:cubicBezTo>
                  <a:cubicBezTo>
                    <a:pt x="958" y="1081"/>
                    <a:pt x="896" y="1039"/>
                    <a:pt x="833" y="1039"/>
                  </a:cubicBezTo>
                  <a:cubicBezTo>
                    <a:pt x="817" y="1041"/>
                    <a:pt x="800" y="1042"/>
                    <a:pt x="784" y="1042"/>
                  </a:cubicBezTo>
                  <a:cubicBezTo>
                    <a:pt x="615" y="1042"/>
                    <a:pt x="453" y="940"/>
                    <a:pt x="397" y="769"/>
                  </a:cubicBezTo>
                  <a:cubicBezTo>
                    <a:pt x="334" y="581"/>
                    <a:pt x="397" y="373"/>
                    <a:pt x="542" y="270"/>
                  </a:cubicBezTo>
                  <a:cubicBezTo>
                    <a:pt x="605" y="229"/>
                    <a:pt x="625" y="165"/>
                    <a:pt x="605" y="104"/>
                  </a:cubicBezTo>
                  <a:cubicBezTo>
                    <a:pt x="577" y="32"/>
                    <a:pt x="51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449251" y="603310"/>
              <a:ext cx="45318" cy="59330"/>
            </a:xfrm>
            <a:custGeom>
              <a:avLst/>
              <a:gdLst/>
              <a:ahLst/>
              <a:cxnLst/>
              <a:rect l="l" t="t" r="r" b="b"/>
              <a:pathLst>
                <a:path w="1022" h="1338" extrusionOk="0">
                  <a:moveTo>
                    <a:pt x="474" y="1"/>
                  </a:moveTo>
                  <a:cubicBezTo>
                    <a:pt x="445" y="1"/>
                    <a:pt x="418" y="8"/>
                    <a:pt x="397" y="22"/>
                  </a:cubicBezTo>
                  <a:cubicBezTo>
                    <a:pt x="126" y="208"/>
                    <a:pt x="1" y="541"/>
                    <a:pt x="126" y="874"/>
                  </a:cubicBezTo>
                  <a:cubicBezTo>
                    <a:pt x="239" y="1158"/>
                    <a:pt x="507" y="1337"/>
                    <a:pt x="788" y="1337"/>
                  </a:cubicBezTo>
                  <a:cubicBezTo>
                    <a:pt x="817" y="1337"/>
                    <a:pt x="846" y="1335"/>
                    <a:pt x="875" y="1332"/>
                  </a:cubicBezTo>
                  <a:cubicBezTo>
                    <a:pt x="958" y="1332"/>
                    <a:pt x="1021" y="1228"/>
                    <a:pt x="999" y="1145"/>
                  </a:cubicBezTo>
                  <a:cubicBezTo>
                    <a:pt x="979" y="1082"/>
                    <a:pt x="916" y="1040"/>
                    <a:pt x="833" y="1040"/>
                  </a:cubicBezTo>
                  <a:cubicBezTo>
                    <a:pt x="817" y="1042"/>
                    <a:pt x="801" y="1043"/>
                    <a:pt x="784" y="1043"/>
                  </a:cubicBezTo>
                  <a:cubicBezTo>
                    <a:pt x="615" y="1043"/>
                    <a:pt x="453" y="941"/>
                    <a:pt x="397" y="771"/>
                  </a:cubicBezTo>
                  <a:cubicBezTo>
                    <a:pt x="334" y="583"/>
                    <a:pt x="397" y="375"/>
                    <a:pt x="563" y="271"/>
                  </a:cubicBezTo>
                  <a:cubicBezTo>
                    <a:pt x="605" y="230"/>
                    <a:pt x="625" y="147"/>
                    <a:pt x="605" y="83"/>
                  </a:cubicBezTo>
                  <a:cubicBezTo>
                    <a:pt x="591" y="28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902248" y="459198"/>
              <a:ext cx="61813" cy="39687"/>
            </a:xfrm>
            <a:custGeom>
              <a:avLst/>
              <a:gdLst/>
              <a:ahLst/>
              <a:cxnLst/>
              <a:rect l="l" t="t" r="r" b="b"/>
              <a:pathLst>
                <a:path w="1394" h="895" extrusionOk="0">
                  <a:moveTo>
                    <a:pt x="170" y="1"/>
                  </a:moveTo>
                  <a:cubicBezTo>
                    <a:pt x="84" y="1"/>
                    <a:pt x="18" y="59"/>
                    <a:pt x="1" y="151"/>
                  </a:cubicBezTo>
                  <a:cubicBezTo>
                    <a:pt x="1" y="462"/>
                    <a:pt x="187" y="754"/>
                    <a:pt x="520" y="858"/>
                  </a:cubicBezTo>
                  <a:cubicBezTo>
                    <a:pt x="594" y="883"/>
                    <a:pt x="669" y="894"/>
                    <a:pt x="743" y="894"/>
                  </a:cubicBezTo>
                  <a:cubicBezTo>
                    <a:pt x="981" y="894"/>
                    <a:pt x="1205" y="773"/>
                    <a:pt x="1332" y="567"/>
                  </a:cubicBezTo>
                  <a:cubicBezTo>
                    <a:pt x="1394" y="484"/>
                    <a:pt x="1352" y="379"/>
                    <a:pt x="1269" y="337"/>
                  </a:cubicBezTo>
                  <a:cubicBezTo>
                    <a:pt x="1248" y="333"/>
                    <a:pt x="1229" y="330"/>
                    <a:pt x="1211" y="330"/>
                  </a:cubicBezTo>
                  <a:cubicBezTo>
                    <a:pt x="1156" y="330"/>
                    <a:pt x="1114" y="353"/>
                    <a:pt x="1082" y="401"/>
                  </a:cubicBezTo>
                  <a:cubicBezTo>
                    <a:pt x="1018" y="529"/>
                    <a:pt x="879" y="608"/>
                    <a:pt x="733" y="608"/>
                  </a:cubicBezTo>
                  <a:cubicBezTo>
                    <a:pt x="689" y="608"/>
                    <a:pt x="646" y="601"/>
                    <a:pt x="603" y="587"/>
                  </a:cubicBezTo>
                  <a:cubicBezTo>
                    <a:pt x="417" y="526"/>
                    <a:pt x="292" y="337"/>
                    <a:pt x="292" y="151"/>
                  </a:cubicBezTo>
                  <a:cubicBezTo>
                    <a:pt x="312" y="88"/>
                    <a:pt x="270" y="26"/>
                    <a:pt x="209" y="5"/>
                  </a:cubicBezTo>
                  <a:cubicBezTo>
                    <a:pt x="195" y="2"/>
                    <a:pt x="182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8806292" y="369450"/>
              <a:ext cx="61813" cy="39820"/>
            </a:xfrm>
            <a:custGeom>
              <a:avLst/>
              <a:gdLst/>
              <a:ahLst/>
              <a:cxnLst/>
              <a:rect l="l" t="t" r="r" b="b"/>
              <a:pathLst>
                <a:path w="1394" h="898" extrusionOk="0">
                  <a:moveTo>
                    <a:pt x="162" y="0"/>
                  </a:moveTo>
                  <a:cubicBezTo>
                    <a:pt x="91" y="0"/>
                    <a:pt x="21" y="68"/>
                    <a:pt x="21" y="136"/>
                  </a:cubicBezTo>
                  <a:cubicBezTo>
                    <a:pt x="1" y="469"/>
                    <a:pt x="209" y="760"/>
                    <a:pt x="520" y="864"/>
                  </a:cubicBezTo>
                  <a:cubicBezTo>
                    <a:pt x="589" y="887"/>
                    <a:pt x="660" y="898"/>
                    <a:pt x="731" y="898"/>
                  </a:cubicBezTo>
                  <a:cubicBezTo>
                    <a:pt x="980" y="898"/>
                    <a:pt x="1223" y="762"/>
                    <a:pt x="1352" y="552"/>
                  </a:cubicBezTo>
                  <a:cubicBezTo>
                    <a:pt x="1394" y="469"/>
                    <a:pt x="1352" y="364"/>
                    <a:pt x="1269" y="344"/>
                  </a:cubicBezTo>
                  <a:cubicBezTo>
                    <a:pt x="1254" y="339"/>
                    <a:pt x="1238" y="336"/>
                    <a:pt x="1223" y="336"/>
                  </a:cubicBezTo>
                  <a:cubicBezTo>
                    <a:pt x="1177" y="336"/>
                    <a:pt x="1134" y="360"/>
                    <a:pt x="1103" y="406"/>
                  </a:cubicBezTo>
                  <a:cubicBezTo>
                    <a:pt x="1020" y="539"/>
                    <a:pt x="870" y="606"/>
                    <a:pt x="717" y="606"/>
                  </a:cubicBezTo>
                  <a:cubicBezTo>
                    <a:pt x="679" y="606"/>
                    <a:pt x="641" y="602"/>
                    <a:pt x="603" y="594"/>
                  </a:cubicBezTo>
                  <a:cubicBezTo>
                    <a:pt x="417" y="531"/>
                    <a:pt x="292" y="344"/>
                    <a:pt x="312" y="156"/>
                  </a:cubicBezTo>
                  <a:cubicBezTo>
                    <a:pt x="312" y="95"/>
                    <a:pt x="271" y="31"/>
                    <a:pt x="209" y="11"/>
                  </a:cubicBezTo>
                  <a:cubicBezTo>
                    <a:pt x="194" y="4"/>
                    <a:pt x="178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8599659" y="297838"/>
              <a:ext cx="49885" cy="56182"/>
            </a:xfrm>
            <a:custGeom>
              <a:avLst/>
              <a:gdLst/>
              <a:ahLst/>
              <a:cxnLst/>
              <a:rect l="l" t="t" r="r" b="b"/>
              <a:pathLst>
                <a:path w="1125" h="1267" extrusionOk="0">
                  <a:moveTo>
                    <a:pt x="377" y="0"/>
                  </a:moveTo>
                  <a:cubicBezTo>
                    <a:pt x="338" y="0"/>
                    <a:pt x="300" y="16"/>
                    <a:pt x="270" y="45"/>
                  </a:cubicBezTo>
                  <a:cubicBezTo>
                    <a:pt x="42" y="273"/>
                    <a:pt x="1" y="648"/>
                    <a:pt x="167" y="919"/>
                  </a:cubicBezTo>
                  <a:cubicBezTo>
                    <a:pt x="310" y="1142"/>
                    <a:pt x="538" y="1267"/>
                    <a:pt x="777" y="1267"/>
                  </a:cubicBezTo>
                  <a:cubicBezTo>
                    <a:pt x="851" y="1267"/>
                    <a:pt x="926" y="1255"/>
                    <a:pt x="999" y="1230"/>
                  </a:cubicBezTo>
                  <a:cubicBezTo>
                    <a:pt x="1103" y="1210"/>
                    <a:pt x="1124" y="1086"/>
                    <a:pt x="1083" y="1022"/>
                  </a:cubicBezTo>
                  <a:cubicBezTo>
                    <a:pt x="1051" y="976"/>
                    <a:pt x="1008" y="953"/>
                    <a:pt x="963" y="953"/>
                  </a:cubicBezTo>
                  <a:cubicBezTo>
                    <a:pt x="947" y="953"/>
                    <a:pt x="932" y="955"/>
                    <a:pt x="916" y="961"/>
                  </a:cubicBezTo>
                  <a:cubicBezTo>
                    <a:pt x="879" y="969"/>
                    <a:pt x="841" y="973"/>
                    <a:pt x="803" y="973"/>
                  </a:cubicBezTo>
                  <a:cubicBezTo>
                    <a:pt x="650" y="973"/>
                    <a:pt x="500" y="906"/>
                    <a:pt x="417" y="773"/>
                  </a:cubicBezTo>
                  <a:cubicBezTo>
                    <a:pt x="312" y="606"/>
                    <a:pt x="354" y="378"/>
                    <a:pt x="478" y="253"/>
                  </a:cubicBezTo>
                  <a:cubicBezTo>
                    <a:pt x="520" y="190"/>
                    <a:pt x="520" y="129"/>
                    <a:pt x="500" y="65"/>
                  </a:cubicBezTo>
                  <a:cubicBezTo>
                    <a:pt x="466" y="21"/>
                    <a:pt x="421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976920" y="676119"/>
              <a:ext cx="53477" cy="88197"/>
            </a:xfrm>
            <a:custGeom>
              <a:avLst/>
              <a:gdLst/>
              <a:ahLst/>
              <a:cxnLst/>
              <a:rect l="l" t="t" r="r" b="b"/>
              <a:pathLst>
                <a:path w="1206" h="1989" extrusionOk="0">
                  <a:moveTo>
                    <a:pt x="986" y="0"/>
                  </a:moveTo>
                  <a:cubicBezTo>
                    <a:pt x="977" y="0"/>
                    <a:pt x="967" y="1"/>
                    <a:pt x="958" y="2"/>
                  </a:cubicBezTo>
                  <a:cubicBezTo>
                    <a:pt x="500" y="64"/>
                    <a:pt x="126" y="419"/>
                    <a:pt x="64" y="896"/>
                  </a:cubicBezTo>
                  <a:cubicBezTo>
                    <a:pt x="1" y="1354"/>
                    <a:pt x="272" y="1812"/>
                    <a:pt x="688" y="1978"/>
                  </a:cubicBezTo>
                  <a:cubicBezTo>
                    <a:pt x="710" y="1985"/>
                    <a:pt x="733" y="1989"/>
                    <a:pt x="756" y="1989"/>
                  </a:cubicBezTo>
                  <a:cubicBezTo>
                    <a:pt x="861" y="1989"/>
                    <a:pt x="962" y="1914"/>
                    <a:pt x="980" y="1812"/>
                  </a:cubicBezTo>
                  <a:cubicBezTo>
                    <a:pt x="980" y="1708"/>
                    <a:pt x="938" y="1625"/>
                    <a:pt x="855" y="1584"/>
                  </a:cubicBezTo>
                  <a:cubicBezTo>
                    <a:pt x="605" y="1479"/>
                    <a:pt x="439" y="1229"/>
                    <a:pt x="480" y="938"/>
                  </a:cubicBezTo>
                  <a:cubicBezTo>
                    <a:pt x="522" y="668"/>
                    <a:pt x="730" y="460"/>
                    <a:pt x="999" y="419"/>
                  </a:cubicBezTo>
                  <a:cubicBezTo>
                    <a:pt x="1104" y="419"/>
                    <a:pt x="1166" y="335"/>
                    <a:pt x="1188" y="252"/>
                  </a:cubicBezTo>
                  <a:cubicBezTo>
                    <a:pt x="1206" y="117"/>
                    <a:pt x="1101" y="0"/>
                    <a:pt x="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822920" y="777617"/>
              <a:ext cx="68287" cy="82388"/>
            </a:xfrm>
            <a:custGeom>
              <a:avLst/>
              <a:gdLst/>
              <a:ahLst/>
              <a:cxnLst/>
              <a:rect l="l" t="t" r="r" b="b"/>
              <a:pathLst>
                <a:path w="1540" h="1858" extrusionOk="0">
                  <a:moveTo>
                    <a:pt x="583" y="0"/>
                  </a:moveTo>
                  <a:cubicBezTo>
                    <a:pt x="539" y="0"/>
                    <a:pt x="495" y="14"/>
                    <a:pt x="458" y="44"/>
                  </a:cubicBezTo>
                  <a:cubicBezTo>
                    <a:pt x="104" y="355"/>
                    <a:pt x="0" y="854"/>
                    <a:pt x="208" y="1292"/>
                  </a:cubicBezTo>
                  <a:cubicBezTo>
                    <a:pt x="383" y="1641"/>
                    <a:pt x="747" y="1857"/>
                    <a:pt x="1118" y="1857"/>
                  </a:cubicBezTo>
                  <a:cubicBezTo>
                    <a:pt x="1190" y="1857"/>
                    <a:pt x="1261" y="1849"/>
                    <a:pt x="1332" y="1833"/>
                  </a:cubicBezTo>
                  <a:cubicBezTo>
                    <a:pt x="1457" y="1811"/>
                    <a:pt x="1540" y="1666"/>
                    <a:pt x="1477" y="1541"/>
                  </a:cubicBezTo>
                  <a:cubicBezTo>
                    <a:pt x="1442" y="1472"/>
                    <a:pt x="1365" y="1432"/>
                    <a:pt x="1292" y="1432"/>
                  </a:cubicBezTo>
                  <a:cubicBezTo>
                    <a:pt x="1277" y="1432"/>
                    <a:pt x="1263" y="1433"/>
                    <a:pt x="1249" y="1437"/>
                  </a:cubicBezTo>
                  <a:cubicBezTo>
                    <a:pt x="1214" y="1442"/>
                    <a:pt x="1180" y="1444"/>
                    <a:pt x="1146" y="1444"/>
                  </a:cubicBezTo>
                  <a:cubicBezTo>
                    <a:pt x="911" y="1444"/>
                    <a:pt x="692" y="1322"/>
                    <a:pt x="583" y="1104"/>
                  </a:cubicBezTo>
                  <a:cubicBezTo>
                    <a:pt x="458" y="834"/>
                    <a:pt x="520" y="543"/>
                    <a:pt x="728" y="376"/>
                  </a:cubicBezTo>
                  <a:cubicBezTo>
                    <a:pt x="811" y="313"/>
                    <a:pt x="811" y="210"/>
                    <a:pt x="769" y="127"/>
                  </a:cubicBezTo>
                  <a:cubicBezTo>
                    <a:pt x="742" y="46"/>
                    <a:pt x="664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8750022" y="694521"/>
              <a:ext cx="68287" cy="82167"/>
            </a:xfrm>
            <a:custGeom>
              <a:avLst/>
              <a:gdLst/>
              <a:ahLst/>
              <a:cxnLst/>
              <a:rect l="l" t="t" r="r" b="b"/>
              <a:pathLst>
                <a:path w="1540" h="1853" extrusionOk="0">
                  <a:moveTo>
                    <a:pt x="590" y="1"/>
                  </a:moveTo>
                  <a:cubicBezTo>
                    <a:pt x="543" y="1"/>
                    <a:pt x="496" y="15"/>
                    <a:pt x="458" y="45"/>
                  </a:cubicBezTo>
                  <a:cubicBezTo>
                    <a:pt x="105" y="356"/>
                    <a:pt x="0" y="856"/>
                    <a:pt x="208" y="1272"/>
                  </a:cubicBezTo>
                  <a:cubicBezTo>
                    <a:pt x="386" y="1646"/>
                    <a:pt x="762" y="1852"/>
                    <a:pt x="1140" y="1852"/>
                  </a:cubicBezTo>
                  <a:cubicBezTo>
                    <a:pt x="1204" y="1852"/>
                    <a:pt x="1268" y="1846"/>
                    <a:pt x="1331" y="1834"/>
                  </a:cubicBezTo>
                  <a:cubicBezTo>
                    <a:pt x="1478" y="1813"/>
                    <a:pt x="1540" y="1668"/>
                    <a:pt x="1478" y="1543"/>
                  </a:cubicBezTo>
                  <a:cubicBezTo>
                    <a:pt x="1442" y="1471"/>
                    <a:pt x="1375" y="1414"/>
                    <a:pt x="1289" y="1414"/>
                  </a:cubicBezTo>
                  <a:cubicBezTo>
                    <a:pt x="1276" y="1414"/>
                    <a:pt x="1262" y="1415"/>
                    <a:pt x="1248" y="1418"/>
                  </a:cubicBezTo>
                  <a:cubicBezTo>
                    <a:pt x="1202" y="1429"/>
                    <a:pt x="1157" y="1434"/>
                    <a:pt x="1111" y="1434"/>
                  </a:cubicBezTo>
                  <a:cubicBezTo>
                    <a:pt x="891" y="1434"/>
                    <a:pt x="686" y="1313"/>
                    <a:pt x="583" y="1105"/>
                  </a:cubicBezTo>
                  <a:cubicBezTo>
                    <a:pt x="458" y="836"/>
                    <a:pt x="521" y="544"/>
                    <a:pt x="729" y="356"/>
                  </a:cubicBezTo>
                  <a:cubicBezTo>
                    <a:pt x="812" y="295"/>
                    <a:pt x="832" y="212"/>
                    <a:pt x="791" y="107"/>
                  </a:cubicBezTo>
                  <a:cubicBezTo>
                    <a:pt x="752" y="41"/>
                    <a:pt x="671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761063" y="538615"/>
              <a:ext cx="53477" cy="88286"/>
            </a:xfrm>
            <a:custGeom>
              <a:avLst/>
              <a:gdLst/>
              <a:ahLst/>
              <a:cxnLst/>
              <a:rect l="l" t="t" r="r" b="b"/>
              <a:pathLst>
                <a:path w="1206" h="1991" extrusionOk="0">
                  <a:moveTo>
                    <a:pt x="984" y="1"/>
                  </a:moveTo>
                  <a:cubicBezTo>
                    <a:pt x="976" y="1"/>
                    <a:pt x="967" y="1"/>
                    <a:pt x="958" y="3"/>
                  </a:cubicBezTo>
                  <a:cubicBezTo>
                    <a:pt x="500" y="66"/>
                    <a:pt x="125" y="419"/>
                    <a:pt x="64" y="877"/>
                  </a:cubicBezTo>
                  <a:cubicBezTo>
                    <a:pt x="1" y="1356"/>
                    <a:pt x="272" y="1792"/>
                    <a:pt x="688" y="1980"/>
                  </a:cubicBezTo>
                  <a:cubicBezTo>
                    <a:pt x="710" y="1987"/>
                    <a:pt x="733" y="1991"/>
                    <a:pt x="755" y="1991"/>
                  </a:cubicBezTo>
                  <a:cubicBezTo>
                    <a:pt x="860" y="1991"/>
                    <a:pt x="961" y="1916"/>
                    <a:pt x="979" y="1814"/>
                  </a:cubicBezTo>
                  <a:cubicBezTo>
                    <a:pt x="979" y="1709"/>
                    <a:pt x="938" y="1626"/>
                    <a:pt x="833" y="1584"/>
                  </a:cubicBezTo>
                  <a:cubicBezTo>
                    <a:pt x="583" y="1481"/>
                    <a:pt x="438" y="1231"/>
                    <a:pt x="480" y="940"/>
                  </a:cubicBezTo>
                  <a:cubicBezTo>
                    <a:pt x="500" y="669"/>
                    <a:pt x="730" y="441"/>
                    <a:pt x="999" y="419"/>
                  </a:cubicBezTo>
                  <a:cubicBezTo>
                    <a:pt x="1082" y="399"/>
                    <a:pt x="1166" y="336"/>
                    <a:pt x="1187" y="232"/>
                  </a:cubicBezTo>
                  <a:cubicBezTo>
                    <a:pt x="1206" y="117"/>
                    <a:pt x="1100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8567334" y="481103"/>
              <a:ext cx="77555" cy="73609"/>
            </a:xfrm>
            <a:custGeom>
              <a:avLst/>
              <a:gdLst/>
              <a:ahLst/>
              <a:cxnLst/>
              <a:rect l="l" t="t" r="r" b="b"/>
              <a:pathLst>
                <a:path w="1749" h="1660" extrusionOk="0">
                  <a:moveTo>
                    <a:pt x="639" y="0"/>
                  </a:moveTo>
                  <a:cubicBezTo>
                    <a:pt x="465" y="0"/>
                    <a:pt x="289" y="45"/>
                    <a:pt x="126" y="135"/>
                  </a:cubicBezTo>
                  <a:cubicBezTo>
                    <a:pt x="22" y="198"/>
                    <a:pt x="1" y="364"/>
                    <a:pt x="84" y="468"/>
                  </a:cubicBezTo>
                  <a:cubicBezTo>
                    <a:pt x="121" y="504"/>
                    <a:pt x="171" y="527"/>
                    <a:pt x="223" y="527"/>
                  </a:cubicBezTo>
                  <a:cubicBezTo>
                    <a:pt x="260" y="527"/>
                    <a:pt x="299" y="515"/>
                    <a:pt x="334" y="489"/>
                  </a:cubicBezTo>
                  <a:cubicBezTo>
                    <a:pt x="427" y="442"/>
                    <a:pt x="527" y="419"/>
                    <a:pt x="625" y="419"/>
                  </a:cubicBezTo>
                  <a:cubicBezTo>
                    <a:pt x="790" y="419"/>
                    <a:pt x="953" y="484"/>
                    <a:pt x="1083" y="614"/>
                  </a:cubicBezTo>
                  <a:cubicBezTo>
                    <a:pt x="1271" y="822"/>
                    <a:pt x="1291" y="1113"/>
                    <a:pt x="1146" y="1341"/>
                  </a:cubicBezTo>
                  <a:cubicBezTo>
                    <a:pt x="1104" y="1425"/>
                    <a:pt x="1124" y="1529"/>
                    <a:pt x="1187" y="1591"/>
                  </a:cubicBezTo>
                  <a:cubicBezTo>
                    <a:pt x="1225" y="1638"/>
                    <a:pt x="1279" y="1660"/>
                    <a:pt x="1335" y="1660"/>
                  </a:cubicBezTo>
                  <a:cubicBezTo>
                    <a:pt x="1404" y="1660"/>
                    <a:pt x="1475" y="1628"/>
                    <a:pt x="1520" y="1571"/>
                  </a:cubicBezTo>
                  <a:cubicBezTo>
                    <a:pt x="1748" y="1175"/>
                    <a:pt x="1707" y="656"/>
                    <a:pt x="1374" y="323"/>
                  </a:cubicBezTo>
                  <a:cubicBezTo>
                    <a:pt x="1172" y="108"/>
                    <a:pt x="908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8762926" y="406831"/>
              <a:ext cx="87709" cy="58399"/>
            </a:xfrm>
            <a:custGeom>
              <a:avLst/>
              <a:gdLst/>
              <a:ahLst/>
              <a:cxnLst/>
              <a:rect l="l" t="t" r="r" b="b"/>
              <a:pathLst>
                <a:path w="1978" h="1317" extrusionOk="0">
                  <a:moveTo>
                    <a:pt x="247" y="0"/>
                  </a:moveTo>
                  <a:cubicBezTo>
                    <a:pt x="149" y="0"/>
                    <a:pt x="59" y="75"/>
                    <a:pt x="42" y="187"/>
                  </a:cubicBezTo>
                  <a:cubicBezTo>
                    <a:pt x="0" y="645"/>
                    <a:pt x="250" y="1082"/>
                    <a:pt x="708" y="1249"/>
                  </a:cubicBezTo>
                  <a:cubicBezTo>
                    <a:pt x="829" y="1295"/>
                    <a:pt x="954" y="1317"/>
                    <a:pt x="1078" y="1317"/>
                  </a:cubicBezTo>
                  <a:cubicBezTo>
                    <a:pt x="1404" y="1317"/>
                    <a:pt x="1719" y="1165"/>
                    <a:pt x="1914" y="894"/>
                  </a:cubicBezTo>
                  <a:cubicBezTo>
                    <a:pt x="1978" y="791"/>
                    <a:pt x="1936" y="625"/>
                    <a:pt x="1811" y="583"/>
                  </a:cubicBezTo>
                  <a:cubicBezTo>
                    <a:pt x="1783" y="569"/>
                    <a:pt x="1753" y="562"/>
                    <a:pt x="1722" y="562"/>
                  </a:cubicBezTo>
                  <a:cubicBezTo>
                    <a:pt x="1662" y="562"/>
                    <a:pt x="1602" y="589"/>
                    <a:pt x="1561" y="645"/>
                  </a:cubicBezTo>
                  <a:cubicBezTo>
                    <a:pt x="1452" y="816"/>
                    <a:pt x="1262" y="906"/>
                    <a:pt x="1061" y="906"/>
                  </a:cubicBezTo>
                  <a:cubicBezTo>
                    <a:pt x="992" y="906"/>
                    <a:pt x="923" y="896"/>
                    <a:pt x="854" y="874"/>
                  </a:cubicBezTo>
                  <a:cubicBezTo>
                    <a:pt x="583" y="770"/>
                    <a:pt x="438" y="500"/>
                    <a:pt x="458" y="229"/>
                  </a:cubicBezTo>
                  <a:cubicBezTo>
                    <a:pt x="480" y="125"/>
                    <a:pt x="416" y="42"/>
                    <a:pt x="333" y="21"/>
                  </a:cubicBezTo>
                  <a:cubicBezTo>
                    <a:pt x="305" y="7"/>
                    <a:pt x="275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8473240" y="361513"/>
              <a:ext cx="90414" cy="49442"/>
            </a:xfrm>
            <a:custGeom>
              <a:avLst/>
              <a:gdLst/>
              <a:ahLst/>
              <a:cxnLst/>
              <a:rect l="l" t="t" r="r" b="b"/>
              <a:pathLst>
                <a:path w="2039" h="1115" extrusionOk="0">
                  <a:moveTo>
                    <a:pt x="1821" y="0"/>
                  </a:moveTo>
                  <a:cubicBezTo>
                    <a:pt x="1811" y="0"/>
                    <a:pt x="1800" y="1"/>
                    <a:pt x="1790" y="2"/>
                  </a:cubicBezTo>
                  <a:cubicBezTo>
                    <a:pt x="1707" y="2"/>
                    <a:pt x="1623" y="86"/>
                    <a:pt x="1623" y="169"/>
                  </a:cubicBezTo>
                  <a:cubicBezTo>
                    <a:pt x="1582" y="440"/>
                    <a:pt x="1374" y="668"/>
                    <a:pt x="1083" y="710"/>
                  </a:cubicBezTo>
                  <a:cubicBezTo>
                    <a:pt x="1067" y="711"/>
                    <a:pt x="1051" y="712"/>
                    <a:pt x="1035" y="712"/>
                  </a:cubicBezTo>
                  <a:cubicBezTo>
                    <a:pt x="782" y="712"/>
                    <a:pt x="536" y="550"/>
                    <a:pt x="438" y="315"/>
                  </a:cubicBezTo>
                  <a:cubicBezTo>
                    <a:pt x="417" y="232"/>
                    <a:pt x="314" y="190"/>
                    <a:pt x="230" y="190"/>
                  </a:cubicBezTo>
                  <a:cubicBezTo>
                    <a:pt x="84" y="210"/>
                    <a:pt x="1" y="357"/>
                    <a:pt x="64" y="482"/>
                  </a:cubicBezTo>
                  <a:cubicBezTo>
                    <a:pt x="215" y="858"/>
                    <a:pt x="586" y="1115"/>
                    <a:pt x="1010" y="1115"/>
                  </a:cubicBezTo>
                  <a:cubicBezTo>
                    <a:pt x="1055" y="1115"/>
                    <a:pt x="1100" y="1112"/>
                    <a:pt x="1146" y="1106"/>
                  </a:cubicBezTo>
                  <a:cubicBezTo>
                    <a:pt x="1603" y="1064"/>
                    <a:pt x="1978" y="690"/>
                    <a:pt x="2020" y="232"/>
                  </a:cubicBezTo>
                  <a:cubicBezTo>
                    <a:pt x="2038" y="116"/>
                    <a:pt x="1950" y="0"/>
                    <a:pt x="1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659609" y="495958"/>
              <a:ext cx="76624" cy="74761"/>
            </a:xfrm>
            <a:custGeom>
              <a:avLst/>
              <a:gdLst/>
              <a:ahLst/>
              <a:cxnLst/>
              <a:rect l="l" t="t" r="r" b="b"/>
              <a:pathLst>
                <a:path w="1728" h="1686" extrusionOk="0">
                  <a:moveTo>
                    <a:pt x="1110" y="0"/>
                  </a:moveTo>
                  <a:cubicBezTo>
                    <a:pt x="828" y="0"/>
                    <a:pt x="553" y="116"/>
                    <a:pt x="355" y="341"/>
                  </a:cubicBezTo>
                  <a:cubicBezTo>
                    <a:pt x="22" y="695"/>
                    <a:pt x="0" y="1214"/>
                    <a:pt x="250" y="1589"/>
                  </a:cubicBezTo>
                  <a:cubicBezTo>
                    <a:pt x="283" y="1654"/>
                    <a:pt x="344" y="1685"/>
                    <a:pt x="410" y="1685"/>
                  </a:cubicBezTo>
                  <a:cubicBezTo>
                    <a:pt x="470" y="1685"/>
                    <a:pt x="534" y="1660"/>
                    <a:pt x="583" y="1611"/>
                  </a:cubicBezTo>
                  <a:cubicBezTo>
                    <a:pt x="646" y="1547"/>
                    <a:pt x="646" y="1444"/>
                    <a:pt x="604" y="1361"/>
                  </a:cubicBezTo>
                  <a:cubicBezTo>
                    <a:pt x="438" y="1131"/>
                    <a:pt x="458" y="840"/>
                    <a:pt x="646" y="612"/>
                  </a:cubicBezTo>
                  <a:cubicBezTo>
                    <a:pt x="776" y="482"/>
                    <a:pt x="939" y="417"/>
                    <a:pt x="1103" y="417"/>
                  </a:cubicBezTo>
                  <a:cubicBezTo>
                    <a:pt x="1202" y="417"/>
                    <a:pt x="1301" y="440"/>
                    <a:pt x="1395" y="487"/>
                  </a:cubicBezTo>
                  <a:cubicBezTo>
                    <a:pt x="1424" y="502"/>
                    <a:pt x="1456" y="509"/>
                    <a:pt x="1488" y="509"/>
                  </a:cubicBezTo>
                  <a:cubicBezTo>
                    <a:pt x="1546" y="509"/>
                    <a:pt x="1604" y="485"/>
                    <a:pt x="1645" y="446"/>
                  </a:cubicBezTo>
                  <a:cubicBezTo>
                    <a:pt x="1728" y="341"/>
                    <a:pt x="1706" y="174"/>
                    <a:pt x="1581" y="113"/>
                  </a:cubicBezTo>
                  <a:cubicBezTo>
                    <a:pt x="1431" y="37"/>
                    <a:pt x="1269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8810017" y="564732"/>
              <a:ext cx="87621" cy="61326"/>
            </a:xfrm>
            <a:custGeom>
              <a:avLst/>
              <a:gdLst/>
              <a:ahLst/>
              <a:cxnLst/>
              <a:rect l="l" t="t" r="r" b="b"/>
              <a:pathLst>
                <a:path w="1976" h="1383" extrusionOk="0">
                  <a:moveTo>
                    <a:pt x="868" y="0"/>
                  </a:moveTo>
                  <a:cubicBezTo>
                    <a:pt x="567" y="0"/>
                    <a:pt x="279" y="134"/>
                    <a:pt x="83" y="371"/>
                  </a:cubicBezTo>
                  <a:cubicBezTo>
                    <a:pt x="0" y="476"/>
                    <a:pt x="42" y="642"/>
                    <a:pt x="167" y="704"/>
                  </a:cubicBezTo>
                  <a:cubicBezTo>
                    <a:pt x="195" y="718"/>
                    <a:pt x="225" y="725"/>
                    <a:pt x="255" y="725"/>
                  </a:cubicBezTo>
                  <a:cubicBezTo>
                    <a:pt x="315" y="725"/>
                    <a:pt x="374" y="697"/>
                    <a:pt x="416" y="642"/>
                  </a:cubicBezTo>
                  <a:cubicBezTo>
                    <a:pt x="529" y="501"/>
                    <a:pt x="700" y="417"/>
                    <a:pt x="882" y="417"/>
                  </a:cubicBezTo>
                  <a:cubicBezTo>
                    <a:pt x="968" y="417"/>
                    <a:pt x="1057" y="436"/>
                    <a:pt x="1144" y="476"/>
                  </a:cubicBezTo>
                  <a:cubicBezTo>
                    <a:pt x="1393" y="600"/>
                    <a:pt x="1518" y="870"/>
                    <a:pt x="1476" y="1141"/>
                  </a:cubicBezTo>
                  <a:cubicBezTo>
                    <a:pt x="1456" y="1225"/>
                    <a:pt x="1518" y="1328"/>
                    <a:pt x="1601" y="1369"/>
                  </a:cubicBezTo>
                  <a:cubicBezTo>
                    <a:pt x="1627" y="1378"/>
                    <a:pt x="1653" y="1382"/>
                    <a:pt x="1680" y="1382"/>
                  </a:cubicBezTo>
                  <a:cubicBezTo>
                    <a:pt x="1781" y="1382"/>
                    <a:pt x="1877" y="1319"/>
                    <a:pt x="1892" y="1203"/>
                  </a:cubicBezTo>
                  <a:cubicBezTo>
                    <a:pt x="1976" y="767"/>
                    <a:pt x="1748" y="309"/>
                    <a:pt x="1310" y="101"/>
                  </a:cubicBezTo>
                  <a:cubicBezTo>
                    <a:pt x="1166" y="33"/>
                    <a:pt x="1016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9012970" y="544202"/>
              <a:ext cx="49841" cy="66026"/>
            </a:xfrm>
            <a:custGeom>
              <a:avLst/>
              <a:gdLst/>
              <a:ahLst/>
              <a:cxnLst/>
              <a:rect l="l" t="t" r="r" b="b"/>
              <a:pathLst>
                <a:path w="1124" h="1489" extrusionOk="0">
                  <a:moveTo>
                    <a:pt x="889" y="0"/>
                  </a:moveTo>
                  <a:cubicBezTo>
                    <a:pt x="554" y="0"/>
                    <a:pt x="244" y="205"/>
                    <a:pt x="125" y="543"/>
                  </a:cubicBezTo>
                  <a:cubicBezTo>
                    <a:pt x="0" y="897"/>
                    <a:pt x="125" y="1272"/>
                    <a:pt x="416" y="1458"/>
                  </a:cubicBezTo>
                  <a:cubicBezTo>
                    <a:pt x="451" y="1479"/>
                    <a:pt x="486" y="1489"/>
                    <a:pt x="518" y="1489"/>
                  </a:cubicBezTo>
                  <a:cubicBezTo>
                    <a:pt x="583" y="1489"/>
                    <a:pt x="638" y="1452"/>
                    <a:pt x="666" y="1396"/>
                  </a:cubicBezTo>
                  <a:cubicBezTo>
                    <a:pt x="686" y="1313"/>
                    <a:pt x="666" y="1250"/>
                    <a:pt x="603" y="1208"/>
                  </a:cubicBezTo>
                  <a:cubicBezTo>
                    <a:pt x="436" y="1083"/>
                    <a:pt x="353" y="855"/>
                    <a:pt x="436" y="647"/>
                  </a:cubicBezTo>
                  <a:cubicBezTo>
                    <a:pt x="495" y="454"/>
                    <a:pt x="679" y="332"/>
                    <a:pt x="872" y="332"/>
                  </a:cubicBezTo>
                  <a:cubicBezTo>
                    <a:pt x="886" y="332"/>
                    <a:pt x="901" y="333"/>
                    <a:pt x="915" y="334"/>
                  </a:cubicBezTo>
                  <a:cubicBezTo>
                    <a:pt x="999" y="334"/>
                    <a:pt x="1060" y="293"/>
                    <a:pt x="1082" y="231"/>
                  </a:cubicBezTo>
                  <a:cubicBezTo>
                    <a:pt x="1124" y="126"/>
                    <a:pt x="1040" y="23"/>
                    <a:pt x="935" y="2"/>
                  </a:cubicBezTo>
                  <a:cubicBezTo>
                    <a:pt x="920" y="1"/>
                    <a:pt x="904" y="0"/>
                    <a:pt x="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8868060" y="634393"/>
              <a:ext cx="112630" cy="79639"/>
            </a:xfrm>
            <a:custGeom>
              <a:avLst/>
              <a:gdLst/>
              <a:ahLst/>
              <a:cxnLst/>
              <a:rect l="l" t="t" r="r" b="b"/>
              <a:pathLst>
                <a:path w="2540" h="1796" extrusionOk="0">
                  <a:moveTo>
                    <a:pt x="1416" y="1"/>
                  </a:moveTo>
                  <a:cubicBezTo>
                    <a:pt x="1225" y="1"/>
                    <a:pt x="1033" y="42"/>
                    <a:pt x="855" y="131"/>
                  </a:cubicBezTo>
                  <a:cubicBezTo>
                    <a:pt x="292" y="403"/>
                    <a:pt x="1" y="1005"/>
                    <a:pt x="126" y="1588"/>
                  </a:cubicBezTo>
                  <a:cubicBezTo>
                    <a:pt x="143" y="1717"/>
                    <a:pt x="259" y="1796"/>
                    <a:pt x="388" y="1796"/>
                  </a:cubicBezTo>
                  <a:cubicBezTo>
                    <a:pt x="425" y="1796"/>
                    <a:pt x="463" y="1789"/>
                    <a:pt x="500" y="1776"/>
                  </a:cubicBezTo>
                  <a:cubicBezTo>
                    <a:pt x="605" y="1712"/>
                    <a:pt x="667" y="1588"/>
                    <a:pt x="647" y="1484"/>
                  </a:cubicBezTo>
                  <a:cubicBezTo>
                    <a:pt x="583" y="1130"/>
                    <a:pt x="750" y="777"/>
                    <a:pt x="1083" y="611"/>
                  </a:cubicBezTo>
                  <a:cubicBezTo>
                    <a:pt x="1192" y="562"/>
                    <a:pt x="1306" y="539"/>
                    <a:pt x="1418" y="539"/>
                  </a:cubicBezTo>
                  <a:cubicBezTo>
                    <a:pt x="1646" y="539"/>
                    <a:pt x="1866" y="636"/>
                    <a:pt x="2020" y="819"/>
                  </a:cubicBezTo>
                  <a:cubicBezTo>
                    <a:pt x="2075" y="874"/>
                    <a:pt x="2149" y="911"/>
                    <a:pt x="2229" y="911"/>
                  </a:cubicBezTo>
                  <a:cubicBezTo>
                    <a:pt x="2269" y="911"/>
                    <a:pt x="2311" y="901"/>
                    <a:pt x="2353" y="880"/>
                  </a:cubicBezTo>
                  <a:cubicBezTo>
                    <a:pt x="2497" y="797"/>
                    <a:pt x="2539" y="611"/>
                    <a:pt x="2436" y="464"/>
                  </a:cubicBezTo>
                  <a:cubicBezTo>
                    <a:pt x="2185" y="172"/>
                    <a:pt x="1803" y="1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8928986" y="496446"/>
              <a:ext cx="112586" cy="79639"/>
            </a:xfrm>
            <a:custGeom>
              <a:avLst/>
              <a:gdLst/>
              <a:ahLst/>
              <a:cxnLst/>
              <a:rect l="l" t="t" r="r" b="b"/>
              <a:pathLst>
                <a:path w="2539" h="1796" extrusionOk="0">
                  <a:moveTo>
                    <a:pt x="1415" y="0"/>
                  </a:moveTo>
                  <a:cubicBezTo>
                    <a:pt x="1224" y="0"/>
                    <a:pt x="1032" y="39"/>
                    <a:pt x="854" y="122"/>
                  </a:cubicBezTo>
                  <a:cubicBezTo>
                    <a:pt x="291" y="393"/>
                    <a:pt x="0" y="995"/>
                    <a:pt x="125" y="1578"/>
                  </a:cubicBezTo>
                  <a:cubicBezTo>
                    <a:pt x="141" y="1704"/>
                    <a:pt x="253" y="1795"/>
                    <a:pt x="378" y="1795"/>
                  </a:cubicBezTo>
                  <a:cubicBezTo>
                    <a:pt x="418" y="1795"/>
                    <a:pt x="459" y="1786"/>
                    <a:pt x="499" y="1766"/>
                  </a:cubicBezTo>
                  <a:cubicBezTo>
                    <a:pt x="604" y="1703"/>
                    <a:pt x="666" y="1600"/>
                    <a:pt x="646" y="1475"/>
                  </a:cubicBezTo>
                  <a:cubicBezTo>
                    <a:pt x="583" y="1120"/>
                    <a:pt x="749" y="767"/>
                    <a:pt x="1082" y="621"/>
                  </a:cubicBezTo>
                  <a:cubicBezTo>
                    <a:pt x="1198" y="563"/>
                    <a:pt x="1319" y="535"/>
                    <a:pt x="1437" y="535"/>
                  </a:cubicBezTo>
                  <a:cubicBezTo>
                    <a:pt x="1658" y="535"/>
                    <a:pt x="1869" y="632"/>
                    <a:pt x="2019" y="809"/>
                  </a:cubicBezTo>
                  <a:cubicBezTo>
                    <a:pt x="2071" y="873"/>
                    <a:pt x="2139" y="906"/>
                    <a:pt x="2213" y="906"/>
                  </a:cubicBezTo>
                  <a:cubicBezTo>
                    <a:pt x="2258" y="906"/>
                    <a:pt x="2305" y="894"/>
                    <a:pt x="2352" y="871"/>
                  </a:cubicBezTo>
                  <a:cubicBezTo>
                    <a:pt x="2497" y="809"/>
                    <a:pt x="2538" y="601"/>
                    <a:pt x="2435" y="454"/>
                  </a:cubicBezTo>
                  <a:cubicBezTo>
                    <a:pt x="2184" y="162"/>
                    <a:pt x="1802" y="0"/>
                    <a:pt x="1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881008" y="691461"/>
              <a:ext cx="84029" cy="108728"/>
            </a:xfrm>
            <a:custGeom>
              <a:avLst/>
              <a:gdLst/>
              <a:ahLst/>
              <a:cxnLst/>
              <a:rect l="l" t="t" r="r" b="b"/>
              <a:pathLst>
                <a:path w="1895" h="2452" extrusionOk="0">
                  <a:moveTo>
                    <a:pt x="1033" y="0"/>
                  </a:moveTo>
                  <a:cubicBezTo>
                    <a:pt x="930" y="0"/>
                    <a:pt x="833" y="65"/>
                    <a:pt x="791" y="176"/>
                  </a:cubicBezTo>
                  <a:cubicBezTo>
                    <a:pt x="749" y="301"/>
                    <a:pt x="791" y="425"/>
                    <a:pt x="874" y="489"/>
                  </a:cubicBezTo>
                  <a:cubicBezTo>
                    <a:pt x="1165" y="697"/>
                    <a:pt x="1290" y="1071"/>
                    <a:pt x="1165" y="1404"/>
                  </a:cubicBezTo>
                  <a:cubicBezTo>
                    <a:pt x="1051" y="1727"/>
                    <a:pt x="746" y="1929"/>
                    <a:pt x="423" y="1929"/>
                  </a:cubicBezTo>
                  <a:cubicBezTo>
                    <a:pt x="393" y="1929"/>
                    <a:pt x="363" y="1927"/>
                    <a:pt x="333" y="1923"/>
                  </a:cubicBezTo>
                  <a:cubicBezTo>
                    <a:pt x="323" y="1921"/>
                    <a:pt x="312" y="1920"/>
                    <a:pt x="301" y="1920"/>
                  </a:cubicBezTo>
                  <a:cubicBezTo>
                    <a:pt x="206" y="1920"/>
                    <a:pt x="101" y="1997"/>
                    <a:pt x="63" y="2090"/>
                  </a:cubicBezTo>
                  <a:cubicBezTo>
                    <a:pt x="0" y="2256"/>
                    <a:pt x="105" y="2444"/>
                    <a:pt x="291" y="2444"/>
                  </a:cubicBezTo>
                  <a:cubicBezTo>
                    <a:pt x="338" y="2449"/>
                    <a:pt x="384" y="2452"/>
                    <a:pt x="430" y="2452"/>
                  </a:cubicBezTo>
                  <a:cubicBezTo>
                    <a:pt x="964" y="2452"/>
                    <a:pt x="1473" y="2128"/>
                    <a:pt x="1665" y="1612"/>
                  </a:cubicBezTo>
                  <a:cubicBezTo>
                    <a:pt x="1894" y="1030"/>
                    <a:pt x="1665" y="405"/>
                    <a:pt x="1187" y="51"/>
                  </a:cubicBezTo>
                  <a:cubicBezTo>
                    <a:pt x="1138" y="17"/>
                    <a:pt x="1085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8907791" y="772696"/>
              <a:ext cx="95026" cy="99904"/>
            </a:xfrm>
            <a:custGeom>
              <a:avLst/>
              <a:gdLst/>
              <a:ahLst/>
              <a:cxnLst/>
              <a:rect l="l" t="t" r="r" b="b"/>
              <a:pathLst>
                <a:path w="2143" h="2253" extrusionOk="0">
                  <a:moveTo>
                    <a:pt x="1539" y="0"/>
                  </a:moveTo>
                  <a:cubicBezTo>
                    <a:pt x="1453" y="0"/>
                    <a:pt x="1365" y="37"/>
                    <a:pt x="1310" y="113"/>
                  </a:cubicBezTo>
                  <a:cubicBezTo>
                    <a:pt x="1249" y="216"/>
                    <a:pt x="1249" y="341"/>
                    <a:pt x="1332" y="446"/>
                  </a:cubicBezTo>
                  <a:cubicBezTo>
                    <a:pt x="1540" y="715"/>
                    <a:pt x="1560" y="1112"/>
                    <a:pt x="1332" y="1403"/>
                  </a:cubicBezTo>
                  <a:cubicBezTo>
                    <a:pt x="1187" y="1606"/>
                    <a:pt x="961" y="1717"/>
                    <a:pt x="725" y="1717"/>
                  </a:cubicBezTo>
                  <a:cubicBezTo>
                    <a:pt x="622" y="1717"/>
                    <a:pt x="517" y="1696"/>
                    <a:pt x="416" y="1652"/>
                  </a:cubicBezTo>
                  <a:cubicBezTo>
                    <a:pt x="389" y="1642"/>
                    <a:pt x="360" y="1637"/>
                    <a:pt x="329" y="1637"/>
                  </a:cubicBezTo>
                  <a:cubicBezTo>
                    <a:pt x="242" y="1637"/>
                    <a:pt x="150" y="1679"/>
                    <a:pt x="104" y="1756"/>
                  </a:cubicBezTo>
                  <a:cubicBezTo>
                    <a:pt x="0" y="1880"/>
                    <a:pt x="42" y="2089"/>
                    <a:pt x="208" y="2152"/>
                  </a:cubicBezTo>
                  <a:cubicBezTo>
                    <a:pt x="374" y="2219"/>
                    <a:pt x="548" y="2252"/>
                    <a:pt x="719" y="2252"/>
                  </a:cubicBezTo>
                  <a:cubicBezTo>
                    <a:pt x="1126" y="2252"/>
                    <a:pt x="1519" y="2066"/>
                    <a:pt x="1768" y="1714"/>
                  </a:cubicBezTo>
                  <a:cubicBezTo>
                    <a:pt x="2142" y="1215"/>
                    <a:pt x="2122" y="549"/>
                    <a:pt x="1748" y="91"/>
                  </a:cubicBezTo>
                  <a:cubicBezTo>
                    <a:pt x="1698" y="31"/>
                    <a:pt x="1619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641165" y="516444"/>
              <a:ext cx="129081" cy="75249"/>
            </a:xfrm>
            <a:custGeom>
              <a:avLst/>
              <a:gdLst/>
              <a:ahLst/>
              <a:cxnLst/>
              <a:rect l="l" t="t" r="r" b="b"/>
              <a:pathLst>
                <a:path w="2911" h="1697" extrusionOk="0">
                  <a:moveTo>
                    <a:pt x="1417" y="0"/>
                  </a:moveTo>
                  <a:cubicBezTo>
                    <a:pt x="847" y="0"/>
                    <a:pt x="318" y="332"/>
                    <a:pt x="83" y="836"/>
                  </a:cubicBezTo>
                  <a:cubicBezTo>
                    <a:pt x="0" y="1024"/>
                    <a:pt x="105" y="1232"/>
                    <a:pt x="291" y="1273"/>
                  </a:cubicBezTo>
                  <a:cubicBezTo>
                    <a:pt x="307" y="1276"/>
                    <a:pt x="323" y="1277"/>
                    <a:pt x="339" y="1277"/>
                  </a:cubicBezTo>
                  <a:cubicBezTo>
                    <a:pt x="451" y="1277"/>
                    <a:pt x="570" y="1216"/>
                    <a:pt x="624" y="1107"/>
                  </a:cubicBezTo>
                  <a:cubicBezTo>
                    <a:pt x="766" y="805"/>
                    <a:pt x="1074" y="609"/>
                    <a:pt x="1406" y="609"/>
                  </a:cubicBezTo>
                  <a:cubicBezTo>
                    <a:pt x="1464" y="609"/>
                    <a:pt x="1523" y="615"/>
                    <a:pt x="1581" y="628"/>
                  </a:cubicBezTo>
                  <a:cubicBezTo>
                    <a:pt x="1977" y="691"/>
                    <a:pt x="2269" y="1024"/>
                    <a:pt x="2289" y="1418"/>
                  </a:cubicBezTo>
                  <a:cubicBezTo>
                    <a:pt x="2289" y="1565"/>
                    <a:pt x="2394" y="1668"/>
                    <a:pt x="2538" y="1689"/>
                  </a:cubicBezTo>
                  <a:cubicBezTo>
                    <a:pt x="2560" y="1694"/>
                    <a:pt x="2582" y="1697"/>
                    <a:pt x="2603" y="1697"/>
                  </a:cubicBezTo>
                  <a:cubicBezTo>
                    <a:pt x="2767" y="1697"/>
                    <a:pt x="2911" y="1561"/>
                    <a:pt x="2893" y="1377"/>
                  </a:cubicBezTo>
                  <a:cubicBezTo>
                    <a:pt x="2851" y="732"/>
                    <a:pt x="2372" y="150"/>
                    <a:pt x="1686" y="25"/>
                  </a:cubicBezTo>
                  <a:cubicBezTo>
                    <a:pt x="1596" y="8"/>
                    <a:pt x="1506" y="0"/>
                    <a:pt x="1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598729" y="566018"/>
              <a:ext cx="120922" cy="96977"/>
            </a:xfrm>
            <a:custGeom>
              <a:avLst/>
              <a:gdLst/>
              <a:ahLst/>
              <a:cxnLst/>
              <a:rect l="l" t="t" r="r" b="b"/>
              <a:pathLst>
                <a:path w="2727" h="2187" extrusionOk="0">
                  <a:moveTo>
                    <a:pt x="2235" y="1"/>
                  </a:moveTo>
                  <a:cubicBezTo>
                    <a:pt x="2176" y="1"/>
                    <a:pt x="2115" y="17"/>
                    <a:pt x="2061" y="51"/>
                  </a:cubicBezTo>
                  <a:cubicBezTo>
                    <a:pt x="1956" y="134"/>
                    <a:pt x="1894" y="280"/>
                    <a:pt x="1956" y="405"/>
                  </a:cubicBezTo>
                  <a:cubicBezTo>
                    <a:pt x="2081" y="780"/>
                    <a:pt x="1956" y="1196"/>
                    <a:pt x="1623" y="1424"/>
                  </a:cubicBezTo>
                  <a:cubicBezTo>
                    <a:pt x="1465" y="1526"/>
                    <a:pt x="1291" y="1575"/>
                    <a:pt x="1120" y="1575"/>
                  </a:cubicBezTo>
                  <a:cubicBezTo>
                    <a:pt x="908" y="1575"/>
                    <a:pt x="702" y="1500"/>
                    <a:pt x="541" y="1362"/>
                  </a:cubicBezTo>
                  <a:cubicBezTo>
                    <a:pt x="483" y="1315"/>
                    <a:pt x="411" y="1288"/>
                    <a:pt x="341" y="1288"/>
                  </a:cubicBezTo>
                  <a:cubicBezTo>
                    <a:pt x="287" y="1288"/>
                    <a:pt x="233" y="1304"/>
                    <a:pt x="188" y="1340"/>
                  </a:cubicBezTo>
                  <a:cubicBezTo>
                    <a:pt x="22" y="1445"/>
                    <a:pt x="0" y="1695"/>
                    <a:pt x="147" y="1820"/>
                  </a:cubicBezTo>
                  <a:cubicBezTo>
                    <a:pt x="421" y="2059"/>
                    <a:pt x="771" y="2186"/>
                    <a:pt x="1124" y="2186"/>
                  </a:cubicBezTo>
                  <a:cubicBezTo>
                    <a:pt x="1413" y="2186"/>
                    <a:pt x="1703" y="2101"/>
                    <a:pt x="1956" y="1923"/>
                  </a:cubicBezTo>
                  <a:cubicBezTo>
                    <a:pt x="2518" y="1528"/>
                    <a:pt x="2726" y="821"/>
                    <a:pt x="2518" y="197"/>
                  </a:cubicBezTo>
                  <a:cubicBezTo>
                    <a:pt x="2476" y="70"/>
                    <a:pt x="2358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476080" y="439023"/>
              <a:ext cx="127352" cy="82965"/>
            </a:xfrm>
            <a:custGeom>
              <a:avLst/>
              <a:gdLst/>
              <a:ahLst/>
              <a:cxnLst/>
              <a:rect l="l" t="t" r="r" b="b"/>
              <a:pathLst>
                <a:path w="2872" h="1871" extrusionOk="0">
                  <a:moveTo>
                    <a:pt x="1531" y="1"/>
                  </a:moveTo>
                  <a:cubicBezTo>
                    <a:pt x="1368" y="1"/>
                    <a:pt x="1202" y="28"/>
                    <a:pt x="1040" y="85"/>
                  </a:cubicBezTo>
                  <a:cubicBezTo>
                    <a:pt x="395" y="315"/>
                    <a:pt x="0" y="939"/>
                    <a:pt x="62" y="1605"/>
                  </a:cubicBezTo>
                  <a:cubicBezTo>
                    <a:pt x="79" y="1758"/>
                    <a:pt x="209" y="1870"/>
                    <a:pt x="360" y="1870"/>
                  </a:cubicBezTo>
                  <a:cubicBezTo>
                    <a:pt x="392" y="1870"/>
                    <a:pt x="425" y="1865"/>
                    <a:pt x="458" y="1854"/>
                  </a:cubicBezTo>
                  <a:cubicBezTo>
                    <a:pt x="583" y="1813"/>
                    <a:pt x="666" y="1688"/>
                    <a:pt x="666" y="1541"/>
                  </a:cubicBezTo>
                  <a:cubicBezTo>
                    <a:pt x="624" y="1167"/>
                    <a:pt x="852" y="773"/>
                    <a:pt x="1248" y="648"/>
                  </a:cubicBezTo>
                  <a:cubicBezTo>
                    <a:pt x="1347" y="609"/>
                    <a:pt x="1448" y="591"/>
                    <a:pt x="1548" y="591"/>
                  </a:cubicBezTo>
                  <a:cubicBezTo>
                    <a:pt x="1828" y="591"/>
                    <a:pt x="2099" y="735"/>
                    <a:pt x="2267" y="981"/>
                  </a:cubicBezTo>
                  <a:cubicBezTo>
                    <a:pt x="2313" y="1055"/>
                    <a:pt x="2401" y="1109"/>
                    <a:pt x="2502" y="1109"/>
                  </a:cubicBezTo>
                  <a:cubicBezTo>
                    <a:pt x="2541" y="1109"/>
                    <a:pt x="2581" y="1101"/>
                    <a:pt x="2621" y="1084"/>
                  </a:cubicBezTo>
                  <a:cubicBezTo>
                    <a:pt x="2788" y="1022"/>
                    <a:pt x="2871" y="814"/>
                    <a:pt x="2766" y="648"/>
                  </a:cubicBezTo>
                  <a:cubicBezTo>
                    <a:pt x="2486" y="243"/>
                    <a:pt x="2018" y="1"/>
                    <a:pt x="1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7424466" y="507265"/>
              <a:ext cx="130988" cy="69485"/>
            </a:xfrm>
            <a:custGeom>
              <a:avLst/>
              <a:gdLst/>
              <a:ahLst/>
              <a:cxnLst/>
              <a:rect l="l" t="t" r="r" b="b"/>
              <a:pathLst>
                <a:path w="2954" h="1567" extrusionOk="0">
                  <a:moveTo>
                    <a:pt x="318" y="1"/>
                  </a:moveTo>
                  <a:cubicBezTo>
                    <a:pt x="128" y="1"/>
                    <a:pt x="0" y="160"/>
                    <a:pt x="19" y="357"/>
                  </a:cubicBezTo>
                  <a:cubicBezTo>
                    <a:pt x="144" y="1001"/>
                    <a:pt x="685" y="1500"/>
                    <a:pt x="1372" y="1564"/>
                  </a:cubicBezTo>
                  <a:cubicBezTo>
                    <a:pt x="1404" y="1566"/>
                    <a:pt x="1435" y="1566"/>
                    <a:pt x="1466" y="1566"/>
                  </a:cubicBezTo>
                  <a:cubicBezTo>
                    <a:pt x="2113" y="1566"/>
                    <a:pt x="2672" y="1160"/>
                    <a:pt x="2890" y="565"/>
                  </a:cubicBezTo>
                  <a:cubicBezTo>
                    <a:pt x="2953" y="377"/>
                    <a:pt x="2807" y="191"/>
                    <a:pt x="2620" y="169"/>
                  </a:cubicBezTo>
                  <a:cubicBezTo>
                    <a:pt x="2608" y="167"/>
                    <a:pt x="2596" y="166"/>
                    <a:pt x="2583" y="166"/>
                  </a:cubicBezTo>
                  <a:cubicBezTo>
                    <a:pt x="2468" y="166"/>
                    <a:pt x="2345" y="246"/>
                    <a:pt x="2307" y="377"/>
                  </a:cubicBezTo>
                  <a:cubicBezTo>
                    <a:pt x="2188" y="717"/>
                    <a:pt x="1858" y="961"/>
                    <a:pt x="1464" y="961"/>
                  </a:cubicBezTo>
                  <a:cubicBezTo>
                    <a:pt x="1447" y="961"/>
                    <a:pt x="1431" y="960"/>
                    <a:pt x="1414" y="959"/>
                  </a:cubicBezTo>
                  <a:cubicBezTo>
                    <a:pt x="1018" y="918"/>
                    <a:pt x="685" y="627"/>
                    <a:pt x="623" y="232"/>
                  </a:cubicBezTo>
                  <a:cubicBezTo>
                    <a:pt x="602" y="107"/>
                    <a:pt x="477" y="2"/>
                    <a:pt x="352" y="2"/>
                  </a:cubicBezTo>
                  <a:cubicBezTo>
                    <a:pt x="340" y="1"/>
                    <a:pt x="329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738052" y="601314"/>
              <a:ext cx="62789" cy="35474"/>
            </a:xfrm>
            <a:custGeom>
              <a:avLst/>
              <a:gdLst/>
              <a:ahLst/>
              <a:cxnLst/>
              <a:rect l="l" t="t" r="r" b="b"/>
              <a:pathLst>
                <a:path w="1416" h="800" extrusionOk="0">
                  <a:moveTo>
                    <a:pt x="142" y="0"/>
                  </a:moveTo>
                  <a:cubicBezTo>
                    <a:pt x="68" y="0"/>
                    <a:pt x="0" y="77"/>
                    <a:pt x="0" y="170"/>
                  </a:cubicBezTo>
                  <a:cubicBezTo>
                    <a:pt x="42" y="483"/>
                    <a:pt x="292" y="752"/>
                    <a:pt x="625" y="794"/>
                  </a:cubicBezTo>
                  <a:cubicBezTo>
                    <a:pt x="656" y="798"/>
                    <a:pt x="687" y="800"/>
                    <a:pt x="717" y="800"/>
                  </a:cubicBezTo>
                  <a:cubicBezTo>
                    <a:pt x="1014" y="800"/>
                    <a:pt x="1280" y="622"/>
                    <a:pt x="1394" y="358"/>
                  </a:cubicBezTo>
                  <a:cubicBezTo>
                    <a:pt x="1415" y="275"/>
                    <a:pt x="1374" y="170"/>
                    <a:pt x="1269" y="150"/>
                  </a:cubicBezTo>
                  <a:cubicBezTo>
                    <a:pt x="1207" y="150"/>
                    <a:pt x="1144" y="192"/>
                    <a:pt x="1124" y="253"/>
                  </a:cubicBezTo>
                  <a:cubicBezTo>
                    <a:pt x="1048" y="405"/>
                    <a:pt x="885" y="506"/>
                    <a:pt x="715" y="506"/>
                  </a:cubicBezTo>
                  <a:cubicBezTo>
                    <a:pt x="699" y="506"/>
                    <a:pt x="683" y="505"/>
                    <a:pt x="666" y="503"/>
                  </a:cubicBezTo>
                  <a:cubicBezTo>
                    <a:pt x="458" y="483"/>
                    <a:pt x="312" y="316"/>
                    <a:pt x="292" y="128"/>
                  </a:cubicBezTo>
                  <a:cubicBezTo>
                    <a:pt x="292" y="67"/>
                    <a:pt x="229" y="25"/>
                    <a:pt x="167" y="3"/>
                  </a:cubicBezTo>
                  <a:cubicBezTo>
                    <a:pt x="159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7327490" y="525135"/>
              <a:ext cx="94139" cy="51482"/>
            </a:xfrm>
            <a:custGeom>
              <a:avLst/>
              <a:gdLst/>
              <a:ahLst/>
              <a:cxnLst/>
              <a:rect l="l" t="t" r="r" b="b"/>
              <a:pathLst>
                <a:path w="2123" h="1161" extrusionOk="0">
                  <a:moveTo>
                    <a:pt x="1076" y="1"/>
                  </a:moveTo>
                  <a:cubicBezTo>
                    <a:pt x="1017" y="1"/>
                    <a:pt x="957" y="5"/>
                    <a:pt x="896" y="16"/>
                  </a:cubicBezTo>
                  <a:cubicBezTo>
                    <a:pt x="397" y="99"/>
                    <a:pt x="42" y="515"/>
                    <a:pt x="1" y="994"/>
                  </a:cubicBezTo>
                  <a:cubicBezTo>
                    <a:pt x="126" y="1036"/>
                    <a:pt x="250" y="1097"/>
                    <a:pt x="375" y="1161"/>
                  </a:cubicBezTo>
                  <a:lnTo>
                    <a:pt x="438" y="1036"/>
                  </a:lnTo>
                  <a:cubicBezTo>
                    <a:pt x="458" y="745"/>
                    <a:pt x="666" y="495"/>
                    <a:pt x="958" y="453"/>
                  </a:cubicBezTo>
                  <a:cubicBezTo>
                    <a:pt x="993" y="449"/>
                    <a:pt x="1028" y="446"/>
                    <a:pt x="1063" y="446"/>
                  </a:cubicBezTo>
                  <a:cubicBezTo>
                    <a:pt x="1330" y="446"/>
                    <a:pt x="1554" y="587"/>
                    <a:pt x="1665" y="828"/>
                  </a:cubicBezTo>
                  <a:cubicBezTo>
                    <a:pt x="1684" y="900"/>
                    <a:pt x="1765" y="956"/>
                    <a:pt x="1855" y="956"/>
                  </a:cubicBezTo>
                  <a:cubicBezTo>
                    <a:pt x="1868" y="956"/>
                    <a:pt x="1881" y="955"/>
                    <a:pt x="1895" y="953"/>
                  </a:cubicBezTo>
                  <a:cubicBezTo>
                    <a:pt x="2040" y="931"/>
                    <a:pt x="2123" y="786"/>
                    <a:pt x="2061" y="640"/>
                  </a:cubicBezTo>
                  <a:cubicBezTo>
                    <a:pt x="1878" y="256"/>
                    <a:pt x="1503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574741" y="462701"/>
              <a:ext cx="84916" cy="74274"/>
            </a:xfrm>
            <a:custGeom>
              <a:avLst/>
              <a:gdLst/>
              <a:ahLst/>
              <a:cxnLst/>
              <a:rect l="l" t="t" r="r" b="b"/>
              <a:pathLst>
                <a:path w="1915" h="1675" extrusionOk="0">
                  <a:moveTo>
                    <a:pt x="1517" y="1"/>
                  </a:moveTo>
                  <a:cubicBezTo>
                    <a:pt x="1467" y="1"/>
                    <a:pt x="1415" y="17"/>
                    <a:pt x="1373" y="50"/>
                  </a:cubicBezTo>
                  <a:cubicBezTo>
                    <a:pt x="1290" y="114"/>
                    <a:pt x="1270" y="217"/>
                    <a:pt x="1312" y="322"/>
                  </a:cubicBezTo>
                  <a:cubicBezTo>
                    <a:pt x="1437" y="571"/>
                    <a:pt x="1395" y="883"/>
                    <a:pt x="1165" y="1091"/>
                  </a:cubicBezTo>
                  <a:cubicBezTo>
                    <a:pt x="1044" y="1191"/>
                    <a:pt x="899" y="1237"/>
                    <a:pt x="752" y="1237"/>
                  </a:cubicBezTo>
                  <a:cubicBezTo>
                    <a:pt x="623" y="1237"/>
                    <a:pt x="492" y="1201"/>
                    <a:pt x="375" y="1132"/>
                  </a:cubicBezTo>
                  <a:cubicBezTo>
                    <a:pt x="333" y="1101"/>
                    <a:pt x="287" y="1086"/>
                    <a:pt x="242" y="1086"/>
                  </a:cubicBezTo>
                  <a:cubicBezTo>
                    <a:pt x="198" y="1086"/>
                    <a:pt x="157" y="1101"/>
                    <a:pt x="125" y="1132"/>
                  </a:cubicBezTo>
                  <a:cubicBezTo>
                    <a:pt x="0" y="1237"/>
                    <a:pt x="22" y="1404"/>
                    <a:pt x="125" y="1487"/>
                  </a:cubicBezTo>
                  <a:cubicBezTo>
                    <a:pt x="309" y="1612"/>
                    <a:pt x="524" y="1675"/>
                    <a:pt x="741" y="1675"/>
                  </a:cubicBezTo>
                  <a:cubicBezTo>
                    <a:pt x="992" y="1675"/>
                    <a:pt x="1245" y="1591"/>
                    <a:pt x="1457" y="1424"/>
                  </a:cubicBezTo>
                  <a:cubicBezTo>
                    <a:pt x="1831" y="1091"/>
                    <a:pt x="1914" y="550"/>
                    <a:pt x="1706" y="114"/>
                  </a:cubicBezTo>
                  <a:cubicBezTo>
                    <a:pt x="1669" y="39"/>
                    <a:pt x="1594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713087" y="643838"/>
              <a:ext cx="84029" cy="66780"/>
            </a:xfrm>
            <a:custGeom>
              <a:avLst/>
              <a:gdLst/>
              <a:ahLst/>
              <a:cxnLst/>
              <a:rect l="l" t="t" r="r" b="b"/>
              <a:pathLst>
                <a:path w="1895" h="1506" extrusionOk="0">
                  <a:moveTo>
                    <a:pt x="338" y="1"/>
                  </a:moveTo>
                  <a:cubicBezTo>
                    <a:pt x="256" y="1"/>
                    <a:pt x="175" y="52"/>
                    <a:pt x="147" y="148"/>
                  </a:cubicBezTo>
                  <a:cubicBezTo>
                    <a:pt x="1" y="564"/>
                    <a:pt x="147" y="1063"/>
                    <a:pt x="542" y="1333"/>
                  </a:cubicBezTo>
                  <a:cubicBezTo>
                    <a:pt x="714" y="1451"/>
                    <a:pt x="910" y="1506"/>
                    <a:pt x="1104" y="1506"/>
                  </a:cubicBezTo>
                  <a:cubicBezTo>
                    <a:pt x="1355" y="1506"/>
                    <a:pt x="1602" y="1414"/>
                    <a:pt x="1790" y="1250"/>
                  </a:cubicBezTo>
                  <a:cubicBezTo>
                    <a:pt x="1895" y="1167"/>
                    <a:pt x="1895" y="1000"/>
                    <a:pt x="1770" y="917"/>
                  </a:cubicBezTo>
                  <a:cubicBezTo>
                    <a:pt x="1742" y="898"/>
                    <a:pt x="1705" y="888"/>
                    <a:pt x="1667" y="888"/>
                  </a:cubicBezTo>
                  <a:cubicBezTo>
                    <a:pt x="1618" y="888"/>
                    <a:pt x="1566" y="904"/>
                    <a:pt x="1520" y="939"/>
                  </a:cubicBezTo>
                  <a:cubicBezTo>
                    <a:pt x="1407" y="1040"/>
                    <a:pt x="1269" y="1093"/>
                    <a:pt x="1127" y="1093"/>
                  </a:cubicBezTo>
                  <a:cubicBezTo>
                    <a:pt x="1008" y="1093"/>
                    <a:pt x="885" y="1056"/>
                    <a:pt x="772" y="980"/>
                  </a:cubicBezTo>
                  <a:cubicBezTo>
                    <a:pt x="542" y="834"/>
                    <a:pt x="459" y="542"/>
                    <a:pt x="542" y="273"/>
                  </a:cubicBezTo>
                  <a:cubicBezTo>
                    <a:pt x="583" y="190"/>
                    <a:pt x="542" y="85"/>
                    <a:pt x="459" y="43"/>
                  </a:cubicBezTo>
                  <a:cubicBezTo>
                    <a:pt x="423" y="15"/>
                    <a:pt x="380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609771" y="556218"/>
              <a:ext cx="60040" cy="57024"/>
            </a:xfrm>
            <a:custGeom>
              <a:avLst/>
              <a:gdLst/>
              <a:ahLst/>
              <a:cxnLst/>
              <a:rect l="l" t="t" r="r" b="b"/>
              <a:pathLst>
                <a:path w="1354" h="1286" extrusionOk="0">
                  <a:moveTo>
                    <a:pt x="314" y="0"/>
                  </a:moveTo>
                  <a:cubicBezTo>
                    <a:pt x="258" y="0"/>
                    <a:pt x="203" y="26"/>
                    <a:pt x="167" y="85"/>
                  </a:cubicBezTo>
                  <a:cubicBezTo>
                    <a:pt x="1" y="376"/>
                    <a:pt x="22" y="771"/>
                    <a:pt x="292" y="1042"/>
                  </a:cubicBezTo>
                  <a:cubicBezTo>
                    <a:pt x="444" y="1206"/>
                    <a:pt x="649" y="1286"/>
                    <a:pt x="857" y="1286"/>
                  </a:cubicBezTo>
                  <a:cubicBezTo>
                    <a:pt x="992" y="1286"/>
                    <a:pt x="1127" y="1252"/>
                    <a:pt x="1249" y="1187"/>
                  </a:cubicBezTo>
                  <a:cubicBezTo>
                    <a:pt x="1332" y="1145"/>
                    <a:pt x="1354" y="1001"/>
                    <a:pt x="1291" y="937"/>
                  </a:cubicBezTo>
                  <a:cubicBezTo>
                    <a:pt x="1251" y="898"/>
                    <a:pt x="1203" y="884"/>
                    <a:pt x="1157" y="884"/>
                  </a:cubicBezTo>
                  <a:cubicBezTo>
                    <a:pt x="1131" y="884"/>
                    <a:pt x="1106" y="888"/>
                    <a:pt x="1083" y="896"/>
                  </a:cubicBezTo>
                  <a:cubicBezTo>
                    <a:pt x="1016" y="938"/>
                    <a:pt x="935" y="960"/>
                    <a:pt x="853" y="960"/>
                  </a:cubicBezTo>
                  <a:cubicBezTo>
                    <a:pt x="732" y="960"/>
                    <a:pt x="608" y="912"/>
                    <a:pt x="522" y="812"/>
                  </a:cubicBezTo>
                  <a:cubicBezTo>
                    <a:pt x="355" y="668"/>
                    <a:pt x="334" y="418"/>
                    <a:pt x="459" y="252"/>
                  </a:cubicBezTo>
                  <a:cubicBezTo>
                    <a:pt x="500" y="188"/>
                    <a:pt x="480" y="105"/>
                    <a:pt x="439" y="44"/>
                  </a:cubicBezTo>
                  <a:cubicBezTo>
                    <a:pt x="402" y="16"/>
                    <a:pt x="358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539666" y="563313"/>
              <a:ext cx="60040" cy="114182"/>
            </a:xfrm>
            <a:custGeom>
              <a:avLst/>
              <a:gdLst/>
              <a:ahLst/>
              <a:cxnLst/>
              <a:rect l="l" t="t" r="r" b="b"/>
              <a:pathLst>
                <a:path w="1354" h="2575" extrusionOk="0">
                  <a:moveTo>
                    <a:pt x="1086" y="0"/>
                  </a:moveTo>
                  <a:cubicBezTo>
                    <a:pt x="1064" y="0"/>
                    <a:pt x="1043" y="3"/>
                    <a:pt x="1021" y="8"/>
                  </a:cubicBezTo>
                  <a:cubicBezTo>
                    <a:pt x="438" y="153"/>
                    <a:pt x="22" y="652"/>
                    <a:pt x="22" y="1277"/>
                  </a:cubicBezTo>
                  <a:cubicBezTo>
                    <a:pt x="1" y="1881"/>
                    <a:pt x="417" y="2422"/>
                    <a:pt x="979" y="2566"/>
                  </a:cubicBezTo>
                  <a:cubicBezTo>
                    <a:pt x="1004" y="2572"/>
                    <a:pt x="1028" y="2574"/>
                    <a:pt x="1052" y="2574"/>
                  </a:cubicBezTo>
                  <a:cubicBezTo>
                    <a:pt x="1207" y="2574"/>
                    <a:pt x="1332" y="2461"/>
                    <a:pt x="1332" y="2317"/>
                  </a:cubicBezTo>
                  <a:cubicBezTo>
                    <a:pt x="1332" y="2192"/>
                    <a:pt x="1249" y="2089"/>
                    <a:pt x="1124" y="2047"/>
                  </a:cubicBezTo>
                  <a:cubicBezTo>
                    <a:pt x="791" y="1964"/>
                    <a:pt x="542" y="1651"/>
                    <a:pt x="542" y="1277"/>
                  </a:cubicBezTo>
                  <a:cubicBezTo>
                    <a:pt x="563" y="924"/>
                    <a:pt x="813" y="611"/>
                    <a:pt x="1146" y="528"/>
                  </a:cubicBezTo>
                  <a:cubicBezTo>
                    <a:pt x="1271" y="486"/>
                    <a:pt x="1354" y="383"/>
                    <a:pt x="1354" y="278"/>
                  </a:cubicBezTo>
                  <a:cubicBezTo>
                    <a:pt x="1354" y="116"/>
                    <a:pt x="1228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689143" y="727068"/>
              <a:ext cx="99638" cy="95780"/>
            </a:xfrm>
            <a:custGeom>
              <a:avLst/>
              <a:gdLst/>
              <a:ahLst/>
              <a:cxnLst/>
              <a:rect l="l" t="t" r="r" b="b"/>
              <a:pathLst>
                <a:path w="2247" h="2160" extrusionOk="0">
                  <a:moveTo>
                    <a:pt x="814" y="0"/>
                  </a:moveTo>
                  <a:cubicBezTo>
                    <a:pt x="599" y="0"/>
                    <a:pt x="383" y="54"/>
                    <a:pt x="188" y="163"/>
                  </a:cubicBezTo>
                  <a:cubicBezTo>
                    <a:pt x="42" y="247"/>
                    <a:pt x="0" y="455"/>
                    <a:pt x="125" y="579"/>
                  </a:cubicBezTo>
                  <a:cubicBezTo>
                    <a:pt x="181" y="635"/>
                    <a:pt x="255" y="663"/>
                    <a:pt x="330" y="663"/>
                  </a:cubicBezTo>
                  <a:cubicBezTo>
                    <a:pt x="366" y="663"/>
                    <a:pt x="403" y="656"/>
                    <a:pt x="438" y="643"/>
                  </a:cubicBezTo>
                  <a:cubicBezTo>
                    <a:pt x="560" y="577"/>
                    <a:pt x="695" y="544"/>
                    <a:pt x="830" y="544"/>
                  </a:cubicBezTo>
                  <a:cubicBezTo>
                    <a:pt x="1037" y="544"/>
                    <a:pt x="1243" y="624"/>
                    <a:pt x="1395" y="787"/>
                  </a:cubicBezTo>
                  <a:cubicBezTo>
                    <a:pt x="1644" y="1059"/>
                    <a:pt x="1664" y="1453"/>
                    <a:pt x="1478" y="1744"/>
                  </a:cubicBezTo>
                  <a:cubicBezTo>
                    <a:pt x="1415" y="1849"/>
                    <a:pt x="1436" y="1994"/>
                    <a:pt x="1520" y="2077"/>
                  </a:cubicBezTo>
                  <a:cubicBezTo>
                    <a:pt x="1565" y="2133"/>
                    <a:pt x="1632" y="2160"/>
                    <a:pt x="1701" y="2160"/>
                  </a:cubicBezTo>
                  <a:cubicBezTo>
                    <a:pt x="1787" y="2160"/>
                    <a:pt x="1877" y="2117"/>
                    <a:pt x="1936" y="2036"/>
                  </a:cubicBezTo>
                  <a:cubicBezTo>
                    <a:pt x="2247" y="1536"/>
                    <a:pt x="2205" y="871"/>
                    <a:pt x="1789" y="435"/>
                  </a:cubicBezTo>
                  <a:cubicBezTo>
                    <a:pt x="1529" y="149"/>
                    <a:pt x="1172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 rot="-1218636">
            <a:off x="7105243" y="456078"/>
            <a:ext cx="676278" cy="534210"/>
            <a:chOff x="702500" y="4152325"/>
            <a:chExt cx="676296" cy="534224"/>
          </a:xfrm>
        </p:grpSpPr>
        <p:sp>
          <p:nvSpPr>
            <p:cNvPr id="282" name="Google Shape;282;p2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2"/>
          <p:cNvGrpSpPr/>
          <p:nvPr/>
        </p:nvGrpSpPr>
        <p:grpSpPr>
          <a:xfrm>
            <a:off x="-433337" y="3337026"/>
            <a:ext cx="1921653" cy="1561443"/>
            <a:chOff x="267825" y="675225"/>
            <a:chExt cx="1110975" cy="902725"/>
          </a:xfrm>
        </p:grpSpPr>
        <p:sp>
          <p:nvSpPr>
            <p:cNvPr id="286" name="Google Shape;286;p2"/>
            <p:cNvSpPr/>
            <p:nvPr/>
          </p:nvSpPr>
          <p:spPr>
            <a:xfrm>
              <a:off x="334900" y="675225"/>
              <a:ext cx="1043900" cy="881125"/>
            </a:xfrm>
            <a:custGeom>
              <a:avLst/>
              <a:gdLst/>
              <a:ahLst/>
              <a:cxnLst/>
              <a:rect l="l" t="t" r="r" b="b"/>
              <a:pathLst>
                <a:path w="41756" h="35245" extrusionOk="0">
                  <a:moveTo>
                    <a:pt x="2428" y="1"/>
                  </a:moveTo>
                  <a:cubicBezTo>
                    <a:pt x="1350" y="1"/>
                    <a:pt x="521" y="283"/>
                    <a:pt x="1" y="875"/>
                  </a:cubicBezTo>
                  <a:lnTo>
                    <a:pt x="1479" y="2165"/>
                  </a:lnTo>
                  <a:cubicBezTo>
                    <a:pt x="1905" y="1678"/>
                    <a:pt x="2587" y="1447"/>
                    <a:pt x="3478" y="1447"/>
                  </a:cubicBezTo>
                  <a:cubicBezTo>
                    <a:pt x="7460" y="1447"/>
                    <a:pt x="15621" y="6075"/>
                    <a:pt x="23781" y="13233"/>
                  </a:cubicBezTo>
                  <a:cubicBezTo>
                    <a:pt x="33745" y="22013"/>
                    <a:pt x="39945" y="31291"/>
                    <a:pt x="37615" y="33933"/>
                  </a:cubicBezTo>
                  <a:lnTo>
                    <a:pt x="39071" y="35244"/>
                  </a:lnTo>
                  <a:cubicBezTo>
                    <a:pt x="41756" y="32185"/>
                    <a:pt x="35182" y="22033"/>
                    <a:pt x="24383" y="12546"/>
                  </a:cubicBezTo>
                  <a:cubicBezTo>
                    <a:pt x="15695" y="4881"/>
                    <a:pt x="6912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13325" y="846150"/>
              <a:ext cx="639225" cy="603650"/>
            </a:xfrm>
            <a:custGeom>
              <a:avLst/>
              <a:gdLst/>
              <a:ahLst/>
              <a:cxnLst/>
              <a:rect l="l" t="t" r="r" b="b"/>
              <a:pathLst>
                <a:path w="25569" h="24146" extrusionOk="0">
                  <a:moveTo>
                    <a:pt x="12802" y="1"/>
                  </a:moveTo>
                  <a:cubicBezTo>
                    <a:pt x="12312" y="1"/>
                    <a:pt x="11817" y="31"/>
                    <a:pt x="11318" y="92"/>
                  </a:cubicBezTo>
                  <a:cubicBezTo>
                    <a:pt x="4702" y="904"/>
                    <a:pt x="1" y="6916"/>
                    <a:pt x="811" y="13531"/>
                  </a:cubicBezTo>
                  <a:cubicBezTo>
                    <a:pt x="1563" y="19659"/>
                    <a:pt x="6777" y="24145"/>
                    <a:pt x="12799" y="24145"/>
                  </a:cubicBezTo>
                  <a:cubicBezTo>
                    <a:pt x="13278" y="24145"/>
                    <a:pt x="13763" y="24117"/>
                    <a:pt x="14251" y="24058"/>
                  </a:cubicBezTo>
                  <a:cubicBezTo>
                    <a:pt x="20866" y="23248"/>
                    <a:pt x="25568" y="17214"/>
                    <a:pt x="24778" y="10599"/>
                  </a:cubicBezTo>
                  <a:cubicBezTo>
                    <a:pt x="24028" y="4482"/>
                    <a:pt x="18814" y="1"/>
                    <a:pt x="12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01975" y="994050"/>
              <a:ext cx="140450" cy="162850"/>
            </a:xfrm>
            <a:custGeom>
              <a:avLst/>
              <a:gdLst/>
              <a:ahLst/>
              <a:cxnLst/>
              <a:rect l="l" t="t" r="r" b="b"/>
              <a:pathLst>
                <a:path w="5618" h="6514" fill="none" extrusionOk="0">
                  <a:moveTo>
                    <a:pt x="5617" y="6514"/>
                  </a:moveTo>
                  <a:cubicBezTo>
                    <a:pt x="5472" y="5452"/>
                    <a:pt x="4743" y="3995"/>
                    <a:pt x="3558" y="2602"/>
                  </a:cubicBezTo>
                  <a:cubicBezTo>
                    <a:pt x="2352" y="1229"/>
                    <a:pt x="1020" y="292"/>
                    <a:pt x="0" y="1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801975" y="994050"/>
              <a:ext cx="140450" cy="162850"/>
            </a:xfrm>
            <a:custGeom>
              <a:avLst/>
              <a:gdLst/>
              <a:ahLst/>
              <a:cxnLst/>
              <a:rect l="l" t="t" r="r" b="b"/>
              <a:pathLst>
                <a:path w="5618" h="6514" fill="none" extrusionOk="0">
                  <a:moveTo>
                    <a:pt x="5617" y="6514"/>
                  </a:moveTo>
                  <a:cubicBezTo>
                    <a:pt x="5472" y="5452"/>
                    <a:pt x="4743" y="3995"/>
                    <a:pt x="3558" y="2602"/>
                  </a:cubicBezTo>
                  <a:cubicBezTo>
                    <a:pt x="2352" y="1229"/>
                    <a:pt x="1020" y="292"/>
                    <a:pt x="0" y="1"/>
                  </a:cubicBezTo>
                </a:path>
              </a:pathLst>
            </a:custGeom>
            <a:solidFill>
              <a:schemeClr val="dk1"/>
            </a:solidFill>
            <a:ln w="67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968950" y="1165200"/>
              <a:ext cx="114450" cy="89975"/>
            </a:xfrm>
            <a:custGeom>
              <a:avLst/>
              <a:gdLst/>
              <a:ahLst/>
              <a:cxnLst/>
              <a:rect l="l" t="t" r="r" b="b"/>
              <a:pathLst>
                <a:path w="4578" h="3599" fill="none" extrusionOk="0">
                  <a:moveTo>
                    <a:pt x="0" y="2891"/>
                  </a:moveTo>
                  <a:cubicBezTo>
                    <a:pt x="1060" y="3515"/>
                    <a:pt x="2289" y="3599"/>
                    <a:pt x="3224" y="2996"/>
                  </a:cubicBezTo>
                  <a:cubicBezTo>
                    <a:pt x="4161" y="2372"/>
                    <a:pt x="4577" y="1227"/>
                    <a:pt x="4411" y="0"/>
                  </a:cubicBezTo>
                </a:path>
              </a:pathLst>
            </a:cu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968950" y="1165200"/>
              <a:ext cx="114450" cy="89975"/>
            </a:xfrm>
            <a:custGeom>
              <a:avLst/>
              <a:gdLst/>
              <a:ahLst/>
              <a:cxnLst/>
              <a:rect l="l" t="t" r="r" b="b"/>
              <a:pathLst>
                <a:path w="4578" h="3599" fill="none" extrusionOk="0">
                  <a:moveTo>
                    <a:pt x="0" y="2891"/>
                  </a:moveTo>
                  <a:cubicBezTo>
                    <a:pt x="1060" y="3515"/>
                    <a:pt x="2289" y="3599"/>
                    <a:pt x="3224" y="2996"/>
                  </a:cubicBezTo>
                  <a:cubicBezTo>
                    <a:pt x="4161" y="2372"/>
                    <a:pt x="4577" y="1227"/>
                    <a:pt x="4411" y="0"/>
                  </a:cubicBezTo>
                </a:path>
              </a:pathLst>
            </a:custGeom>
            <a:solidFill>
              <a:schemeClr val="dk1"/>
            </a:solidFill>
            <a:ln w="20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86225" y="920750"/>
              <a:ext cx="135250" cy="167500"/>
            </a:xfrm>
            <a:custGeom>
              <a:avLst/>
              <a:gdLst/>
              <a:ahLst/>
              <a:cxnLst/>
              <a:rect l="l" t="t" r="r" b="b"/>
              <a:pathLst>
                <a:path w="5410" h="6700" fill="none" extrusionOk="0">
                  <a:moveTo>
                    <a:pt x="5410" y="6699"/>
                  </a:moveTo>
                  <a:cubicBezTo>
                    <a:pt x="5306" y="5637"/>
                    <a:pt x="4619" y="4140"/>
                    <a:pt x="3476" y="2725"/>
                  </a:cubicBezTo>
                  <a:cubicBezTo>
                    <a:pt x="2330" y="1310"/>
                    <a:pt x="1021" y="333"/>
                    <a:pt x="0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86225" y="920750"/>
              <a:ext cx="135250" cy="167500"/>
            </a:xfrm>
            <a:custGeom>
              <a:avLst/>
              <a:gdLst/>
              <a:ahLst/>
              <a:cxnLst/>
              <a:rect l="l" t="t" r="r" b="b"/>
              <a:pathLst>
                <a:path w="5410" h="6700" fill="none" extrusionOk="0">
                  <a:moveTo>
                    <a:pt x="5410" y="6699"/>
                  </a:moveTo>
                  <a:cubicBezTo>
                    <a:pt x="5306" y="5637"/>
                    <a:pt x="4619" y="4140"/>
                    <a:pt x="3476" y="2725"/>
                  </a:cubicBezTo>
                  <a:cubicBezTo>
                    <a:pt x="2330" y="1310"/>
                    <a:pt x="1021" y="333"/>
                    <a:pt x="0" y="0"/>
                  </a:cubicBezTo>
                </a:path>
              </a:pathLst>
            </a:custGeom>
            <a:solidFill>
              <a:schemeClr val="dk1"/>
            </a:solidFill>
            <a:ln w="67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67825" y="697100"/>
              <a:ext cx="1043875" cy="880850"/>
            </a:xfrm>
            <a:custGeom>
              <a:avLst/>
              <a:gdLst/>
              <a:ahLst/>
              <a:cxnLst/>
              <a:rect l="l" t="t" r="r" b="b"/>
              <a:pathLst>
                <a:path w="41755" h="35234" extrusionOk="0">
                  <a:moveTo>
                    <a:pt x="2684" y="0"/>
                  </a:moveTo>
                  <a:lnTo>
                    <a:pt x="2684" y="0"/>
                  </a:lnTo>
                  <a:cubicBezTo>
                    <a:pt x="1" y="3038"/>
                    <a:pt x="6575" y="13210"/>
                    <a:pt x="17372" y="22697"/>
                  </a:cubicBezTo>
                  <a:cubicBezTo>
                    <a:pt x="26087" y="30354"/>
                    <a:pt x="34883" y="35234"/>
                    <a:pt x="39352" y="35234"/>
                  </a:cubicBezTo>
                  <a:cubicBezTo>
                    <a:pt x="40420" y="35234"/>
                    <a:pt x="41241" y="34955"/>
                    <a:pt x="41754" y="34369"/>
                  </a:cubicBezTo>
                  <a:lnTo>
                    <a:pt x="40298" y="33058"/>
                  </a:lnTo>
                  <a:cubicBezTo>
                    <a:pt x="39867" y="33546"/>
                    <a:pt x="39181" y="33778"/>
                    <a:pt x="38285" y="33778"/>
                  </a:cubicBezTo>
                  <a:cubicBezTo>
                    <a:pt x="34290" y="33778"/>
                    <a:pt x="26136" y="29161"/>
                    <a:pt x="17996" y="21990"/>
                  </a:cubicBezTo>
                  <a:cubicBezTo>
                    <a:pt x="8010" y="13210"/>
                    <a:pt x="1832" y="3953"/>
                    <a:pt x="4162" y="1290"/>
                  </a:cubicBezTo>
                  <a:lnTo>
                    <a:pt x="2684" y="0"/>
                  </a:lnTo>
                  <a:close/>
                </a:path>
              </a:pathLst>
            </a:custGeom>
            <a:solidFill>
              <a:srgbClr val="322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"/>
          <p:cNvGrpSpPr/>
          <p:nvPr/>
        </p:nvGrpSpPr>
        <p:grpSpPr>
          <a:xfrm>
            <a:off x="7732625" y="3961775"/>
            <a:ext cx="1292089" cy="975374"/>
            <a:chOff x="7580225" y="3809375"/>
            <a:chExt cx="1292089" cy="975374"/>
          </a:xfrm>
        </p:grpSpPr>
        <p:sp>
          <p:nvSpPr>
            <p:cNvPr id="296" name="Google Shape;296;p2"/>
            <p:cNvSpPr/>
            <p:nvPr/>
          </p:nvSpPr>
          <p:spPr>
            <a:xfrm>
              <a:off x="7580236" y="4247147"/>
              <a:ext cx="241144" cy="537602"/>
            </a:xfrm>
            <a:custGeom>
              <a:avLst/>
              <a:gdLst/>
              <a:ahLst/>
              <a:cxnLst/>
              <a:rect l="l" t="t" r="r" b="b"/>
              <a:pathLst>
                <a:path w="3976" h="8864" extrusionOk="0">
                  <a:moveTo>
                    <a:pt x="1998" y="1"/>
                  </a:moveTo>
                  <a:cubicBezTo>
                    <a:pt x="1457" y="1"/>
                    <a:pt x="958" y="397"/>
                    <a:pt x="605" y="1062"/>
                  </a:cubicBezTo>
                  <a:cubicBezTo>
                    <a:pt x="417" y="1395"/>
                    <a:pt x="272" y="1811"/>
                    <a:pt x="167" y="2311"/>
                  </a:cubicBezTo>
                  <a:cubicBezTo>
                    <a:pt x="64" y="2788"/>
                    <a:pt x="1" y="3371"/>
                    <a:pt x="1" y="4017"/>
                  </a:cubicBezTo>
                  <a:cubicBezTo>
                    <a:pt x="1" y="4350"/>
                    <a:pt x="1" y="4661"/>
                    <a:pt x="22" y="4994"/>
                  </a:cubicBezTo>
                  <a:cubicBezTo>
                    <a:pt x="42" y="5307"/>
                    <a:pt x="84" y="5618"/>
                    <a:pt x="126" y="5909"/>
                  </a:cubicBezTo>
                  <a:cubicBezTo>
                    <a:pt x="209" y="6513"/>
                    <a:pt x="334" y="7032"/>
                    <a:pt x="500" y="7470"/>
                  </a:cubicBezTo>
                  <a:cubicBezTo>
                    <a:pt x="667" y="7928"/>
                    <a:pt x="875" y="8261"/>
                    <a:pt x="1104" y="8510"/>
                  </a:cubicBezTo>
                  <a:cubicBezTo>
                    <a:pt x="1354" y="8738"/>
                    <a:pt x="1604" y="8863"/>
                    <a:pt x="1873" y="8863"/>
                  </a:cubicBezTo>
                  <a:cubicBezTo>
                    <a:pt x="2144" y="8843"/>
                    <a:pt x="2414" y="8718"/>
                    <a:pt x="2664" y="8469"/>
                  </a:cubicBezTo>
                  <a:cubicBezTo>
                    <a:pt x="2913" y="8239"/>
                    <a:pt x="3121" y="7886"/>
                    <a:pt x="3310" y="7429"/>
                  </a:cubicBezTo>
                  <a:cubicBezTo>
                    <a:pt x="3518" y="6991"/>
                    <a:pt x="3662" y="6450"/>
                    <a:pt x="3787" y="5867"/>
                  </a:cubicBezTo>
                  <a:cubicBezTo>
                    <a:pt x="3850" y="5576"/>
                    <a:pt x="3892" y="5265"/>
                    <a:pt x="3912" y="4952"/>
                  </a:cubicBezTo>
                  <a:cubicBezTo>
                    <a:pt x="3954" y="4641"/>
                    <a:pt x="3975" y="4328"/>
                    <a:pt x="3975" y="3995"/>
                  </a:cubicBezTo>
                  <a:cubicBezTo>
                    <a:pt x="3975" y="3371"/>
                    <a:pt x="3934" y="2788"/>
                    <a:pt x="3829" y="2311"/>
                  </a:cubicBezTo>
                  <a:cubicBezTo>
                    <a:pt x="3726" y="1811"/>
                    <a:pt x="3579" y="1395"/>
                    <a:pt x="3413" y="1062"/>
                  </a:cubicBezTo>
                  <a:cubicBezTo>
                    <a:pt x="3038" y="397"/>
                    <a:pt x="2539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667391" y="4247147"/>
              <a:ext cx="153990" cy="537602"/>
            </a:xfrm>
            <a:custGeom>
              <a:avLst/>
              <a:gdLst/>
              <a:ahLst/>
              <a:cxnLst/>
              <a:rect l="l" t="t" r="r" b="b"/>
              <a:pathLst>
                <a:path w="2539" h="8864" extrusionOk="0">
                  <a:moveTo>
                    <a:pt x="561" y="1"/>
                  </a:moveTo>
                  <a:cubicBezTo>
                    <a:pt x="416" y="1"/>
                    <a:pt x="270" y="22"/>
                    <a:pt x="125" y="84"/>
                  </a:cubicBezTo>
                  <a:cubicBezTo>
                    <a:pt x="561" y="230"/>
                    <a:pt x="957" y="666"/>
                    <a:pt x="1227" y="1290"/>
                  </a:cubicBezTo>
                  <a:cubicBezTo>
                    <a:pt x="1373" y="1603"/>
                    <a:pt x="1476" y="1978"/>
                    <a:pt x="1560" y="2414"/>
                  </a:cubicBezTo>
                  <a:cubicBezTo>
                    <a:pt x="1643" y="2852"/>
                    <a:pt x="1684" y="3371"/>
                    <a:pt x="1664" y="3933"/>
                  </a:cubicBezTo>
                  <a:cubicBezTo>
                    <a:pt x="1664" y="4516"/>
                    <a:pt x="1601" y="5077"/>
                    <a:pt x="1518" y="5618"/>
                  </a:cubicBezTo>
                  <a:cubicBezTo>
                    <a:pt x="1435" y="6159"/>
                    <a:pt x="1310" y="6658"/>
                    <a:pt x="1165" y="7074"/>
                  </a:cubicBezTo>
                  <a:cubicBezTo>
                    <a:pt x="999" y="7512"/>
                    <a:pt x="832" y="7865"/>
                    <a:pt x="644" y="8156"/>
                  </a:cubicBezTo>
                  <a:cubicBezTo>
                    <a:pt x="436" y="8447"/>
                    <a:pt x="228" y="8635"/>
                    <a:pt x="0" y="8760"/>
                  </a:cubicBezTo>
                  <a:cubicBezTo>
                    <a:pt x="145" y="8822"/>
                    <a:pt x="291" y="8863"/>
                    <a:pt x="436" y="8863"/>
                  </a:cubicBezTo>
                  <a:cubicBezTo>
                    <a:pt x="707" y="8843"/>
                    <a:pt x="977" y="8718"/>
                    <a:pt x="1227" y="8469"/>
                  </a:cubicBezTo>
                  <a:cubicBezTo>
                    <a:pt x="1476" y="8239"/>
                    <a:pt x="1684" y="7886"/>
                    <a:pt x="1873" y="7429"/>
                  </a:cubicBezTo>
                  <a:cubicBezTo>
                    <a:pt x="2081" y="6991"/>
                    <a:pt x="2225" y="6450"/>
                    <a:pt x="2350" y="5867"/>
                  </a:cubicBezTo>
                  <a:cubicBezTo>
                    <a:pt x="2413" y="5576"/>
                    <a:pt x="2455" y="5265"/>
                    <a:pt x="2475" y="4952"/>
                  </a:cubicBezTo>
                  <a:cubicBezTo>
                    <a:pt x="2517" y="4641"/>
                    <a:pt x="2538" y="4328"/>
                    <a:pt x="2538" y="3995"/>
                  </a:cubicBezTo>
                  <a:cubicBezTo>
                    <a:pt x="2538" y="3371"/>
                    <a:pt x="2497" y="2788"/>
                    <a:pt x="2392" y="2311"/>
                  </a:cubicBezTo>
                  <a:cubicBezTo>
                    <a:pt x="2289" y="1811"/>
                    <a:pt x="2142" y="1395"/>
                    <a:pt x="1976" y="1062"/>
                  </a:cubicBezTo>
                  <a:cubicBezTo>
                    <a:pt x="1601" y="397"/>
                    <a:pt x="1102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8358669" y="3809383"/>
              <a:ext cx="513645" cy="239810"/>
            </a:xfrm>
            <a:custGeom>
              <a:avLst/>
              <a:gdLst/>
              <a:ahLst/>
              <a:cxnLst/>
              <a:rect l="l" t="t" r="r" b="b"/>
              <a:pathLst>
                <a:path w="8469" h="3954" extrusionOk="0">
                  <a:moveTo>
                    <a:pt x="4391" y="1"/>
                  </a:moveTo>
                  <a:cubicBezTo>
                    <a:pt x="3787" y="1"/>
                    <a:pt x="3205" y="62"/>
                    <a:pt x="2664" y="167"/>
                  </a:cubicBezTo>
                  <a:cubicBezTo>
                    <a:pt x="2144" y="270"/>
                    <a:pt x="1665" y="417"/>
                    <a:pt x="1271" y="583"/>
                  </a:cubicBezTo>
                  <a:cubicBezTo>
                    <a:pt x="875" y="770"/>
                    <a:pt x="563" y="978"/>
                    <a:pt x="355" y="1207"/>
                  </a:cubicBezTo>
                  <a:cubicBezTo>
                    <a:pt x="126" y="1435"/>
                    <a:pt x="1" y="1707"/>
                    <a:pt x="1" y="1976"/>
                  </a:cubicBezTo>
                  <a:cubicBezTo>
                    <a:pt x="1" y="2248"/>
                    <a:pt x="106" y="2497"/>
                    <a:pt x="314" y="2725"/>
                  </a:cubicBezTo>
                  <a:cubicBezTo>
                    <a:pt x="522" y="2975"/>
                    <a:pt x="833" y="3183"/>
                    <a:pt x="1229" y="3371"/>
                  </a:cubicBezTo>
                  <a:cubicBezTo>
                    <a:pt x="1623" y="3538"/>
                    <a:pt x="2103" y="3682"/>
                    <a:pt x="2644" y="3787"/>
                  </a:cubicBezTo>
                  <a:cubicBezTo>
                    <a:pt x="3185" y="3890"/>
                    <a:pt x="3787" y="3954"/>
                    <a:pt x="4411" y="3954"/>
                  </a:cubicBezTo>
                  <a:cubicBezTo>
                    <a:pt x="5015" y="3954"/>
                    <a:pt x="5598" y="3890"/>
                    <a:pt x="6097" y="3807"/>
                  </a:cubicBezTo>
                  <a:cubicBezTo>
                    <a:pt x="6597" y="3704"/>
                    <a:pt x="7033" y="3558"/>
                    <a:pt x="7387" y="3391"/>
                  </a:cubicBezTo>
                  <a:cubicBezTo>
                    <a:pt x="7720" y="3205"/>
                    <a:pt x="7990" y="2997"/>
                    <a:pt x="8178" y="2767"/>
                  </a:cubicBezTo>
                  <a:cubicBezTo>
                    <a:pt x="8364" y="2517"/>
                    <a:pt x="8469" y="2268"/>
                    <a:pt x="8447" y="1998"/>
                  </a:cubicBezTo>
                  <a:cubicBezTo>
                    <a:pt x="8447" y="1727"/>
                    <a:pt x="8344" y="1457"/>
                    <a:pt x="8156" y="1227"/>
                  </a:cubicBezTo>
                  <a:cubicBezTo>
                    <a:pt x="7970" y="978"/>
                    <a:pt x="7698" y="770"/>
                    <a:pt x="7346" y="583"/>
                  </a:cubicBezTo>
                  <a:cubicBezTo>
                    <a:pt x="6991" y="417"/>
                    <a:pt x="6575" y="270"/>
                    <a:pt x="6076" y="167"/>
                  </a:cubicBezTo>
                  <a:cubicBezTo>
                    <a:pt x="5576" y="62"/>
                    <a:pt x="5015" y="1"/>
                    <a:pt x="4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8358669" y="3902784"/>
              <a:ext cx="513645" cy="146409"/>
            </a:xfrm>
            <a:custGeom>
              <a:avLst/>
              <a:gdLst/>
              <a:ahLst/>
              <a:cxnLst/>
              <a:rect l="l" t="t" r="r" b="b"/>
              <a:pathLst>
                <a:path w="8469" h="2414" extrusionOk="0">
                  <a:moveTo>
                    <a:pt x="106" y="0"/>
                  </a:moveTo>
                  <a:cubicBezTo>
                    <a:pt x="42" y="145"/>
                    <a:pt x="1" y="292"/>
                    <a:pt x="1" y="436"/>
                  </a:cubicBezTo>
                  <a:cubicBezTo>
                    <a:pt x="1" y="708"/>
                    <a:pt x="106" y="957"/>
                    <a:pt x="314" y="1185"/>
                  </a:cubicBezTo>
                  <a:cubicBezTo>
                    <a:pt x="522" y="1435"/>
                    <a:pt x="833" y="1643"/>
                    <a:pt x="1229" y="1831"/>
                  </a:cubicBezTo>
                  <a:cubicBezTo>
                    <a:pt x="1623" y="1998"/>
                    <a:pt x="2103" y="2142"/>
                    <a:pt x="2644" y="2247"/>
                  </a:cubicBezTo>
                  <a:cubicBezTo>
                    <a:pt x="3185" y="2350"/>
                    <a:pt x="3787" y="2414"/>
                    <a:pt x="4411" y="2414"/>
                  </a:cubicBezTo>
                  <a:cubicBezTo>
                    <a:pt x="5015" y="2414"/>
                    <a:pt x="5598" y="2350"/>
                    <a:pt x="6097" y="2267"/>
                  </a:cubicBezTo>
                  <a:cubicBezTo>
                    <a:pt x="6597" y="2164"/>
                    <a:pt x="7033" y="2018"/>
                    <a:pt x="7387" y="1851"/>
                  </a:cubicBezTo>
                  <a:cubicBezTo>
                    <a:pt x="7720" y="1665"/>
                    <a:pt x="7990" y="1457"/>
                    <a:pt x="8178" y="1227"/>
                  </a:cubicBezTo>
                  <a:cubicBezTo>
                    <a:pt x="8364" y="977"/>
                    <a:pt x="8469" y="728"/>
                    <a:pt x="8469" y="458"/>
                  </a:cubicBezTo>
                  <a:cubicBezTo>
                    <a:pt x="8447" y="312"/>
                    <a:pt x="8427" y="167"/>
                    <a:pt x="8364" y="20"/>
                  </a:cubicBezTo>
                  <a:cubicBezTo>
                    <a:pt x="8219" y="458"/>
                    <a:pt x="7782" y="832"/>
                    <a:pt x="7137" y="1102"/>
                  </a:cubicBezTo>
                  <a:cubicBezTo>
                    <a:pt x="6825" y="1249"/>
                    <a:pt x="6430" y="1352"/>
                    <a:pt x="5972" y="1415"/>
                  </a:cubicBezTo>
                  <a:cubicBezTo>
                    <a:pt x="5535" y="1498"/>
                    <a:pt x="5015" y="1540"/>
                    <a:pt x="4475" y="1540"/>
                  </a:cubicBezTo>
                  <a:cubicBezTo>
                    <a:pt x="3934" y="1518"/>
                    <a:pt x="3413" y="1477"/>
                    <a:pt x="2913" y="1415"/>
                  </a:cubicBezTo>
                  <a:cubicBezTo>
                    <a:pt x="2436" y="1332"/>
                    <a:pt x="1978" y="1227"/>
                    <a:pt x="1604" y="1082"/>
                  </a:cubicBezTo>
                  <a:cubicBezTo>
                    <a:pt x="1207" y="957"/>
                    <a:pt x="896" y="791"/>
                    <a:pt x="647" y="603"/>
                  </a:cubicBezTo>
                  <a:cubicBezTo>
                    <a:pt x="397" y="416"/>
                    <a:pt x="209" y="208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580225" y="3809375"/>
              <a:ext cx="1174730" cy="889554"/>
            </a:xfrm>
            <a:custGeom>
              <a:avLst/>
              <a:gdLst/>
              <a:ahLst/>
              <a:cxnLst/>
              <a:rect l="l" t="t" r="r" b="b"/>
              <a:pathLst>
                <a:path w="19369" h="14667" extrusionOk="0">
                  <a:moveTo>
                    <a:pt x="16477" y="0"/>
                  </a:moveTo>
                  <a:cubicBezTo>
                    <a:pt x="16789" y="894"/>
                    <a:pt x="16977" y="1851"/>
                    <a:pt x="16977" y="2830"/>
                  </a:cubicBezTo>
                  <a:cubicBezTo>
                    <a:pt x="16977" y="8051"/>
                    <a:pt x="11984" y="12275"/>
                    <a:pt x="5826" y="12275"/>
                  </a:cubicBezTo>
                  <a:cubicBezTo>
                    <a:pt x="3682" y="12275"/>
                    <a:pt x="1685" y="11776"/>
                    <a:pt x="0" y="10880"/>
                  </a:cubicBezTo>
                  <a:lnTo>
                    <a:pt x="0" y="13523"/>
                  </a:lnTo>
                  <a:cubicBezTo>
                    <a:pt x="1768" y="14250"/>
                    <a:pt x="3745" y="14667"/>
                    <a:pt x="5826" y="14667"/>
                  </a:cubicBezTo>
                  <a:cubicBezTo>
                    <a:pt x="13293" y="14667"/>
                    <a:pt x="19368" y="9362"/>
                    <a:pt x="19368" y="2830"/>
                  </a:cubicBezTo>
                  <a:cubicBezTo>
                    <a:pt x="19368" y="1851"/>
                    <a:pt x="19224" y="916"/>
                    <a:pt x="1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7580225" y="3809375"/>
              <a:ext cx="1117961" cy="846674"/>
            </a:xfrm>
            <a:custGeom>
              <a:avLst/>
              <a:gdLst/>
              <a:ahLst/>
              <a:cxnLst/>
              <a:rect l="l" t="t" r="r" b="b"/>
              <a:pathLst>
                <a:path w="18433" h="13960" extrusionOk="0">
                  <a:moveTo>
                    <a:pt x="15687" y="0"/>
                  </a:moveTo>
                  <a:cubicBezTo>
                    <a:pt x="15998" y="852"/>
                    <a:pt x="16164" y="1768"/>
                    <a:pt x="16164" y="2683"/>
                  </a:cubicBezTo>
                  <a:cubicBezTo>
                    <a:pt x="16164" y="7656"/>
                    <a:pt x="11401" y="11692"/>
                    <a:pt x="5534" y="11692"/>
                  </a:cubicBezTo>
                  <a:cubicBezTo>
                    <a:pt x="3515" y="11692"/>
                    <a:pt x="1601" y="11213"/>
                    <a:pt x="0" y="10361"/>
                  </a:cubicBezTo>
                  <a:lnTo>
                    <a:pt x="0" y="12877"/>
                  </a:lnTo>
                  <a:cubicBezTo>
                    <a:pt x="1685" y="13565"/>
                    <a:pt x="3557" y="13959"/>
                    <a:pt x="5534" y="13959"/>
                  </a:cubicBezTo>
                  <a:cubicBezTo>
                    <a:pt x="12669" y="13959"/>
                    <a:pt x="18433" y="8925"/>
                    <a:pt x="18433" y="2683"/>
                  </a:cubicBezTo>
                  <a:cubicBezTo>
                    <a:pt x="18433" y="1768"/>
                    <a:pt x="18308" y="874"/>
                    <a:pt x="18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580225" y="3809375"/>
              <a:ext cx="1056098" cy="800034"/>
            </a:xfrm>
            <a:custGeom>
              <a:avLst/>
              <a:gdLst/>
              <a:ahLst/>
              <a:cxnLst/>
              <a:rect l="l" t="t" r="r" b="b"/>
              <a:pathLst>
                <a:path w="17413" h="13191" extrusionOk="0">
                  <a:moveTo>
                    <a:pt x="14813" y="0"/>
                  </a:moveTo>
                  <a:cubicBezTo>
                    <a:pt x="15104" y="811"/>
                    <a:pt x="15271" y="1665"/>
                    <a:pt x="15271" y="2538"/>
                  </a:cubicBezTo>
                  <a:cubicBezTo>
                    <a:pt x="15271" y="7240"/>
                    <a:pt x="10777" y="11047"/>
                    <a:pt x="5243" y="11047"/>
                  </a:cubicBezTo>
                  <a:cubicBezTo>
                    <a:pt x="3307" y="11047"/>
                    <a:pt x="1518" y="10819"/>
                    <a:pt x="0" y="10028"/>
                  </a:cubicBezTo>
                  <a:lnTo>
                    <a:pt x="0" y="12150"/>
                  </a:lnTo>
                  <a:cubicBezTo>
                    <a:pt x="1581" y="12816"/>
                    <a:pt x="3371" y="13190"/>
                    <a:pt x="5243" y="13190"/>
                  </a:cubicBezTo>
                  <a:cubicBezTo>
                    <a:pt x="11962" y="13190"/>
                    <a:pt x="17413" y="8425"/>
                    <a:pt x="17413" y="2538"/>
                  </a:cubicBezTo>
                  <a:cubicBezTo>
                    <a:pt x="17413" y="1665"/>
                    <a:pt x="17288" y="832"/>
                    <a:pt x="17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7580225" y="3809375"/>
              <a:ext cx="994357" cy="706633"/>
            </a:xfrm>
            <a:custGeom>
              <a:avLst/>
              <a:gdLst/>
              <a:ahLst/>
              <a:cxnLst/>
              <a:rect l="l" t="t" r="r" b="b"/>
              <a:pathLst>
                <a:path w="16395" h="11651" extrusionOk="0">
                  <a:moveTo>
                    <a:pt x="14958" y="0"/>
                  </a:moveTo>
                  <a:cubicBezTo>
                    <a:pt x="15146" y="686"/>
                    <a:pt x="15249" y="1373"/>
                    <a:pt x="15249" y="2101"/>
                  </a:cubicBezTo>
                  <a:cubicBezTo>
                    <a:pt x="15249" y="6927"/>
                    <a:pt x="10486" y="10839"/>
                    <a:pt x="4577" y="10839"/>
                  </a:cubicBezTo>
                  <a:cubicBezTo>
                    <a:pt x="2933" y="10839"/>
                    <a:pt x="1393" y="10547"/>
                    <a:pt x="0" y="10006"/>
                  </a:cubicBezTo>
                  <a:lnTo>
                    <a:pt x="0" y="10755"/>
                  </a:lnTo>
                  <a:cubicBezTo>
                    <a:pt x="1498" y="11338"/>
                    <a:pt x="3163" y="11651"/>
                    <a:pt x="4930" y="11651"/>
                  </a:cubicBezTo>
                  <a:cubicBezTo>
                    <a:pt x="11255" y="11651"/>
                    <a:pt x="16394" y="7448"/>
                    <a:pt x="16394" y="2247"/>
                  </a:cubicBezTo>
                  <a:cubicBezTo>
                    <a:pt x="16394" y="1477"/>
                    <a:pt x="16289" y="728"/>
                    <a:pt x="16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"/>
          <p:cNvGrpSpPr/>
          <p:nvPr/>
        </p:nvGrpSpPr>
        <p:grpSpPr>
          <a:xfrm>
            <a:off x="201501" y="-202952"/>
            <a:ext cx="1166668" cy="1210316"/>
            <a:chOff x="1225800" y="682425"/>
            <a:chExt cx="821250" cy="851975"/>
          </a:xfrm>
        </p:grpSpPr>
        <p:sp>
          <p:nvSpPr>
            <p:cNvPr id="305" name="Google Shape;305;p2"/>
            <p:cNvSpPr/>
            <p:nvPr/>
          </p:nvSpPr>
          <p:spPr>
            <a:xfrm>
              <a:off x="1360500" y="682425"/>
              <a:ext cx="686550" cy="701625"/>
            </a:xfrm>
            <a:custGeom>
              <a:avLst/>
              <a:gdLst/>
              <a:ahLst/>
              <a:cxnLst/>
              <a:rect l="l" t="t" r="r" b="b"/>
              <a:pathLst>
                <a:path w="27462" h="28065" extrusionOk="0">
                  <a:moveTo>
                    <a:pt x="20597" y="1"/>
                  </a:moveTo>
                  <a:cubicBezTo>
                    <a:pt x="20597" y="1"/>
                    <a:pt x="19203" y="458"/>
                    <a:pt x="17165" y="1061"/>
                  </a:cubicBezTo>
                  <a:cubicBezTo>
                    <a:pt x="15104" y="1685"/>
                    <a:pt x="12463" y="2434"/>
                    <a:pt x="9903" y="3080"/>
                  </a:cubicBezTo>
                  <a:cubicBezTo>
                    <a:pt x="4848" y="4370"/>
                    <a:pt x="0" y="5388"/>
                    <a:pt x="0" y="5388"/>
                  </a:cubicBezTo>
                  <a:cubicBezTo>
                    <a:pt x="0" y="5388"/>
                    <a:pt x="396" y="6783"/>
                    <a:pt x="999" y="8905"/>
                  </a:cubicBezTo>
                  <a:cubicBezTo>
                    <a:pt x="1623" y="11005"/>
                    <a:pt x="2518" y="13835"/>
                    <a:pt x="3475" y="16664"/>
                  </a:cubicBezTo>
                  <a:cubicBezTo>
                    <a:pt x="4432" y="19493"/>
                    <a:pt x="5431" y="22323"/>
                    <a:pt x="6222" y="24487"/>
                  </a:cubicBezTo>
                  <a:cubicBezTo>
                    <a:pt x="7012" y="26630"/>
                    <a:pt x="7553" y="28065"/>
                    <a:pt x="7553" y="28065"/>
                  </a:cubicBezTo>
                  <a:cubicBezTo>
                    <a:pt x="7553" y="28065"/>
                    <a:pt x="12421" y="26880"/>
                    <a:pt x="17331" y="25132"/>
                  </a:cubicBezTo>
                  <a:cubicBezTo>
                    <a:pt x="19786" y="24237"/>
                    <a:pt x="22303" y="23155"/>
                    <a:pt x="24216" y="22281"/>
                  </a:cubicBezTo>
                  <a:cubicBezTo>
                    <a:pt x="26152" y="21407"/>
                    <a:pt x="27462" y="20805"/>
                    <a:pt x="27462" y="20805"/>
                  </a:cubicBezTo>
                  <a:cubicBezTo>
                    <a:pt x="27462" y="20805"/>
                    <a:pt x="26921" y="19557"/>
                    <a:pt x="26130" y="17684"/>
                  </a:cubicBezTo>
                  <a:cubicBezTo>
                    <a:pt x="25340" y="15790"/>
                    <a:pt x="24363" y="13274"/>
                    <a:pt x="23509" y="10694"/>
                  </a:cubicBezTo>
                  <a:cubicBezTo>
                    <a:pt x="22635" y="8134"/>
                    <a:pt x="21886" y="5471"/>
                    <a:pt x="21387" y="3433"/>
                  </a:cubicBezTo>
                  <a:cubicBezTo>
                    <a:pt x="20888" y="1394"/>
                    <a:pt x="20597" y="1"/>
                    <a:pt x="2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418250" y="1202525"/>
              <a:ext cx="628800" cy="331875"/>
            </a:xfrm>
            <a:custGeom>
              <a:avLst/>
              <a:gdLst/>
              <a:ahLst/>
              <a:cxnLst/>
              <a:rect l="l" t="t" r="r" b="b"/>
              <a:pathLst>
                <a:path w="25152" h="13275" extrusionOk="0">
                  <a:moveTo>
                    <a:pt x="25152" y="1"/>
                  </a:moveTo>
                  <a:cubicBezTo>
                    <a:pt x="25152" y="1"/>
                    <a:pt x="23842" y="604"/>
                    <a:pt x="21906" y="1477"/>
                  </a:cubicBezTo>
                  <a:cubicBezTo>
                    <a:pt x="19993" y="2351"/>
                    <a:pt x="17476" y="3433"/>
                    <a:pt x="15021" y="4328"/>
                  </a:cubicBezTo>
                  <a:cubicBezTo>
                    <a:pt x="10111" y="6076"/>
                    <a:pt x="5243" y="7261"/>
                    <a:pt x="5243" y="7261"/>
                  </a:cubicBezTo>
                  <a:lnTo>
                    <a:pt x="0" y="13274"/>
                  </a:lnTo>
                  <a:cubicBezTo>
                    <a:pt x="0" y="13274"/>
                    <a:pt x="4930" y="12254"/>
                    <a:pt x="9862" y="10839"/>
                  </a:cubicBezTo>
                  <a:cubicBezTo>
                    <a:pt x="14771" y="9446"/>
                    <a:pt x="19743" y="7386"/>
                    <a:pt x="19743" y="7386"/>
                  </a:cubicBezTo>
                  <a:lnTo>
                    <a:pt x="25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225800" y="817125"/>
              <a:ext cx="323550" cy="717275"/>
            </a:xfrm>
            <a:custGeom>
              <a:avLst/>
              <a:gdLst/>
              <a:ahLst/>
              <a:cxnLst/>
              <a:rect l="l" t="t" r="r" b="b"/>
              <a:pathLst>
                <a:path w="12942" h="28691" extrusionOk="0">
                  <a:moveTo>
                    <a:pt x="5388" y="0"/>
                  </a:moveTo>
                  <a:lnTo>
                    <a:pt x="1" y="5742"/>
                  </a:lnTo>
                  <a:cubicBezTo>
                    <a:pt x="1" y="5742"/>
                    <a:pt x="437" y="7115"/>
                    <a:pt x="1124" y="9217"/>
                  </a:cubicBezTo>
                  <a:cubicBezTo>
                    <a:pt x="1790" y="11318"/>
                    <a:pt x="2747" y="14147"/>
                    <a:pt x="3724" y="17018"/>
                  </a:cubicBezTo>
                  <a:cubicBezTo>
                    <a:pt x="4681" y="19911"/>
                    <a:pt x="5680" y="22823"/>
                    <a:pt x="6450" y="25029"/>
                  </a:cubicBezTo>
                  <a:cubicBezTo>
                    <a:pt x="7199" y="27234"/>
                    <a:pt x="7698" y="28690"/>
                    <a:pt x="7698" y="28690"/>
                  </a:cubicBezTo>
                  <a:lnTo>
                    <a:pt x="12941" y="22677"/>
                  </a:lnTo>
                  <a:cubicBezTo>
                    <a:pt x="12941" y="22677"/>
                    <a:pt x="12400" y="21242"/>
                    <a:pt x="11610" y="19099"/>
                  </a:cubicBezTo>
                  <a:cubicBezTo>
                    <a:pt x="10819" y="16935"/>
                    <a:pt x="9820" y="14105"/>
                    <a:pt x="8863" y="11276"/>
                  </a:cubicBezTo>
                  <a:cubicBezTo>
                    <a:pt x="7906" y="8447"/>
                    <a:pt x="7011" y="5617"/>
                    <a:pt x="6387" y="3517"/>
                  </a:cubicBezTo>
                  <a:cubicBezTo>
                    <a:pt x="5784" y="1395"/>
                    <a:pt x="5388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"/>
          <p:cNvSpPr/>
          <p:nvPr/>
        </p:nvSpPr>
        <p:spPr>
          <a:xfrm>
            <a:off x="1684500" y="4448300"/>
            <a:ext cx="459800" cy="489425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6522675" y="133225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7655675" y="3739675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"/>
          <p:cNvGrpSpPr/>
          <p:nvPr/>
        </p:nvGrpSpPr>
        <p:grpSpPr>
          <a:xfrm rot="-1489494">
            <a:off x="8475096" y="2035098"/>
            <a:ext cx="859105" cy="1097523"/>
            <a:chOff x="2526900" y="4131775"/>
            <a:chExt cx="600154" cy="766708"/>
          </a:xfrm>
        </p:grpSpPr>
        <p:sp>
          <p:nvSpPr>
            <p:cNvPr id="312" name="Google Shape;312;p2"/>
            <p:cNvSpPr/>
            <p:nvPr/>
          </p:nvSpPr>
          <p:spPr>
            <a:xfrm>
              <a:off x="2567425" y="4131775"/>
              <a:ext cx="559629" cy="766678"/>
            </a:xfrm>
            <a:custGeom>
              <a:avLst/>
              <a:gdLst/>
              <a:ahLst/>
              <a:cxnLst/>
              <a:rect l="l" t="t" r="r" b="b"/>
              <a:pathLst>
                <a:path w="24300" h="33516" extrusionOk="0">
                  <a:moveTo>
                    <a:pt x="3975" y="0"/>
                  </a:moveTo>
                  <a:cubicBezTo>
                    <a:pt x="1789" y="0"/>
                    <a:pt x="0" y="1789"/>
                    <a:pt x="0" y="3973"/>
                  </a:cubicBezTo>
                  <a:lnTo>
                    <a:pt x="0" y="33515"/>
                  </a:lnTo>
                  <a:lnTo>
                    <a:pt x="24300" y="33515"/>
                  </a:lnTo>
                  <a:lnTo>
                    <a:pt x="24300" y="3973"/>
                  </a:lnTo>
                  <a:cubicBezTo>
                    <a:pt x="24300" y="1789"/>
                    <a:pt x="22532" y="0"/>
                    <a:pt x="20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526900" y="4155825"/>
              <a:ext cx="591340" cy="742658"/>
            </a:xfrm>
            <a:custGeom>
              <a:avLst/>
              <a:gdLst/>
              <a:ahLst/>
              <a:cxnLst/>
              <a:rect l="l" t="t" r="r" b="b"/>
              <a:pathLst>
                <a:path w="24300" h="29064" extrusionOk="0">
                  <a:moveTo>
                    <a:pt x="2746" y="0"/>
                  </a:moveTo>
                  <a:lnTo>
                    <a:pt x="2746" y="0"/>
                  </a:lnTo>
                  <a:cubicBezTo>
                    <a:pt x="1040" y="2101"/>
                    <a:pt x="0" y="4785"/>
                    <a:pt x="0" y="7698"/>
                  </a:cubicBezTo>
                  <a:lnTo>
                    <a:pt x="0" y="29063"/>
                  </a:lnTo>
                  <a:lnTo>
                    <a:pt x="24300" y="29063"/>
                  </a:lnTo>
                  <a:lnTo>
                    <a:pt x="24300" y="26921"/>
                  </a:lnTo>
                  <a:lnTo>
                    <a:pt x="1811" y="26921"/>
                  </a:lnTo>
                  <a:lnTo>
                    <a:pt x="1811" y="5429"/>
                  </a:lnTo>
                  <a:cubicBezTo>
                    <a:pt x="1811" y="3515"/>
                    <a:pt x="2144" y="1685"/>
                    <a:pt x="2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526900" y="4844875"/>
              <a:ext cx="600149" cy="53575"/>
            </a:xfrm>
            <a:custGeom>
              <a:avLst/>
              <a:gdLst/>
              <a:ahLst/>
              <a:cxnLst/>
              <a:rect l="l" t="t" r="r" b="b"/>
              <a:pathLst>
                <a:path w="24300" h="2143" extrusionOk="0">
                  <a:moveTo>
                    <a:pt x="1811" y="0"/>
                  </a:moveTo>
                  <a:lnTo>
                    <a:pt x="0" y="2142"/>
                  </a:lnTo>
                  <a:lnTo>
                    <a:pt x="24300" y="2142"/>
                  </a:lnTo>
                  <a:lnTo>
                    <a:pt x="24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651225" y="4220200"/>
              <a:ext cx="83725" cy="83775"/>
            </a:xfrm>
            <a:custGeom>
              <a:avLst/>
              <a:gdLst/>
              <a:ahLst/>
              <a:cxnLst/>
              <a:rect l="l" t="t" r="r" b="b"/>
              <a:pathLst>
                <a:path w="3349" h="3351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1165" y="896"/>
                    <a:pt x="749" y="1789"/>
                    <a:pt x="0" y="2289"/>
                  </a:cubicBezTo>
                  <a:cubicBezTo>
                    <a:pt x="94" y="2278"/>
                    <a:pt x="188" y="2272"/>
                    <a:pt x="281" y="2272"/>
                  </a:cubicBezTo>
                  <a:cubicBezTo>
                    <a:pt x="1078" y="2272"/>
                    <a:pt x="1842" y="2661"/>
                    <a:pt x="2289" y="3351"/>
                  </a:cubicBezTo>
                  <a:cubicBezTo>
                    <a:pt x="2184" y="2435"/>
                    <a:pt x="2580" y="1561"/>
                    <a:pt x="3349" y="1040"/>
                  </a:cubicBezTo>
                  <a:lnTo>
                    <a:pt x="3349" y="1040"/>
                  </a:lnTo>
                  <a:cubicBezTo>
                    <a:pt x="3241" y="1055"/>
                    <a:pt x="3133" y="1062"/>
                    <a:pt x="3027" y="1062"/>
                  </a:cubicBezTo>
                  <a:cubicBezTo>
                    <a:pt x="2232" y="1062"/>
                    <a:pt x="1498" y="661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883675" y="4440225"/>
              <a:ext cx="83800" cy="83725"/>
            </a:xfrm>
            <a:custGeom>
              <a:avLst/>
              <a:gdLst/>
              <a:ahLst/>
              <a:cxnLst/>
              <a:rect l="l" t="t" r="r" b="b"/>
              <a:pathLst>
                <a:path w="3352" h="3349" extrusionOk="0">
                  <a:moveTo>
                    <a:pt x="1063" y="0"/>
                  </a:moveTo>
                  <a:lnTo>
                    <a:pt x="1063" y="0"/>
                  </a:lnTo>
                  <a:cubicBezTo>
                    <a:pt x="1166" y="894"/>
                    <a:pt x="772" y="1789"/>
                    <a:pt x="1" y="2289"/>
                  </a:cubicBezTo>
                  <a:cubicBezTo>
                    <a:pt x="98" y="2278"/>
                    <a:pt x="195" y="2272"/>
                    <a:pt x="291" y="2272"/>
                  </a:cubicBezTo>
                  <a:cubicBezTo>
                    <a:pt x="1098" y="2272"/>
                    <a:pt x="1845" y="2662"/>
                    <a:pt x="2311" y="3349"/>
                  </a:cubicBezTo>
                  <a:cubicBezTo>
                    <a:pt x="2186" y="2434"/>
                    <a:pt x="2602" y="1540"/>
                    <a:pt x="3351" y="1040"/>
                  </a:cubicBezTo>
                  <a:lnTo>
                    <a:pt x="3351" y="1040"/>
                  </a:lnTo>
                  <a:cubicBezTo>
                    <a:pt x="3246" y="1055"/>
                    <a:pt x="3140" y="1062"/>
                    <a:pt x="3035" y="1062"/>
                  </a:cubicBezTo>
                  <a:cubicBezTo>
                    <a:pt x="2250" y="1062"/>
                    <a:pt x="1503" y="661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913350" y="4702850"/>
              <a:ext cx="83750" cy="83775"/>
            </a:xfrm>
            <a:custGeom>
              <a:avLst/>
              <a:gdLst/>
              <a:ahLst/>
              <a:cxnLst/>
              <a:rect l="l" t="t" r="r" b="b"/>
              <a:pathLst>
                <a:path w="3350" h="3351" extrusionOk="0">
                  <a:moveTo>
                    <a:pt x="1061" y="1"/>
                  </a:moveTo>
                  <a:lnTo>
                    <a:pt x="1061" y="1"/>
                  </a:lnTo>
                  <a:cubicBezTo>
                    <a:pt x="1166" y="916"/>
                    <a:pt x="770" y="1790"/>
                    <a:pt x="1" y="2311"/>
                  </a:cubicBezTo>
                  <a:cubicBezTo>
                    <a:pt x="109" y="2296"/>
                    <a:pt x="216" y="2289"/>
                    <a:pt x="323" y="2289"/>
                  </a:cubicBezTo>
                  <a:cubicBezTo>
                    <a:pt x="1122" y="2289"/>
                    <a:pt x="1869" y="2690"/>
                    <a:pt x="2309" y="3351"/>
                  </a:cubicBezTo>
                  <a:cubicBezTo>
                    <a:pt x="2184" y="2456"/>
                    <a:pt x="2600" y="1562"/>
                    <a:pt x="3349" y="1062"/>
                  </a:cubicBezTo>
                  <a:lnTo>
                    <a:pt x="3349" y="1062"/>
                  </a:lnTo>
                  <a:cubicBezTo>
                    <a:pt x="3255" y="1073"/>
                    <a:pt x="3162" y="1079"/>
                    <a:pt x="3068" y="1079"/>
                  </a:cubicBezTo>
                  <a:cubicBezTo>
                    <a:pt x="2272" y="1079"/>
                    <a:pt x="1508" y="690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713100" y="4358550"/>
              <a:ext cx="117550" cy="117550"/>
            </a:xfrm>
            <a:custGeom>
              <a:avLst/>
              <a:gdLst/>
              <a:ahLst/>
              <a:cxnLst/>
              <a:rect l="l" t="t" r="r" b="b"/>
              <a:pathLst>
                <a:path w="4702" h="4702" extrusionOk="0">
                  <a:moveTo>
                    <a:pt x="3662" y="0"/>
                  </a:moveTo>
                  <a:cubicBezTo>
                    <a:pt x="2954" y="772"/>
                    <a:pt x="1973" y="1198"/>
                    <a:pt x="970" y="1198"/>
                  </a:cubicBezTo>
                  <a:cubicBezTo>
                    <a:pt x="646" y="1198"/>
                    <a:pt x="320" y="1153"/>
                    <a:pt x="0" y="1062"/>
                  </a:cubicBezTo>
                  <a:lnTo>
                    <a:pt x="0" y="1062"/>
                  </a:lnTo>
                  <a:cubicBezTo>
                    <a:pt x="1020" y="1977"/>
                    <a:pt x="1436" y="3392"/>
                    <a:pt x="1062" y="4702"/>
                  </a:cubicBezTo>
                  <a:cubicBezTo>
                    <a:pt x="1749" y="3937"/>
                    <a:pt x="2719" y="3523"/>
                    <a:pt x="3714" y="3523"/>
                  </a:cubicBezTo>
                  <a:cubicBezTo>
                    <a:pt x="4043" y="3523"/>
                    <a:pt x="4376" y="3568"/>
                    <a:pt x="4702" y="3662"/>
                  </a:cubicBezTo>
                  <a:cubicBezTo>
                    <a:pt x="3683" y="2726"/>
                    <a:pt x="3287" y="1312"/>
                    <a:pt x="3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022575" y="4363250"/>
              <a:ext cx="53575" cy="54100"/>
            </a:xfrm>
            <a:custGeom>
              <a:avLst/>
              <a:gdLst/>
              <a:ahLst/>
              <a:cxnLst/>
              <a:rect l="l" t="t" r="r" b="b"/>
              <a:pathLst>
                <a:path w="2143" h="2164" extrusionOk="0">
                  <a:moveTo>
                    <a:pt x="666" y="0"/>
                  </a:moveTo>
                  <a:cubicBezTo>
                    <a:pt x="749" y="583"/>
                    <a:pt x="478" y="1165"/>
                    <a:pt x="1" y="1498"/>
                  </a:cubicBezTo>
                  <a:cubicBezTo>
                    <a:pt x="71" y="1488"/>
                    <a:pt x="141" y="1483"/>
                    <a:pt x="210" y="1483"/>
                  </a:cubicBezTo>
                  <a:cubicBezTo>
                    <a:pt x="715" y="1483"/>
                    <a:pt x="1184" y="1742"/>
                    <a:pt x="1477" y="2164"/>
                  </a:cubicBezTo>
                  <a:cubicBezTo>
                    <a:pt x="1394" y="1581"/>
                    <a:pt x="1665" y="1019"/>
                    <a:pt x="2143" y="686"/>
                  </a:cubicBezTo>
                  <a:lnTo>
                    <a:pt x="2143" y="686"/>
                  </a:lnTo>
                  <a:cubicBezTo>
                    <a:pt x="2072" y="696"/>
                    <a:pt x="2003" y="701"/>
                    <a:pt x="1933" y="701"/>
                  </a:cubicBezTo>
                  <a:cubicBezTo>
                    <a:pt x="1428" y="701"/>
                    <a:pt x="959" y="439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612200" y="4702850"/>
              <a:ext cx="53600" cy="54125"/>
            </a:xfrm>
            <a:custGeom>
              <a:avLst/>
              <a:gdLst/>
              <a:ahLst/>
              <a:cxnLst/>
              <a:rect l="l" t="t" r="r" b="b"/>
              <a:pathLst>
                <a:path w="2144" h="2165" extrusionOk="0">
                  <a:moveTo>
                    <a:pt x="666" y="1"/>
                  </a:moveTo>
                  <a:lnTo>
                    <a:pt x="666" y="1"/>
                  </a:lnTo>
                  <a:cubicBezTo>
                    <a:pt x="749" y="583"/>
                    <a:pt x="479" y="1166"/>
                    <a:pt x="0" y="1479"/>
                  </a:cubicBezTo>
                  <a:cubicBezTo>
                    <a:pt x="60" y="1472"/>
                    <a:pt x="119" y="1469"/>
                    <a:pt x="178" y="1469"/>
                  </a:cubicBezTo>
                  <a:cubicBezTo>
                    <a:pt x="695" y="1469"/>
                    <a:pt x="1179" y="1716"/>
                    <a:pt x="1478" y="2164"/>
                  </a:cubicBezTo>
                  <a:cubicBezTo>
                    <a:pt x="1395" y="1582"/>
                    <a:pt x="1664" y="999"/>
                    <a:pt x="2144" y="688"/>
                  </a:cubicBezTo>
                  <a:lnTo>
                    <a:pt x="2144" y="688"/>
                  </a:lnTo>
                  <a:cubicBezTo>
                    <a:pt x="2088" y="694"/>
                    <a:pt x="2031" y="697"/>
                    <a:pt x="1975" y="697"/>
                  </a:cubicBezTo>
                  <a:cubicBezTo>
                    <a:pt x="1467" y="697"/>
                    <a:pt x="965" y="450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639225" y="4496900"/>
              <a:ext cx="53625" cy="54100"/>
            </a:xfrm>
            <a:custGeom>
              <a:avLst/>
              <a:gdLst/>
              <a:ahLst/>
              <a:cxnLst/>
              <a:rect l="l" t="t" r="r" b="b"/>
              <a:pathLst>
                <a:path w="2145" h="216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750" y="583"/>
                    <a:pt x="480" y="1145"/>
                    <a:pt x="1" y="1478"/>
                  </a:cubicBezTo>
                  <a:cubicBezTo>
                    <a:pt x="71" y="1468"/>
                    <a:pt x="141" y="1463"/>
                    <a:pt x="210" y="1463"/>
                  </a:cubicBezTo>
                  <a:cubicBezTo>
                    <a:pt x="716" y="1463"/>
                    <a:pt x="1186" y="1725"/>
                    <a:pt x="1479" y="2164"/>
                  </a:cubicBezTo>
                  <a:cubicBezTo>
                    <a:pt x="1396" y="1581"/>
                    <a:pt x="1665" y="999"/>
                    <a:pt x="2145" y="666"/>
                  </a:cubicBezTo>
                  <a:lnTo>
                    <a:pt x="2145" y="666"/>
                  </a:lnTo>
                  <a:cubicBezTo>
                    <a:pt x="2074" y="676"/>
                    <a:pt x="2004" y="681"/>
                    <a:pt x="1935" y="681"/>
                  </a:cubicBezTo>
                  <a:cubicBezTo>
                    <a:pt x="1429" y="681"/>
                    <a:pt x="959" y="421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22575" y="4569200"/>
              <a:ext cx="53575" cy="54125"/>
            </a:xfrm>
            <a:custGeom>
              <a:avLst/>
              <a:gdLst/>
              <a:ahLst/>
              <a:cxnLst/>
              <a:rect l="l" t="t" r="r" b="b"/>
              <a:pathLst>
                <a:path w="2143" h="2165" extrusionOk="0">
                  <a:moveTo>
                    <a:pt x="666" y="1"/>
                  </a:moveTo>
                  <a:cubicBezTo>
                    <a:pt x="749" y="583"/>
                    <a:pt x="478" y="1166"/>
                    <a:pt x="1" y="1477"/>
                  </a:cubicBezTo>
                  <a:cubicBezTo>
                    <a:pt x="59" y="1471"/>
                    <a:pt x="117" y="1468"/>
                    <a:pt x="174" y="1468"/>
                  </a:cubicBezTo>
                  <a:cubicBezTo>
                    <a:pt x="693" y="1468"/>
                    <a:pt x="1177" y="1715"/>
                    <a:pt x="1477" y="2164"/>
                  </a:cubicBezTo>
                  <a:cubicBezTo>
                    <a:pt x="1394" y="1582"/>
                    <a:pt x="1665" y="999"/>
                    <a:pt x="2143" y="686"/>
                  </a:cubicBezTo>
                  <a:lnTo>
                    <a:pt x="2143" y="686"/>
                  </a:lnTo>
                  <a:cubicBezTo>
                    <a:pt x="2083" y="693"/>
                    <a:pt x="2024" y="696"/>
                    <a:pt x="1965" y="696"/>
                  </a:cubicBezTo>
                  <a:cubicBezTo>
                    <a:pt x="1448" y="696"/>
                    <a:pt x="965" y="449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830625" y="4171850"/>
              <a:ext cx="149325" cy="149275"/>
            </a:xfrm>
            <a:custGeom>
              <a:avLst/>
              <a:gdLst/>
              <a:ahLst/>
              <a:cxnLst/>
              <a:rect l="l" t="t" r="r" b="b"/>
              <a:pathLst>
                <a:path w="5973" h="5971" extrusionOk="0">
                  <a:moveTo>
                    <a:pt x="4453" y="0"/>
                  </a:moveTo>
                  <a:lnTo>
                    <a:pt x="4453" y="0"/>
                  </a:lnTo>
                  <a:cubicBezTo>
                    <a:pt x="3588" y="1047"/>
                    <a:pt x="2311" y="1630"/>
                    <a:pt x="994" y="1630"/>
                  </a:cubicBezTo>
                  <a:cubicBezTo>
                    <a:pt x="663" y="1630"/>
                    <a:pt x="331" y="1593"/>
                    <a:pt x="1" y="1518"/>
                  </a:cubicBezTo>
                  <a:lnTo>
                    <a:pt x="1" y="1518"/>
                  </a:lnTo>
                  <a:cubicBezTo>
                    <a:pt x="1312" y="2600"/>
                    <a:pt x="1895" y="4328"/>
                    <a:pt x="1520" y="5970"/>
                  </a:cubicBezTo>
                  <a:cubicBezTo>
                    <a:pt x="2368" y="4923"/>
                    <a:pt x="3642" y="4341"/>
                    <a:pt x="4970" y="4341"/>
                  </a:cubicBezTo>
                  <a:cubicBezTo>
                    <a:pt x="5303" y="4341"/>
                    <a:pt x="5639" y="4377"/>
                    <a:pt x="5973" y="4452"/>
                  </a:cubicBezTo>
                  <a:cubicBezTo>
                    <a:pt x="4661" y="3390"/>
                    <a:pt x="4079" y="1665"/>
                    <a:pt x="4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697475" y="4569200"/>
              <a:ext cx="148800" cy="149275"/>
            </a:xfrm>
            <a:custGeom>
              <a:avLst/>
              <a:gdLst/>
              <a:ahLst/>
              <a:cxnLst/>
              <a:rect l="l" t="t" r="r" b="b"/>
              <a:pathLst>
                <a:path w="5952" h="5971" extrusionOk="0">
                  <a:moveTo>
                    <a:pt x="4453" y="1"/>
                  </a:moveTo>
                  <a:lnTo>
                    <a:pt x="4453" y="1"/>
                  </a:lnTo>
                  <a:cubicBezTo>
                    <a:pt x="3596" y="1039"/>
                    <a:pt x="2333" y="1620"/>
                    <a:pt x="1028" y="1620"/>
                  </a:cubicBezTo>
                  <a:cubicBezTo>
                    <a:pt x="686" y="1620"/>
                    <a:pt x="342" y="1580"/>
                    <a:pt x="1" y="1499"/>
                  </a:cubicBezTo>
                  <a:lnTo>
                    <a:pt x="1" y="1499"/>
                  </a:lnTo>
                  <a:cubicBezTo>
                    <a:pt x="1312" y="2580"/>
                    <a:pt x="1895" y="4306"/>
                    <a:pt x="1499" y="5971"/>
                  </a:cubicBezTo>
                  <a:cubicBezTo>
                    <a:pt x="2364" y="4923"/>
                    <a:pt x="3642" y="4341"/>
                    <a:pt x="4959" y="4341"/>
                  </a:cubicBezTo>
                  <a:cubicBezTo>
                    <a:pt x="5289" y="4341"/>
                    <a:pt x="5622" y="4378"/>
                    <a:pt x="5951" y="4453"/>
                  </a:cubicBezTo>
                  <a:cubicBezTo>
                    <a:pt x="4641" y="3371"/>
                    <a:pt x="4059" y="1643"/>
                    <a:pt x="4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"/>
          <p:cNvGrpSpPr/>
          <p:nvPr/>
        </p:nvGrpSpPr>
        <p:grpSpPr>
          <a:xfrm>
            <a:off x="-367758" y="1405560"/>
            <a:ext cx="1292068" cy="770934"/>
            <a:chOff x="1048900" y="876625"/>
            <a:chExt cx="1004875" cy="599575"/>
          </a:xfrm>
        </p:grpSpPr>
        <p:sp>
          <p:nvSpPr>
            <p:cNvPr id="326" name="Google Shape;326;p2"/>
            <p:cNvSpPr/>
            <p:nvPr/>
          </p:nvSpPr>
          <p:spPr>
            <a:xfrm>
              <a:off x="1053600" y="904125"/>
              <a:ext cx="995525" cy="543575"/>
            </a:xfrm>
            <a:custGeom>
              <a:avLst/>
              <a:gdLst/>
              <a:ahLst/>
              <a:cxnLst/>
              <a:rect l="l" t="t" r="r" b="b"/>
              <a:pathLst>
                <a:path w="39821" h="21743" extrusionOk="0">
                  <a:moveTo>
                    <a:pt x="31540" y="1"/>
                  </a:moveTo>
                  <a:cubicBezTo>
                    <a:pt x="31296" y="1315"/>
                    <a:pt x="30598" y="1996"/>
                    <a:pt x="29524" y="1996"/>
                  </a:cubicBezTo>
                  <a:cubicBezTo>
                    <a:pt x="29220" y="1996"/>
                    <a:pt x="28885" y="1942"/>
                    <a:pt x="28523" y="1832"/>
                  </a:cubicBezTo>
                  <a:cubicBezTo>
                    <a:pt x="27363" y="1475"/>
                    <a:pt x="26210" y="1298"/>
                    <a:pt x="25096" y="1298"/>
                  </a:cubicBezTo>
                  <a:cubicBezTo>
                    <a:pt x="23353" y="1298"/>
                    <a:pt x="21706" y="1731"/>
                    <a:pt x="20284" y="2581"/>
                  </a:cubicBezTo>
                  <a:cubicBezTo>
                    <a:pt x="17954" y="3995"/>
                    <a:pt x="16353" y="6472"/>
                    <a:pt x="15771" y="9529"/>
                  </a:cubicBezTo>
                  <a:cubicBezTo>
                    <a:pt x="15527" y="10844"/>
                    <a:pt x="14816" y="11525"/>
                    <a:pt x="13745" y="11525"/>
                  </a:cubicBezTo>
                  <a:cubicBezTo>
                    <a:pt x="13442" y="11525"/>
                    <a:pt x="13111" y="11470"/>
                    <a:pt x="12753" y="11360"/>
                  </a:cubicBezTo>
                  <a:cubicBezTo>
                    <a:pt x="11576" y="11000"/>
                    <a:pt x="10412" y="10821"/>
                    <a:pt x="9290" y="10821"/>
                  </a:cubicBezTo>
                  <a:cubicBezTo>
                    <a:pt x="7556" y="10821"/>
                    <a:pt x="5921" y="11250"/>
                    <a:pt x="4495" y="12109"/>
                  </a:cubicBezTo>
                  <a:cubicBezTo>
                    <a:pt x="2165" y="13524"/>
                    <a:pt x="562" y="15979"/>
                    <a:pt x="1" y="19058"/>
                  </a:cubicBezTo>
                  <a:lnTo>
                    <a:pt x="8259" y="21742"/>
                  </a:lnTo>
                  <a:cubicBezTo>
                    <a:pt x="8503" y="20428"/>
                    <a:pt x="9201" y="19747"/>
                    <a:pt x="10276" y="19747"/>
                  </a:cubicBezTo>
                  <a:cubicBezTo>
                    <a:pt x="10580" y="19747"/>
                    <a:pt x="10914" y="19801"/>
                    <a:pt x="11277" y="19911"/>
                  </a:cubicBezTo>
                  <a:cubicBezTo>
                    <a:pt x="12445" y="20271"/>
                    <a:pt x="13608" y="20451"/>
                    <a:pt x="14729" y="20451"/>
                  </a:cubicBezTo>
                  <a:cubicBezTo>
                    <a:pt x="16463" y="20451"/>
                    <a:pt x="18101" y="20021"/>
                    <a:pt x="19515" y="19163"/>
                  </a:cubicBezTo>
                  <a:cubicBezTo>
                    <a:pt x="21845" y="17748"/>
                    <a:pt x="23447" y="15293"/>
                    <a:pt x="24029" y="12214"/>
                  </a:cubicBezTo>
                  <a:cubicBezTo>
                    <a:pt x="24273" y="10900"/>
                    <a:pt x="24984" y="10219"/>
                    <a:pt x="26054" y="10219"/>
                  </a:cubicBezTo>
                  <a:cubicBezTo>
                    <a:pt x="26357" y="10219"/>
                    <a:pt x="26689" y="10273"/>
                    <a:pt x="27047" y="10383"/>
                  </a:cubicBezTo>
                  <a:cubicBezTo>
                    <a:pt x="28221" y="10750"/>
                    <a:pt x="29385" y="10931"/>
                    <a:pt x="30507" y="10931"/>
                  </a:cubicBezTo>
                  <a:cubicBezTo>
                    <a:pt x="32249" y="10931"/>
                    <a:pt x="33888" y="10494"/>
                    <a:pt x="35305" y="9634"/>
                  </a:cubicBezTo>
                  <a:cubicBezTo>
                    <a:pt x="37635" y="8219"/>
                    <a:pt x="39238" y="5765"/>
                    <a:pt x="39820" y="2686"/>
                  </a:cubicBezTo>
                  <a:lnTo>
                    <a:pt x="315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837400" y="876625"/>
              <a:ext cx="216375" cy="118575"/>
            </a:xfrm>
            <a:custGeom>
              <a:avLst/>
              <a:gdLst/>
              <a:ahLst/>
              <a:cxnLst/>
              <a:rect l="l" t="t" r="r" b="b"/>
              <a:pathLst>
                <a:path w="8655" h="4743" extrusionOk="0">
                  <a:moveTo>
                    <a:pt x="2471" y="0"/>
                  </a:moveTo>
                  <a:cubicBezTo>
                    <a:pt x="1221" y="0"/>
                    <a:pt x="311" y="415"/>
                    <a:pt x="188" y="1101"/>
                  </a:cubicBezTo>
                  <a:cubicBezTo>
                    <a:pt x="0" y="2141"/>
                    <a:pt x="1706" y="3597"/>
                    <a:pt x="3933" y="4305"/>
                  </a:cubicBezTo>
                  <a:cubicBezTo>
                    <a:pt x="4835" y="4597"/>
                    <a:pt x="5713" y="4742"/>
                    <a:pt x="6454" y="4742"/>
                  </a:cubicBezTo>
                  <a:cubicBezTo>
                    <a:pt x="7558" y="4742"/>
                    <a:pt x="8356" y="4420"/>
                    <a:pt x="8468" y="3786"/>
                  </a:cubicBezTo>
                  <a:cubicBezTo>
                    <a:pt x="8655" y="2745"/>
                    <a:pt x="6866" y="1059"/>
                    <a:pt x="4619" y="352"/>
                  </a:cubicBezTo>
                  <a:cubicBezTo>
                    <a:pt x="3853" y="111"/>
                    <a:pt x="3117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048900" y="1357675"/>
              <a:ext cx="215900" cy="118525"/>
            </a:xfrm>
            <a:custGeom>
              <a:avLst/>
              <a:gdLst/>
              <a:ahLst/>
              <a:cxnLst/>
              <a:rect l="l" t="t" r="r" b="b"/>
              <a:pathLst>
                <a:path w="8636" h="4741" extrusionOk="0">
                  <a:moveTo>
                    <a:pt x="2099" y="1"/>
                  </a:moveTo>
                  <a:cubicBezTo>
                    <a:pt x="1045" y="1"/>
                    <a:pt x="299" y="303"/>
                    <a:pt x="189" y="916"/>
                  </a:cubicBezTo>
                  <a:cubicBezTo>
                    <a:pt x="1" y="1956"/>
                    <a:pt x="1728" y="3683"/>
                    <a:pt x="3975" y="4391"/>
                  </a:cubicBezTo>
                  <a:cubicBezTo>
                    <a:pt x="4719" y="4632"/>
                    <a:pt x="5440" y="4740"/>
                    <a:pt x="6078" y="4740"/>
                  </a:cubicBezTo>
                  <a:cubicBezTo>
                    <a:pt x="7369" y="4740"/>
                    <a:pt x="8323" y="4296"/>
                    <a:pt x="8447" y="3600"/>
                  </a:cubicBezTo>
                  <a:cubicBezTo>
                    <a:pt x="8635" y="2560"/>
                    <a:pt x="6888" y="1145"/>
                    <a:pt x="4641" y="438"/>
                  </a:cubicBezTo>
                  <a:cubicBezTo>
                    <a:pt x="3718" y="147"/>
                    <a:pt x="2834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"/>
          <p:cNvSpPr/>
          <p:nvPr/>
        </p:nvSpPr>
        <p:spPr>
          <a:xfrm>
            <a:off x="8384950" y="1007375"/>
            <a:ext cx="459800" cy="489425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"/>
          <p:cNvGrpSpPr/>
          <p:nvPr/>
        </p:nvGrpSpPr>
        <p:grpSpPr>
          <a:xfrm rot="-1948746">
            <a:off x="296524" y="2546284"/>
            <a:ext cx="676306" cy="534232"/>
            <a:chOff x="702500" y="4152325"/>
            <a:chExt cx="676296" cy="534224"/>
          </a:xfrm>
        </p:grpSpPr>
        <p:sp>
          <p:nvSpPr>
            <p:cNvPr id="331" name="Google Shape;331;p2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"/>
          <p:cNvSpPr/>
          <p:nvPr/>
        </p:nvSpPr>
        <p:spPr>
          <a:xfrm>
            <a:off x="1438963" y="3262238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"/>
          <p:cNvGrpSpPr/>
          <p:nvPr/>
        </p:nvGrpSpPr>
        <p:grpSpPr>
          <a:xfrm rot="-668011">
            <a:off x="2144371" y="-85273"/>
            <a:ext cx="857420" cy="762883"/>
            <a:chOff x="2474575" y="-213365"/>
            <a:chExt cx="857402" cy="762867"/>
          </a:xfrm>
        </p:grpSpPr>
        <p:sp>
          <p:nvSpPr>
            <p:cNvPr id="336" name="Google Shape;336;p2"/>
            <p:cNvSpPr/>
            <p:nvPr/>
          </p:nvSpPr>
          <p:spPr>
            <a:xfrm>
              <a:off x="2474575" y="-213365"/>
              <a:ext cx="857402" cy="762867"/>
            </a:xfrm>
            <a:custGeom>
              <a:avLst/>
              <a:gdLst/>
              <a:ahLst/>
              <a:cxnLst/>
              <a:rect l="l" t="t" r="r" b="b"/>
              <a:pathLst>
                <a:path w="13024" h="11588" extrusionOk="0">
                  <a:moveTo>
                    <a:pt x="9758" y="0"/>
                  </a:moveTo>
                  <a:cubicBezTo>
                    <a:pt x="9384" y="0"/>
                    <a:pt x="8988" y="62"/>
                    <a:pt x="8635" y="186"/>
                  </a:cubicBezTo>
                  <a:cubicBezTo>
                    <a:pt x="8261" y="311"/>
                    <a:pt x="7906" y="499"/>
                    <a:pt x="7615" y="769"/>
                  </a:cubicBezTo>
                  <a:cubicBezTo>
                    <a:pt x="7304" y="1019"/>
                    <a:pt x="7032" y="1331"/>
                    <a:pt x="6846" y="1706"/>
                  </a:cubicBezTo>
                  <a:cubicBezTo>
                    <a:pt x="6638" y="2080"/>
                    <a:pt x="6491" y="2516"/>
                    <a:pt x="6450" y="2974"/>
                  </a:cubicBezTo>
                  <a:cubicBezTo>
                    <a:pt x="6408" y="3454"/>
                    <a:pt x="6430" y="3973"/>
                    <a:pt x="6575" y="4555"/>
                  </a:cubicBezTo>
                  <a:cubicBezTo>
                    <a:pt x="6430" y="3973"/>
                    <a:pt x="6222" y="3495"/>
                    <a:pt x="5950" y="3057"/>
                  </a:cubicBezTo>
                  <a:cubicBezTo>
                    <a:pt x="5701" y="2663"/>
                    <a:pt x="5368" y="2330"/>
                    <a:pt x="4993" y="2080"/>
                  </a:cubicBezTo>
                  <a:cubicBezTo>
                    <a:pt x="4641" y="1831"/>
                    <a:pt x="4225" y="1684"/>
                    <a:pt x="3828" y="1601"/>
                  </a:cubicBezTo>
                  <a:cubicBezTo>
                    <a:pt x="3664" y="1577"/>
                    <a:pt x="3500" y="1565"/>
                    <a:pt x="3337" y="1565"/>
                  </a:cubicBezTo>
                  <a:cubicBezTo>
                    <a:pt x="3087" y="1565"/>
                    <a:pt x="2840" y="1592"/>
                    <a:pt x="2602" y="1643"/>
                  </a:cubicBezTo>
                  <a:cubicBezTo>
                    <a:pt x="2206" y="1726"/>
                    <a:pt x="1831" y="1914"/>
                    <a:pt x="1498" y="2142"/>
                  </a:cubicBezTo>
                  <a:cubicBezTo>
                    <a:pt x="1165" y="2372"/>
                    <a:pt x="874" y="2641"/>
                    <a:pt x="646" y="2974"/>
                  </a:cubicBezTo>
                  <a:cubicBezTo>
                    <a:pt x="397" y="3287"/>
                    <a:pt x="230" y="3662"/>
                    <a:pt x="125" y="4078"/>
                  </a:cubicBezTo>
                  <a:cubicBezTo>
                    <a:pt x="20" y="4494"/>
                    <a:pt x="0" y="4971"/>
                    <a:pt x="84" y="5534"/>
                  </a:cubicBezTo>
                  <a:cubicBezTo>
                    <a:pt x="147" y="6095"/>
                    <a:pt x="333" y="6616"/>
                    <a:pt x="605" y="7115"/>
                  </a:cubicBezTo>
                  <a:cubicBezTo>
                    <a:pt x="874" y="7634"/>
                    <a:pt x="1249" y="8092"/>
                    <a:pt x="1645" y="8508"/>
                  </a:cubicBezTo>
                  <a:cubicBezTo>
                    <a:pt x="2061" y="8946"/>
                    <a:pt x="2519" y="9340"/>
                    <a:pt x="2996" y="9653"/>
                  </a:cubicBezTo>
                  <a:cubicBezTo>
                    <a:pt x="5410" y="11296"/>
                    <a:pt x="8447" y="11587"/>
                    <a:pt x="8447" y="11587"/>
                  </a:cubicBezTo>
                  <a:cubicBezTo>
                    <a:pt x="8447" y="11587"/>
                    <a:pt x="10923" y="9840"/>
                    <a:pt x="12213" y="7218"/>
                  </a:cubicBezTo>
                  <a:cubicBezTo>
                    <a:pt x="12463" y="6699"/>
                    <a:pt x="12671" y="6136"/>
                    <a:pt x="12816" y="5554"/>
                  </a:cubicBezTo>
                  <a:cubicBezTo>
                    <a:pt x="12941" y="4993"/>
                    <a:pt x="13024" y="4411"/>
                    <a:pt x="13024" y="3848"/>
                  </a:cubicBezTo>
                  <a:cubicBezTo>
                    <a:pt x="13004" y="3287"/>
                    <a:pt x="12899" y="2746"/>
                    <a:pt x="12691" y="2205"/>
                  </a:cubicBezTo>
                  <a:cubicBezTo>
                    <a:pt x="12463" y="1664"/>
                    <a:pt x="12192" y="1248"/>
                    <a:pt x="11880" y="935"/>
                  </a:cubicBezTo>
                  <a:cubicBezTo>
                    <a:pt x="11589" y="602"/>
                    <a:pt x="11256" y="374"/>
                    <a:pt x="10882" y="228"/>
                  </a:cubicBezTo>
                  <a:cubicBezTo>
                    <a:pt x="10527" y="83"/>
                    <a:pt x="10153" y="0"/>
                    <a:pt x="9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038824" y="-103030"/>
              <a:ext cx="208294" cy="198287"/>
            </a:xfrm>
            <a:custGeom>
              <a:avLst/>
              <a:gdLst/>
              <a:ahLst/>
              <a:cxnLst/>
              <a:rect l="l" t="t" r="r" b="b"/>
              <a:pathLst>
                <a:path w="3164" h="3012" extrusionOk="0">
                  <a:moveTo>
                    <a:pt x="1587" y="1"/>
                  </a:moveTo>
                  <a:cubicBezTo>
                    <a:pt x="1537" y="1"/>
                    <a:pt x="1487" y="3"/>
                    <a:pt x="1437" y="8"/>
                  </a:cubicBezTo>
                  <a:cubicBezTo>
                    <a:pt x="605" y="92"/>
                    <a:pt x="1" y="821"/>
                    <a:pt x="84" y="1653"/>
                  </a:cubicBezTo>
                  <a:cubicBezTo>
                    <a:pt x="143" y="2433"/>
                    <a:pt x="806" y="3012"/>
                    <a:pt x="1575" y="3012"/>
                  </a:cubicBezTo>
                  <a:cubicBezTo>
                    <a:pt x="1626" y="3012"/>
                    <a:pt x="1677" y="3009"/>
                    <a:pt x="1728" y="3004"/>
                  </a:cubicBezTo>
                  <a:cubicBezTo>
                    <a:pt x="2561" y="2921"/>
                    <a:pt x="3163" y="2194"/>
                    <a:pt x="3080" y="1361"/>
                  </a:cubicBezTo>
                  <a:cubicBezTo>
                    <a:pt x="3002" y="581"/>
                    <a:pt x="2338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111503" y="-61687"/>
              <a:ext cx="116392" cy="110401"/>
            </a:xfrm>
            <a:custGeom>
              <a:avLst/>
              <a:gdLst/>
              <a:ahLst/>
              <a:cxnLst/>
              <a:rect l="l" t="t" r="r" b="b"/>
              <a:pathLst>
                <a:path w="1768" h="1677" extrusionOk="0">
                  <a:moveTo>
                    <a:pt x="888" y="1"/>
                  </a:moveTo>
                  <a:cubicBezTo>
                    <a:pt x="862" y="1"/>
                    <a:pt x="837" y="2"/>
                    <a:pt x="811" y="4"/>
                  </a:cubicBezTo>
                  <a:cubicBezTo>
                    <a:pt x="353" y="46"/>
                    <a:pt x="0" y="462"/>
                    <a:pt x="42" y="920"/>
                  </a:cubicBezTo>
                  <a:cubicBezTo>
                    <a:pt x="99" y="1342"/>
                    <a:pt x="440" y="1676"/>
                    <a:pt x="867" y="1676"/>
                  </a:cubicBezTo>
                  <a:cubicBezTo>
                    <a:pt x="903" y="1676"/>
                    <a:pt x="940" y="1674"/>
                    <a:pt x="977" y="1669"/>
                  </a:cubicBezTo>
                  <a:cubicBezTo>
                    <a:pt x="1435" y="1627"/>
                    <a:pt x="1768" y="1211"/>
                    <a:pt x="1726" y="753"/>
                  </a:cubicBezTo>
                  <a:cubicBezTo>
                    <a:pt x="1687" y="322"/>
                    <a:pt x="1314" y="1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174504" y="-64320"/>
              <a:ext cx="49374" cy="45622"/>
            </a:xfrm>
            <a:custGeom>
              <a:avLst/>
              <a:gdLst/>
              <a:ahLst/>
              <a:cxnLst/>
              <a:rect l="l" t="t" r="r" b="b"/>
              <a:pathLst>
                <a:path w="750" h="693" extrusionOk="0">
                  <a:moveTo>
                    <a:pt x="376" y="1"/>
                  </a:moveTo>
                  <a:cubicBezTo>
                    <a:pt x="362" y="1"/>
                    <a:pt x="348" y="1"/>
                    <a:pt x="333" y="3"/>
                  </a:cubicBezTo>
                  <a:cubicBezTo>
                    <a:pt x="145" y="3"/>
                    <a:pt x="0" y="191"/>
                    <a:pt x="20" y="377"/>
                  </a:cubicBezTo>
                  <a:cubicBezTo>
                    <a:pt x="41" y="554"/>
                    <a:pt x="188" y="692"/>
                    <a:pt x="378" y="692"/>
                  </a:cubicBezTo>
                  <a:cubicBezTo>
                    <a:pt x="391" y="692"/>
                    <a:pt x="403" y="691"/>
                    <a:pt x="416" y="690"/>
                  </a:cubicBezTo>
                  <a:cubicBezTo>
                    <a:pt x="603" y="669"/>
                    <a:pt x="749" y="502"/>
                    <a:pt x="728" y="316"/>
                  </a:cubicBezTo>
                  <a:cubicBezTo>
                    <a:pt x="709" y="122"/>
                    <a:pt x="564" y="1"/>
                    <a:pt x="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142905" y="-16329"/>
              <a:ext cx="39894" cy="38710"/>
            </a:xfrm>
            <a:custGeom>
              <a:avLst/>
              <a:gdLst/>
              <a:ahLst/>
              <a:cxnLst/>
              <a:rect l="l" t="t" r="r" b="b"/>
              <a:pathLst>
                <a:path w="606" h="588" extrusionOk="0">
                  <a:moveTo>
                    <a:pt x="310" y="0"/>
                  </a:moveTo>
                  <a:cubicBezTo>
                    <a:pt x="297" y="0"/>
                    <a:pt x="285" y="1"/>
                    <a:pt x="272" y="3"/>
                  </a:cubicBezTo>
                  <a:cubicBezTo>
                    <a:pt x="106" y="23"/>
                    <a:pt x="1" y="148"/>
                    <a:pt x="1" y="314"/>
                  </a:cubicBezTo>
                  <a:cubicBezTo>
                    <a:pt x="21" y="469"/>
                    <a:pt x="147" y="587"/>
                    <a:pt x="299" y="587"/>
                  </a:cubicBezTo>
                  <a:cubicBezTo>
                    <a:pt x="310" y="587"/>
                    <a:pt x="322" y="587"/>
                    <a:pt x="334" y="585"/>
                  </a:cubicBezTo>
                  <a:cubicBezTo>
                    <a:pt x="480" y="564"/>
                    <a:pt x="605" y="419"/>
                    <a:pt x="583" y="252"/>
                  </a:cubicBezTo>
                  <a:cubicBezTo>
                    <a:pt x="583" y="117"/>
                    <a:pt x="460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004657" y="22117"/>
              <a:ext cx="295917" cy="158985"/>
            </a:xfrm>
            <a:custGeom>
              <a:avLst/>
              <a:gdLst/>
              <a:ahLst/>
              <a:cxnLst/>
              <a:rect l="l" t="t" r="r" b="b"/>
              <a:pathLst>
                <a:path w="4495" h="2415" extrusionOk="0">
                  <a:moveTo>
                    <a:pt x="2550" y="0"/>
                  </a:moveTo>
                  <a:cubicBezTo>
                    <a:pt x="2417" y="0"/>
                    <a:pt x="2281" y="7"/>
                    <a:pt x="2143" y="21"/>
                  </a:cubicBezTo>
                  <a:cubicBezTo>
                    <a:pt x="936" y="146"/>
                    <a:pt x="1" y="770"/>
                    <a:pt x="62" y="1436"/>
                  </a:cubicBezTo>
                  <a:cubicBezTo>
                    <a:pt x="118" y="2007"/>
                    <a:pt x="938" y="2414"/>
                    <a:pt x="1962" y="2414"/>
                  </a:cubicBezTo>
                  <a:cubicBezTo>
                    <a:pt x="2096" y="2414"/>
                    <a:pt x="2233" y="2407"/>
                    <a:pt x="2372" y="2393"/>
                  </a:cubicBezTo>
                  <a:cubicBezTo>
                    <a:pt x="3579" y="2290"/>
                    <a:pt x="4494" y="1644"/>
                    <a:pt x="4431" y="1000"/>
                  </a:cubicBezTo>
                  <a:cubicBezTo>
                    <a:pt x="4376" y="411"/>
                    <a:pt x="3571" y="0"/>
                    <a:pt x="2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008738" y="22315"/>
              <a:ext cx="284923" cy="82093"/>
            </a:xfrm>
            <a:custGeom>
              <a:avLst/>
              <a:gdLst/>
              <a:ahLst/>
              <a:cxnLst/>
              <a:rect l="l" t="t" r="r" b="b"/>
              <a:pathLst>
                <a:path w="4328" h="1247" extrusionOk="0">
                  <a:moveTo>
                    <a:pt x="2460" y="0"/>
                  </a:moveTo>
                  <a:cubicBezTo>
                    <a:pt x="2336" y="0"/>
                    <a:pt x="2209" y="6"/>
                    <a:pt x="2081" y="18"/>
                  </a:cubicBezTo>
                  <a:cubicBezTo>
                    <a:pt x="979" y="123"/>
                    <a:pt x="105" y="664"/>
                    <a:pt x="0" y="1247"/>
                  </a:cubicBezTo>
                  <a:cubicBezTo>
                    <a:pt x="271" y="747"/>
                    <a:pt x="1082" y="331"/>
                    <a:pt x="2102" y="226"/>
                  </a:cubicBezTo>
                  <a:cubicBezTo>
                    <a:pt x="2231" y="216"/>
                    <a:pt x="2357" y="210"/>
                    <a:pt x="2481" y="210"/>
                  </a:cubicBezTo>
                  <a:cubicBezTo>
                    <a:pt x="3321" y="210"/>
                    <a:pt x="4037" y="449"/>
                    <a:pt x="4327" y="831"/>
                  </a:cubicBezTo>
                  <a:cubicBezTo>
                    <a:pt x="4163" y="334"/>
                    <a:pt x="3397" y="0"/>
                    <a:pt x="2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3106" y="-16658"/>
              <a:ext cx="209545" cy="199604"/>
            </a:xfrm>
            <a:custGeom>
              <a:avLst/>
              <a:gdLst/>
              <a:ahLst/>
              <a:cxnLst/>
              <a:rect l="l" t="t" r="r" b="b"/>
              <a:pathLst>
                <a:path w="3183" h="3032" extrusionOk="0">
                  <a:moveTo>
                    <a:pt x="1584" y="0"/>
                  </a:moveTo>
                  <a:cubicBezTo>
                    <a:pt x="1535" y="0"/>
                    <a:pt x="1485" y="3"/>
                    <a:pt x="1435" y="8"/>
                  </a:cubicBezTo>
                  <a:cubicBezTo>
                    <a:pt x="624" y="91"/>
                    <a:pt x="0" y="840"/>
                    <a:pt x="83" y="1672"/>
                  </a:cubicBezTo>
                  <a:cubicBezTo>
                    <a:pt x="162" y="2434"/>
                    <a:pt x="828" y="3031"/>
                    <a:pt x="1599" y="3031"/>
                  </a:cubicBezTo>
                  <a:cubicBezTo>
                    <a:pt x="1648" y="3031"/>
                    <a:pt x="1698" y="3029"/>
                    <a:pt x="1748" y="3024"/>
                  </a:cubicBezTo>
                  <a:cubicBezTo>
                    <a:pt x="2558" y="2940"/>
                    <a:pt x="3182" y="2191"/>
                    <a:pt x="3099" y="1359"/>
                  </a:cubicBezTo>
                  <a:cubicBezTo>
                    <a:pt x="3021" y="597"/>
                    <a:pt x="2355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717035" y="24685"/>
              <a:ext cx="116458" cy="111389"/>
            </a:xfrm>
            <a:custGeom>
              <a:avLst/>
              <a:gdLst/>
              <a:ahLst/>
              <a:cxnLst/>
              <a:rect l="l" t="t" r="r" b="b"/>
              <a:pathLst>
                <a:path w="1769" h="1692" extrusionOk="0">
                  <a:moveTo>
                    <a:pt x="888" y="0"/>
                  </a:moveTo>
                  <a:cubicBezTo>
                    <a:pt x="863" y="0"/>
                    <a:pt x="837" y="2"/>
                    <a:pt x="811" y="4"/>
                  </a:cubicBezTo>
                  <a:cubicBezTo>
                    <a:pt x="333" y="46"/>
                    <a:pt x="1" y="462"/>
                    <a:pt x="42" y="919"/>
                  </a:cubicBezTo>
                  <a:cubicBezTo>
                    <a:pt x="81" y="1370"/>
                    <a:pt x="454" y="1692"/>
                    <a:pt x="897" y="1692"/>
                  </a:cubicBezTo>
                  <a:cubicBezTo>
                    <a:pt x="924" y="1692"/>
                    <a:pt x="951" y="1691"/>
                    <a:pt x="978" y="1688"/>
                  </a:cubicBezTo>
                  <a:cubicBezTo>
                    <a:pt x="1435" y="1647"/>
                    <a:pt x="1768" y="1231"/>
                    <a:pt x="1727" y="773"/>
                  </a:cubicBezTo>
                  <a:cubicBezTo>
                    <a:pt x="1687" y="322"/>
                    <a:pt x="1315" y="0"/>
                    <a:pt x="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780037" y="22052"/>
              <a:ext cx="47926" cy="45490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370" y="0"/>
                  </a:moveTo>
                  <a:cubicBezTo>
                    <a:pt x="358" y="0"/>
                    <a:pt x="346" y="1"/>
                    <a:pt x="333" y="2"/>
                  </a:cubicBezTo>
                  <a:cubicBezTo>
                    <a:pt x="145" y="22"/>
                    <a:pt x="1" y="189"/>
                    <a:pt x="21" y="377"/>
                  </a:cubicBezTo>
                  <a:cubicBezTo>
                    <a:pt x="41" y="569"/>
                    <a:pt x="184" y="690"/>
                    <a:pt x="353" y="690"/>
                  </a:cubicBezTo>
                  <a:cubicBezTo>
                    <a:pt x="367" y="690"/>
                    <a:pt x="381" y="690"/>
                    <a:pt x="395" y="688"/>
                  </a:cubicBezTo>
                  <a:cubicBezTo>
                    <a:pt x="603" y="668"/>
                    <a:pt x="728" y="502"/>
                    <a:pt x="728" y="314"/>
                  </a:cubicBezTo>
                  <a:cubicBezTo>
                    <a:pt x="709" y="139"/>
                    <a:pt x="544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747187" y="69912"/>
              <a:ext cx="41145" cy="38710"/>
            </a:xfrm>
            <a:custGeom>
              <a:avLst/>
              <a:gdLst/>
              <a:ahLst/>
              <a:cxnLst/>
              <a:rect l="l" t="t" r="r" b="b"/>
              <a:pathLst>
                <a:path w="625" h="588" extrusionOk="0">
                  <a:moveTo>
                    <a:pt x="322" y="1"/>
                  </a:moveTo>
                  <a:cubicBezTo>
                    <a:pt x="312" y="1"/>
                    <a:pt x="302" y="1"/>
                    <a:pt x="292" y="3"/>
                  </a:cubicBezTo>
                  <a:cubicBezTo>
                    <a:pt x="125" y="24"/>
                    <a:pt x="0" y="169"/>
                    <a:pt x="20" y="316"/>
                  </a:cubicBezTo>
                  <a:cubicBezTo>
                    <a:pt x="40" y="469"/>
                    <a:pt x="165" y="588"/>
                    <a:pt x="300" y="588"/>
                  </a:cubicBezTo>
                  <a:cubicBezTo>
                    <a:pt x="311" y="588"/>
                    <a:pt x="322" y="587"/>
                    <a:pt x="333" y="585"/>
                  </a:cubicBezTo>
                  <a:cubicBezTo>
                    <a:pt x="500" y="565"/>
                    <a:pt x="624" y="419"/>
                    <a:pt x="603" y="274"/>
                  </a:cubicBezTo>
                  <a:cubicBezTo>
                    <a:pt x="584" y="119"/>
                    <a:pt x="456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10190" y="108819"/>
              <a:ext cx="295917" cy="159512"/>
            </a:xfrm>
            <a:custGeom>
              <a:avLst/>
              <a:gdLst/>
              <a:ahLst/>
              <a:cxnLst/>
              <a:rect l="l" t="t" r="r" b="b"/>
              <a:pathLst>
                <a:path w="4495" h="2423" extrusionOk="0">
                  <a:moveTo>
                    <a:pt x="2483" y="0"/>
                  </a:moveTo>
                  <a:cubicBezTo>
                    <a:pt x="2365" y="0"/>
                    <a:pt x="2245" y="5"/>
                    <a:pt x="2123" y="16"/>
                  </a:cubicBezTo>
                  <a:cubicBezTo>
                    <a:pt x="916" y="141"/>
                    <a:pt x="1" y="765"/>
                    <a:pt x="62" y="1431"/>
                  </a:cubicBezTo>
                  <a:cubicBezTo>
                    <a:pt x="119" y="2010"/>
                    <a:pt x="968" y="2423"/>
                    <a:pt x="2017" y="2423"/>
                  </a:cubicBezTo>
                  <a:cubicBezTo>
                    <a:pt x="2134" y="2423"/>
                    <a:pt x="2252" y="2418"/>
                    <a:pt x="2373" y="2407"/>
                  </a:cubicBezTo>
                  <a:cubicBezTo>
                    <a:pt x="3579" y="2283"/>
                    <a:pt x="4495" y="1659"/>
                    <a:pt x="4431" y="993"/>
                  </a:cubicBezTo>
                  <a:cubicBezTo>
                    <a:pt x="4376" y="413"/>
                    <a:pt x="3543" y="0"/>
                    <a:pt x="2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14271" y="108621"/>
              <a:ext cx="284923" cy="83476"/>
            </a:xfrm>
            <a:custGeom>
              <a:avLst/>
              <a:gdLst/>
              <a:ahLst/>
              <a:cxnLst/>
              <a:rect l="l" t="t" r="r" b="b"/>
              <a:pathLst>
                <a:path w="4328" h="1268" extrusionOk="0">
                  <a:moveTo>
                    <a:pt x="2444" y="0"/>
                  </a:moveTo>
                  <a:cubicBezTo>
                    <a:pt x="2319" y="0"/>
                    <a:pt x="2191" y="6"/>
                    <a:pt x="2061" y="19"/>
                  </a:cubicBezTo>
                  <a:cubicBezTo>
                    <a:pt x="979" y="144"/>
                    <a:pt x="105" y="663"/>
                    <a:pt x="0" y="1267"/>
                  </a:cubicBezTo>
                  <a:cubicBezTo>
                    <a:pt x="272" y="768"/>
                    <a:pt x="1082" y="330"/>
                    <a:pt x="2081" y="247"/>
                  </a:cubicBezTo>
                  <a:cubicBezTo>
                    <a:pt x="2236" y="231"/>
                    <a:pt x="2387" y="224"/>
                    <a:pt x="2534" y="224"/>
                  </a:cubicBezTo>
                  <a:cubicBezTo>
                    <a:pt x="3354" y="224"/>
                    <a:pt x="4028" y="459"/>
                    <a:pt x="4328" y="829"/>
                  </a:cubicBezTo>
                  <a:cubicBezTo>
                    <a:pt x="4144" y="335"/>
                    <a:pt x="3378" y="0"/>
                    <a:pt x="2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800511" y="159049"/>
              <a:ext cx="379524" cy="232981"/>
            </a:xfrm>
            <a:custGeom>
              <a:avLst/>
              <a:gdLst/>
              <a:ahLst/>
              <a:cxnLst/>
              <a:rect l="l" t="t" r="r" b="b"/>
              <a:pathLst>
                <a:path w="5765" h="3539" extrusionOk="0">
                  <a:moveTo>
                    <a:pt x="4695" y="1"/>
                  </a:moveTo>
                  <a:cubicBezTo>
                    <a:pt x="4636" y="1"/>
                    <a:pt x="4576" y="8"/>
                    <a:pt x="4516" y="22"/>
                  </a:cubicBezTo>
                  <a:cubicBezTo>
                    <a:pt x="4059" y="105"/>
                    <a:pt x="3767" y="563"/>
                    <a:pt x="3850" y="1020"/>
                  </a:cubicBezTo>
                  <a:cubicBezTo>
                    <a:pt x="3892" y="1270"/>
                    <a:pt x="3559" y="1686"/>
                    <a:pt x="2913" y="1811"/>
                  </a:cubicBezTo>
                  <a:cubicBezTo>
                    <a:pt x="2813" y="1831"/>
                    <a:pt x="2713" y="1841"/>
                    <a:pt x="2614" y="1841"/>
                  </a:cubicBezTo>
                  <a:cubicBezTo>
                    <a:pt x="2407" y="1841"/>
                    <a:pt x="2209" y="1799"/>
                    <a:pt x="2040" y="1728"/>
                  </a:cubicBezTo>
                  <a:cubicBezTo>
                    <a:pt x="1978" y="1686"/>
                    <a:pt x="1790" y="1583"/>
                    <a:pt x="1748" y="1436"/>
                  </a:cubicBezTo>
                  <a:lnTo>
                    <a:pt x="1748" y="1416"/>
                  </a:lnTo>
                  <a:cubicBezTo>
                    <a:pt x="1674" y="1009"/>
                    <a:pt x="1320" y="716"/>
                    <a:pt x="920" y="716"/>
                  </a:cubicBezTo>
                  <a:cubicBezTo>
                    <a:pt x="871" y="716"/>
                    <a:pt x="821" y="720"/>
                    <a:pt x="771" y="729"/>
                  </a:cubicBezTo>
                  <a:cubicBezTo>
                    <a:pt x="314" y="812"/>
                    <a:pt x="1" y="1250"/>
                    <a:pt x="84" y="1708"/>
                  </a:cubicBezTo>
                  <a:lnTo>
                    <a:pt x="84" y="1749"/>
                  </a:lnTo>
                  <a:cubicBezTo>
                    <a:pt x="209" y="2393"/>
                    <a:pt x="647" y="2934"/>
                    <a:pt x="1291" y="3247"/>
                  </a:cubicBezTo>
                  <a:cubicBezTo>
                    <a:pt x="1687" y="3434"/>
                    <a:pt x="2145" y="3539"/>
                    <a:pt x="2602" y="3539"/>
                  </a:cubicBezTo>
                  <a:cubicBezTo>
                    <a:pt x="2810" y="3539"/>
                    <a:pt x="3038" y="3517"/>
                    <a:pt x="3246" y="3475"/>
                  </a:cubicBezTo>
                  <a:cubicBezTo>
                    <a:pt x="4766" y="3184"/>
                    <a:pt x="5764" y="1957"/>
                    <a:pt x="5515" y="687"/>
                  </a:cubicBezTo>
                  <a:lnTo>
                    <a:pt x="5515" y="646"/>
                  </a:lnTo>
                  <a:cubicBezTo>
                    <a:pt x="5424" y="269"/>
                    <a:pt x="5071" y="1"/>
                    <a:pt x="4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860813" y="213887"/>
              <a:ext cx="258985" cy="132916"/>
            </a:xfrm>
            <a:custGeom>
              <a:avLst/>
              <a:gdLst/>
              <a:ahLst/>
              <a:cxnLst/>
              <a:rect l="l" t="t" r="r" b="b"/>
              <a:pathLst>
                <a:path w="3934" h="2019" fill="none" extrusionOk="0">
                  <a:moveTo>
                    <a:pt x="0" y="728"/>
                  </a:moveTo>
                  <a:lnTo>
                    <a:pt x="0" y="750"/>
                  </a:lnTo>
                  <a:cubicBezTo>
                    <a:pt x="167" y="1540"/>
                    <a:pt x="1124" y="2018"/>
                    <a:pt x="2164" y="1810"/>
                  </a:cubicBezTo>
                  <a:cubicBezTo>
                    <a:pt x="3204" y="1602"/>
                    <a:pt x="3933" y="811"/>
                    <a:pt x="3767" y="21"/>
                  </a:cubicBezTo>
                  <a:lnTo>
                    <a:pt x="376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515654" y="-15539"/>
              <a:ext cx="71297" cy="153258"/>
            </a:xfrm>
            <a:custGeom>
              <a:avLst/>
              <a:gdLst/>
              <a:ahLst/>
              <a:cxnLst/>
              <a:rect l="l" t="t" r="r" b="b"/>
              <a:pathLst>
                <a:path w="1083" h="2328" extrusionOk="0">
                  <a:moveTo>
                    <a:pt x="870" y="0"/>
                  </a:moveTo>
                  <a:cubicBezTo>
                    <a:pt x="756" y="0"/>
                    <a:pt x="621" y="81"/>
                    <a:pt x="500" y="219"/>
                  </a:cubicBezTo>
                  <a:cubicBezTo>
                    <a:pt x="333" y="385"/>
                    <a:pt x="189" y="635"/>
                    <a:pt x="105" y="926"/>
                  </a:cubicBezTo>
                  <a:cubicBezTo>
                    <a:pt x="1" y="1217"/>
                    <a:pt x="1" y="1550"/>
                    <a:pt x="42" y="1800"/>
                  </a:cubicBezTo>
                  <a:cubicBezTo>
                    <a:pt x="84" y="2071"/>
                    <a:pt x="189" y="2279"/>
                    <a:pt x="313" y="2321"/>
                  </a:cubicBezTo>
                  <a:cubicBezTo>
                    <a:pt x="330" y="2326"/>
                    <a:pt x="345" y="2328"/>
                    <a:pt x="359" y="2328"/>
                  </a:cubicBezTo>
                  <a:cubicBezTo>
                    <a:pt x="467" y="2328"/>
                    <a:pt x="502" y="2190"/>
                    <a:pt x="521" y="1988"/>
                  </a:cubicBezTo>
                  <a:cubicBezTo>
                    <a:pt x="541" y="1780"/>
                    <a:pt x="541" y="1467"/>
                    <a:pt x="625" y="1176"/>
                  </a:cubicBezTo>
                  <a:cubicBezTo>
                    <a:pt x="708" y="906"/>
                    <a:pt x="854" y="635"/>
                    <a:pt x="958" y="407"/>
                  </a:cubicBezTo>
                  <a:cubicBezTo>
                    <a:pt x="1041" y="199"/>
                    <a:pt x="1082" y="52"/>
                    <a:pt x="938" y="11"/>
                  </a:cubicBezTo>
                  <a:cubicBezTo>
                    <a:pt x="916" y="4"/>
                    <a:pt x="893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964894" y="-149705"/>
              <a:ext cx="56287" cy="64582"/>
            </a:xfrm>
            <a:custGeom>
              <a:avLst/>
              <a:gdLst/>
              <a:ahLst/>
              <a:cxnLst/>
              <a:rect l="l" t="t" r="r" b="b"/>
              <a:pathLst>
                <a:path w="855" h="981" extrusionOk="0">
                  <a:moveTo>
                    <a:pt x="703" y="0"/>
                  </a:moveTo>
                  <a:cubicBezTo>
                    <a:pt x="661" y="0"/>
                    <a:pt x="614" y="11"/>
                    <a:pt x="563" y="32"/>
                  </a:cubicBezTo>
                  <a:cubicBezTo>
                    <a:pt x="458" y="73"/>
                    <a:pt x="333" y="156"/>
                    <a:pt x="230" y="281"/>
                  </a:cubicBezTo>
                  <a:cubicBezTo>
                    <a:pt x="147" y="384"/>
                    <a:pt x="64" y="531"/>
                    <a:pt x="42" y="676"/>
                  </a:cubicBezTo>
                  <a:cubicBezTo>
                    <a:pt x="0" y="801"/>
                    <a:pt x="0" y="905"/>
                    <a:pt x="64" y="967"/>
                  </a:cubicBezTo>
                  <a:cubicBezTo>
                    <a:pt x="77" y="976"/>
                    <a:pt x="89" y="980"/>
                    <a:pt x="101" y="980"/>
                  </a:cubicBezTo>
                  <a:cubicBezTo>
                    <a:pt x="143" y="980"/>
                    <a:pt x="176" y="924"/>
                    <a:pt x="208" y="842"/>
                  </a:cubicBezTo>
                  <a:cubicBezTo>
                    <a:pt x="272" y="759"/>
                    <a:pt x="333" y="614"/>
                    <a:pt x="438" y="509"/>
                  </a:cubicBezTo>
                  <a:cubicBezTo>
                    <a:pt x="521" y="384"/>
                    <a:pt x="646" y="301"/>
                    <a:pt x="729" y="218"/>
                  </a:cubicBezTo>
                  <a:cubicBezTo>
                    <a:pt x="813" y="135"/>
                    <a:pt x="854" y="73"/>
                    <a:pt x="813" y="32"/>
                  </a:cubicBezTo>
                  <a:cubicBezTo>
                    <a:pt x="781" y="11"/>
                    <a:pt x="744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"/>
          <p:cNvSpPr/>
          <p:nvPr/>
        </p:nvSpPr>
        <p:spPr>
          <a:xfrm>
            <a:off x="2715150" y="4517475"/>
            <a:ext cx="392914" cy="355427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-1107510">
            <a:off x="4335417" y="133238"/>
            <a:ext cx="459774" cy="489398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-3798103">
            <a:off x="5041389" y="4485244"/>
            <a:ext cx="459808" cy="489433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"/>
          <p:cNvGrpSpPr/>
          <p:nvPr/>
        </p:nvGrpSpPr>
        <p:grpSpPr>
          <a:xfrm rot="-8720335">
            <a:off x="3574057" y="4778326"/>
            <a:ext cx="676271" cy="534205"/>
            <a:chOff x="702500" y="4152325"/>
            <a:chExt cx="676296" cy="534224"/>
          </a:xfrm>
        </p:grpSpPr>
        <p:sp>
          <p:nvSpPr>
            <p:cNvPr id="357" name="Google Shape;357;p2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"/>
          <p:cNvGrpSpPr/>
          <p:nvPr/>
        </p:nvGrpSpPr>
        <p:grpSpPr>
          <a:xfrm rot="2316263">
            <a:off x="5992563" y="4440479"/>
            <a:ext cx="1166710" cy="1210359"/>
            <a:chOff x="1225800" y="682425"/>
            <a:chExt cx="821250" cy="851975"/>
          </a:xfrm>
        </p:grpSpPr>
        <p:sp>
          <p:nvSpPr>
            <p:cNvPr id="361" name="Google Shape;361;p2"/>
            <p:cNvSpPr/>
            <p:nvPr/>
          </p:nvSpPr>
          <p:spPr>
            <a:xfrm>
              <a:off x="1360500" y="682425"/>
              <a:ext cx="686550" cy="701625"/>
            </a:xfrm>
            <a:custGeom>
              <a:avLst/>
              <a:gdLst/>
              <a:ahLst/>
              <a:cxnLst/>
              <a:rect l="l" t="t" r="r" b="b"/>
              <a:pathLst>
                <a:path w="27462" h="28065" extrusionOk="0">
                  <a:moveTo>
                    <a:pt x="20597" y="1"/>
                  </a:moveTo>
                  <a:cubicBezTo>
                    <a:pt x="20597" y="1"/>
                    <a:pt x="19203" y="458"/>
                    <a:pt x="17165" y="1061"/>
                  </a:cubicBezTo>
                  <a:cubicBezTo>
                    <a:pt x="15104" y="1685"/>
                    <a:pt x="12463" y="2434"/>
                    <a:pt x="9903" y="3080"/>
                  </a:cubicBezTo>
                  <a:cubicBezTo>
                    <a:pt x="4848" y="4370"/>
                    <a:pt x="0" y="5388"/>
                    <a:pt x="0" y="5388"/>
                  </a:cubicBezTo>
                  <a:cubicBezTo>
                    <a:pt x="0" y="5388"/>
                    <a:pt x="396" y="6783"/>
                    <a:pt x="999" y="8905"/>
                  </a:cubicBezTo>
                  <a:cubicBezTo>
                    <a:pt x="1623" y="11005"/>
                    <a:pt x="2518" y="13835"/>
                    <a:pt x="3475" y="16664"/>
                  </a:cubicBezTo>
                  <a:cubicBezTo>
                    <a:pt x="4432" y="19493"/>
                    <a:pt x="5431" y="22323"/>
                    <a:pt x="6222" y="24487"/>
                  </a:cubicBezTo>
                  <a:cubicBezTo>
                    <a:pt x="7012" y="26630"/>
                    <a:pt x="7553" y="28065"/>
                    <a:pt x="7553" y="28065"/>
                  </a:cubicBezTo>
                  <a:cubicBezTo>
                    <a:pt x="7553" y="28065"/>
                    <a:pt x="12421" y="26880"/>
                    <a:pt x="17331" y="25132"/>
                  </a:cubicBezTo>
                  <a:cubicBezTo>
                    <a:pt x="19786" y="24237"/>
                    <a:pt x="22303" y="23155"/>
                    <a:pt x="24216" y="22281"/>
                  </a:cubicBezTo>
                  <a:cubicBezTo>
                    <a:pt x="26152" y="21407"/>
                    <a:pt x="27462" y="20805"/>
                    <a:pt x="27462" y="20805"/>
                  </a:cubicBezTo>
                  <a:cubicBezTo>
                    <a:pt x="27462" y="20805"/>
                    <a:pt x="26921" y="19557"/>
                    <a:pt x="26130" y="17684"/>
                  </a:cubicBezTo>
                  <a:cubicBezTo>
                    <a:pt x="25340" y="15790"/>
                    <a:pt x="24363" y="13274"/>
                    <a:pt x="23509" y="10694"/>
                  </a:cubicBezTo>
                  <a:cubicBezTo>
                    <a:pt x="22635" y="8134"/>
                    <a:pt x="21886" y="5471"/>
                    <a:pt x="21387" y="3433"/>
                  </a:cubicBezTo>
                  <a:cubicBezTo>
                    <a:pt x="20888" y="1394"/>
                    <a:pt x="20597" y="1"/>
                    <a:pt x="2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418250" y="1202525"/>
              <a:ext cx="628800" cy="331875"/>
            </a:xfrm>
            <a:custGeom>
              <a:avLst/>
              <a:gdLst/>
              <a:ahLst/>
              <a:cxnLst/>
              <a:rect l="l" t="t" r="r" b="b"/>
              <a:pathLst>
                <a:path w="25152" h="13275" extrusionOk="0">
                  <a:moveTo>
                    <a:pt x="25152" y="1"/>
                  </a:moveTo>
                  <a:cubicBezTo>
                    <a:pt x="25152" y="1"/>
                    <a:pt x="23842" y="604"/>
                    <a:pt x="21906" y="1477"/>
                  </a:cubicBezTo>
                  <a:cubicBezTo>
                    <a:pt x="19993" y="2351"/>
                    <a:pt x="17476" y="3433"/>
                    <a:pt x="15021" y="4328"/>
                  </a:cubicBezTo>
                  <a:cubicBezTo>
                    <a:pt x="10111" y="6076"/>
                    <a:pt x="5243" y="7261"/>
                    <a:pt x="5243" y="7261"/>
                  </a:cubicBezTo>
                  <a:lnTo>
                    <a:pt x="0" y="13274"/>
                  </a:lnTo>
                  <a:cubicBezTo>
                    <a:pt x="0" y="13274"/>
                    <a:pt x="4930" y="12254"/>
                    <a:pt x="9862" y="10839"/>
                  </a:cubicBezTo>
                  <a:cubicBezTo>
                    <a:pt x="14771" y="9446"/>
                    <a:pt x="19743" y="7386"/>
                    <a:pt x="19743" y="7386"/>
                  </a:cubicBezTo>
                  <a:lnTo>
                    <a:pt x="25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225800" y="817125"/>
              <a:ext cx="323550" cy="717275"/>
            </a:xfrm>
            <a:custGeom>
              <a:avLst/>
              <a:gdLst/>
              <a:ahLst/>
              <a:cxnLst/>
              <a:rect l="l" t="t" r="r" b="b"/>
              <a:pathLst>
                <a:path w="12942" h="28691" extrusionOk="0">
                  <a:moveTo>
                    <a:pt x="5388" y="0"/>
                  </a:moveTo>
                  <a:lnTo>
                    <a:pt x="1" y="5742"/>
                  </a:lnTo>
                  <a:cubicBezTo>
                    <a:pt x="1" y="5742"/>
                    <a:pt x="437" y="7115"/>
                    <a:pt x="1124" y="9217"/>
                  </a:cubicBezTo>
                  <a:cubicBezTo>
                    <a:pt x="1790" y="11318"/>
                    <a:pt x="2747" y="14147"/>
                    <a:pt x="3724" y="17018"/>
                  </a:cubicBezTo>
                  <a:cubicBezTo>
                    <a:pt x="4681" y="19911"/>
                    <a:pt x="5680" y="22823"/>
                    <a:pt x="6450" y="25029"/>
                  </a:cubicBezTo>
                  <a:cubicBezTo>
                    <a:pt x="7199" y="27234"/>
                    <a:pt x="7698" y="28690"/>
                    <a:pt x="7698" y="28690"/>
                  </a:cubicBezTo>
                  <a:lnTo>
                    <a:pt x="12941" y="22677"/>
                  </a:lnTo>
                  <a:cubicBezTo>
                    <a:pt x="12941" y="22677"/>
                    <a:pt x="12400" y="21242"/>
                    <a:pt x="11610" y="19099"/>
                  </a:cubicBezTo>
                  <a:cubicBezTo>
                    <a:pt x="10819" y="16935"/>
                    <a:pt x="9820" y="14105"/>
                    <a:pt x="8863" y="11276"/>
                  </a:cubicBezTo>
                  <a:cubicBezTo>
                    <a:pt x="7906" y="8447"/>
                    <a:pt x="7011" y="5617"/>
                    <a:pt x="6387" y="3517"/>
                  </a:cubicBezTo>
                  <a:cubicBezTo>
                    <a:pt x="5784" y="1395"/>
                    <a:pt x="5388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" name="Google Shape;4816;p35"/>
          <p:cNvGrpSpPr/>
          <p:nvPr/>
        </p:nvGrpSpPr>
        <p:grpSpPr>
          <a:xfrm>
            <a:off x="8382093" y="-229632"/>
            <a:ext cx="1019012" cy="1192199"/>
            <a:chOff x="4198750" y="2514350"/>
            <a:chExt cx="738575" cy="864100"/>
          </a:xfrm>
        </p:grpSpPr>
        <p:sp>
          <p:nvSpPr>
            <p:cNvPr id="4817" name="Google Shape;4817;p35"/>
            <p:cNvSpPr/>
            <p:nvPr/>
          </p:nvSpPr>
          <p:spPr>
            <a:xfrm>
              <a:off x="4313675" y="2741825"/>
              <a:ext cx="374000" cy="636625"/>
            </a:xfrm>
            <a:custGeom>
              <a:avLst/>
              <a:gdLst/>
              <a:ahLst/>
              <a:cxnLst/>
              <a:rect l="l" t="t" r="r" b="b"/>
              <a:pathLst>
                <a:path w="14960" h="25465" extrusionOk="0">
                  <a:moveTo>
                    <a:pt x="13066" y="0"/>
                  </a:moveTo>
                  <a:lnTo>
                    <a:pt x="6097" y="541"/>
                  </a:lnTo>
                  <a:cubicBezTo>
                    <a:pt x="6097" y="541"/>
                    <a:pt x="5806" y="1207"/>
                    <a:pt x="5348" y="2186"/>
                  </a:cubicBezTo>
                  <a:cubicBezTo>
                    <a:pt x="4911" y="3184"/>
                    <a:pt x="4370" y="4494"/>
                    <a:pt x="3809" y="5826"/>
                  </a:cubicBezTo>
                  <a:cubicBezTo>
                    <a:pt x="3268" y="7157"/>
                    <a:pt x="2727" y="8469"/>
                    <a:pt x="2331" y="9446"/>
                  </a:cubicBezTo>
                  <a:cubicBezTo>
                    <a:pt x="1915" y="10424"/>
                    <a:pt x="1665" y="11090"/>
                    <a:pt x="1665" y="11090"/>
                  </a:cubicBezTo>
                  <a:cubicBezTo>
                    <a:pt x="1665" y="11090"/>
                    <a:pt x="3163" y="10549"/>
                    <a:pt x="4619" y="9945"/>
                  </a:cubicBezTo>
                  <a:cubicBezTo>
                    <a:pt x="6097" y="9362"/>
                    <a:pt x="7532" y="8697"/>
                    <a:pt x="7532" y="8697"/>
                  </a:cubicBezTo>
                  <a:lnTo>
                    <a:pt x="7532" y="8697"/>
                  </a:lnTo>
                  <a:cubicBezTo>
                    <a:pt x="7532" y="8697"/>
                    <a:pt x="7304" y="9176"/>
                    <a:pt x="6908" y="9967"/>
                  </a:cubicBezTo>
                  <a:cubicBezTo>
                    <a:pt x="6533" y="10735"/>
                    <a:pt x="6014" y="11839"/>
                    <a:pt x="5432" y="13087"/>
                  </a:cubicBezTo>
                  <a:cubicBezTo>
                    <a:pt x="5140" y="13711"/>
                    <a:pt x="4827" y="14377"/>
                    <a:pt x="4494" y="15043"/>
                  </a:cubicBezTo>
                  <a:cubicBezTo>
                    <a:pt x="4183" y="15709"/>
                    <a:pt x="3850" y="16394"/>
                    <a:pt x="3518" y="17082"/>
                  </a:cubicBezTo>
                  <a:cubicBezTo>
                    <a:pt x="3185" y="17767"/>
                    <a:pt x="2872" y="18455"/>
                    <a:pt x="2561" y="19120"/>
                  </a:cubicBezTo>
                  <a:cubicBezTo>
                    <a:pt x="2186" y="19973"/>
                    <a:pt x="1832" y="20785"/>
                    <a:pt x="1520" y="21534"/>
                  </a:cubicBezTo>
                  <a:cubicBezTo>
                    <a:pt x="1207" y="22283"/>
                    <a:pt x="938" y="22968"/>
                    <a:pt x="730" y="23551"/>
                  </a:cubicBezTo>
                  <a:cubicBezTo>
                    <a:pt x="272" y="24716"/>
                    <a:pt x="1" y="25465"/>
                    <a:pt x="1" y="25465"/>
                  </a:cubicBezTo>
                  <a:cubicBezTo>
                    <a:pt x="1" y="25465"/>
                    <a:pt x="771" y="24175"/>
                    <a:pt x="1998" y="22261"/>
                  </a:cubicBezTo>
                  <a:cubicBezTo>
                    <a:pt x="2602" y="21304"/>
                    <a:pt x="3371" y="20202"/>
                    <a:pt x="4225" y="19057"/>
                  </a:cubicBezTo>
                  <a:cubicBezTo>
                    <a:pt x="4641" y="18475"/>
                    <a:pt x="5099" y="17872"/>
                    <a:pt x="5556" y="17248"/>
                  </a:cubicBezTo>
                  <a:cubicBezTo>
                    <a:pt x="6014" y="16644"/>
                    <a:pt x="6472" y="16000"/>
                    <a:pt x="6929" y="15354"/>
                  </a:cubicBezTo>
                  <a:cubicBezTo>
                    <a:pt x="7387" y="14710"/>
                    <a:pt x="7823" y="14064"/>
                    <a:pt x="8281" y="13420"/>
                  </a:cubicBezTo>
                  <a:cubicBezTo>
                    <a:pt x="8739" y="12774"/>
                    <a:pt x="9176" y="12130"/>
                    <a:pt x="9634" y="11506"/>
                  </a:cubicBezTo>
                  <a:cubicBezTo>
                    <a:pt x="10528" y="10278"/>
                    <a:pt x="11402" y="9134"/>
                    <a:pt x="12172" y="8177"/>
                  </a:cubicBezTo>
                  <a:cubicBezTo>
                    <a:pt x="13815" y="6283"/>
                    <a:pt x="14960" y="5057"/>
                    <a:pt x="14960" y="5057"/>
                  </a:cubicBezTo>
                  <a:lnTo>
                    <a:pt x="14960" y="5057"/>
                  </a:lnTo>
                  <a:cubicBezTo>
                    <a:pt x="14960" y="5057"/>
                    <a:pt x="13149" y="5473"/>
                    <a:pt x="11465" y="5950"/>
                  </a:cubicBezTo>
                  <a:cubicBezTo>
                    <a:pt x="9759" y="6408"/>
                    <a:pt x="8114" y="6888"/>
                    <a:pt x="8114" y="6888"/>
                  </a:cubicBezTo>
                  <a:cubicBezTo>
                    <a:pt x="8114" y="6888"/>
                    <a:pt x="9279" y="5118"/>
                    <a:pt x="10528" y="3412"/>
                  </a:cubicBezTo>
                  <a:cubicBezTo>
                    <a:pt x="11756" y="1665"/>
                    <a:pt x="13066" y="1"/>
                    <a:pt x="13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5"/>
            <p:cNvSpPr/>
            <p:nvPr/>
          </p:nvSpPr>
          <p:spPr>
            <a:xfrm>
              <a:off x="4198750" y="2514350"/>
              <a:ext cx="738575" cy="331525"/>
            </a:xfrm>
            <a:custGeom>
              <a:avLst/>
              <a:gdLst/>
              <a:ahLst/>
              <a:cxnLst/>
              <a:rect l="l" t="t" r="r" b="b"/>
              <a:pathLst>
                <a:path w="29543" h="13261" extrusionOk="0">
                  <a:moveTo>
                    <a:pt x="13971" y="1"/>
                  </a:moveTo>
                  <a:cubicBezTo>
                    <a:pt x="13291" y="1"/>
                    <a:pt x="12645" y="121"/>
                    <a:pt x="12046" y="320"/>
                  </a:cubicBezTo>
                  <a:cubicBezTo>
                    <a:pt x="11360" y="570"/>
                    <a:pt x="10736" y="944"/>
                    <a:pt x="10195" y="1423"/>
                  </a:cubicBezTo>
                  <a:cubicBezTo>
                    <a:pt x="9654" y="1901"/>
                    <a:pt x="9175" y="2484"/>
                    <a:pt x="8822" y="3129"/>
                  </a:cubicBezTo>
                  <a:cubicBezTo>
                    <a:pt x="8467" y="3795"/>
                    <a:pt x="8198" y="4522"/>
                    <a:pt x="8093" y="5293"/>
                  </a:cubicBezTo>
                  <a:cubicBezTo>
                    <a:pt x="7594" y="5043"/>
                    <a:pt x="7011" y="4897"/>
                    <a:pt x="6387" y="4897"/>
                  </a:cubicBezTo>
                  <a:cubicBezTo>
                    <a:pt x="6361" y="4896"/>
                    <a:pt x="6335" y="4896"/>
                    <a:pt x="6309" y="4896"/>
                  </a:cubicBezTo>
                  <a:cubicBezTo>
                    <a:pt x="5256" y="4896"/>
                    <a:pt x="4268" y="5288"/>
                    <a:pt x="3538" y="5959"/>
                  </a:cubicBezTo>
                  <a:cubicBezTo>
                    <a:pt x="2789" y="6645"/>
                    <a:pt x="2289" y="7602"/>
                    <a:pt x="2226" y="8683"/>
                  </a:cubicBezTo>
                  <a:cubicBezTo>
                    <a:pt x="2184" y="9163"/>
                    <a:pt x="2268" y="9640"/>
                    <a:pt x="2414" y="10078"/>
                  </a:cubicBezTo>
                  <a:lnTo>
                    <a:pt x="1560" y="10078"/>
                  </a:lnTo>
                  <a:cubicBezTo>
                    <a:pt x="708" y="10098"/>
                    <a:pt x="1" y="10827"/>
                    <a:pt x="1" y="11701"/>
                  </a:cubicBezTo>
                  <a:cubicBezTo>
                    <a:pt x="21" y="12562"/>
                    <a:pt x="688" y="13261"/>
                    <a:pt x="1483" y="13261"/>
                  </a:cubicBezTo>
                  <a:cubicBezTo>
                    <a:pt x="1495" y="13261"/>
                    <a:pt x="1507" y="13261"/>
                    <a:pt x="1519" y="13260"/>
                  </a:cubicBezTo>
                  <a:cubicBezTo>
                    <a:pt x="1519" y="13260"/>
                    <a:pt x="3121" y="13219"/>
                    <a:pt x="5513" y="13177"/>
                  </a:cubicBezTo>
                  <a:cubicBezTo>
                    <a:pt x="6117" y="13157"/>
                    <a:pt x="6761" y="13135"/>
                    <a:pt x="7449" y="13116"/>
                  </a:cubicBezTo>
                  <a:cubicBezTo>
                    <a:pt x="8134" y="13094"/>
                    <a:pt x="8863" y="13074"/>
                    <a:pt x="9612" y="13052"/>
                  </a:cubicBezTo>
                  <a:cubicBezTo>
                    <a:pt x="10361" y="13032"/>
                    <a:pt x="11130" y="12991"/>
                    <a:pt x="11921" y="12969"/>
                  </a:cubicBezTo>
                  <a:cubicBezTo>
                    <a:pt x="12711" y="12949"/>
                    <a:pt x="13524" y="12927"/>
                    <a:pt x="14334" y="12886"/>
                  </a:cubicBezTo>
                  <a:cubicBezTo>
                    <a:pt x="15146" y="12866"/>
                    <a:pt x="15979" y="12844"/>
                    <a:pt x="16789" y="12803"/>
                  </a:cubicBezTo>
                  <a:cubicBezTo>
                    <a:pt x="17601" y="12783"/>
                    <a:pt x="18412" y="12741"/>
                    <a:pt x="19202" y="12719"/>
                  </a:cubicBezTo>
                  <a:cubicBezTo>
                    <a:pt x="19993" y="12699"/>
                    <a:pt x="20763" y="12688"/>
                    <a:pt x="21494" y="12688"/>
                  </a:cubicBezTo>
                  <a:cubicBezTo>
                    <a:pt x="22224" y="12688"/>
                    <a:pt x="22916" y="12699"/>
                    <a:pt x="23551" y="12719"/>
                  </a:cubicBezTo>
                  <a:cubicBezTo>
                    <a:pt x="26109" y="12783"/>
                    <a:pt x="27815" y="12866"/>
                    <a:pt x="27815" y="12866"/>
                  </a:cubicBezTo>
                  <a:cubicBezTo>
                    <a:pt x="27857" y="12869"/>
                    <a:pt x="27898" y="12870"/>
                    <a:pt x="27938" y="12870"/>
                  </a:cubicBezTo>
                  <a:cubicBezTo>
                    <a:pt x="28758" y="12870"/>
                    <a:pt x="29441" y="12289"/>
                    <a:pt x="29501" y="11554"/>
                  </a:cubicBezTo>
                  <a:cubicBezTo>
                    <a:pt x="29543" y="10785"/>
                    <a:pt x="28856" y="10140"/>
                    <a:pt x="27982" y="10098"/>
                  </a:cubicBezTo>
                  <a:lnTo>
                    <a:pt x="25527" y="9995"/>
                  </a:lnTo>
                  <a:cubicBezTo>
                    <a:pt x="25693" y="9620"/>
                    <a:pt x="25798" y="9204"/>
                    <a:pt x="25798" y="8788"/>
                  </a:cubicBezTo>
                  <a:cubicBezTo>
                    <a:pt x="25818" y="7831"/>
                    <a:pt x="25360" y="6957"/>
                    <a:pt x="24633" y="6333"/>
                  </a:cubicBezTo>
                  <a:cubicBezTo>
                    <a:pt x="23926" y="5688"/>
                    <a:pt x="22927" y="5293"/>
                    <a:pt x="21865" y="5271"/>
                  </a:cubicBezTo>
                  <a:cubicBezTo>
                    <a:pt x="21346" y="5271"/>
                    <a:pt x="20847" y="5355"/>
                    <a:pt x="20409" y="5521"/>
                  </a:cubicBezTo>
                  <a:cubicBezTo>
                    <a:pt x="20306" y="4794"/>
                    <a:pt x="20056" y="4106"/>
                    <a:pt x="19702" y="3462"/>
                  </a:cubicBezTo>
                  <a:cubicBezTo>
                    <a:pt x="19327" y="2817"/>
                    <a:pt x="18870" y="2234"/>
                    <a:pt x="18329" y="1735"/>
                  </a:cubicBezTo>
                  <a:cubicBezTo>
                    <a:pt x="17768" y="1215"/>
                    <a:pt x="17144" y="799"/>
                    <a:pt x="16456" y="508"/>
                  </a:cubicBezTo>
                  <a:cubicBezTo>
                    <a:pt x="15771" y="217"/>
                    <a:pt x="15042" y="29"/>
                    <a:pt x="14273" y="9"/>
                  </a:cubicBezTo>
                  <a:cubicBezTo>
                    <a:pt x="14171" y="3"/>
                    <a:pt x="14071" y="1"/>
                    <a:pt x="13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9" name="Google Shape;4819;p35"/>
          <p:cNvSpPr/>
          <p:nvPr/>
        </p:nvSpPr>
        <p:spPr>
          <a:xfrm>
            <a:off x="280506" y="1404650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0" name="Google Shape;4820;p35"/>
          <p:cNvGrpSpPr/>
          <p:nvPr/>
        </p:nvGrpSpPr>
        <p:grpSpPr>
          <a:xfrm rot="5964970">
            <a:off x="5226130" y="5001319"/>
            <a:ext cx="676278" cy="534210"/>
            <a:chOff x="702500" y="4152325"/>
            <a:chExt cx="676296" cy="534224"/>
          </a:xfrm>
        </p:grpSpPr>
        <p:sp>
          <p:nvSpPr>
            <p:cNvPr id="4821" name="Google Shape;4821;p35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5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5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4" name="Google Shape;4824;p35"/>
          <p:cNvSpPr/>
          <p:nvPr/>
        </p:nvSpPr>
        <p:spPr>
          <a:xfrm rot="-1107510">
            <a:off x="8875673" y="1982826"/>
            <a:ext cx="459774" cy="489398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rgbClr val="322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5" name="Google Shape;4825;p35"/>
          <p:cNvGrpSpPr/>
          <p:nvPr/>
        </p:nvGrpSpPr>
        <p:grpSpPr>
          <a:xfrm rot="9639433">
            <a:off x="-219603" y="2822755"/>
            <a:ext cx="676257" cy="534194"/>
            <a:chOff x="702500" y="4152325"/>
            <a:chExt cx="676296" cy="534224"/>
          </a:xfrm>
        </p:grpSpPr>
        <p:sp>
          <p:nvSpPr>
            <p:cNvPr id="4826" name="Google Shape;4826;p35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5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5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9" name="Google Shape;4829;p35"/>
          <p:cNvSpPr/>
          <p:nvPr/>
        </p:nvSpPr>
        <p:spPr>
          <a:xfrm rot="-1547163">
            <a:off x="8666243" y="3534828"/>
            <a:ext cx="245518" cy="222094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0" name="Google Shape;4830;p35"/>
          <p:cNvGrpSpPr/>
          <p:nvPr/>
        </p:nvGrpSpPr>
        <p:grpSpPr>
          <a:xfrm rot="-299306">
            <a:off x="2367705" y="-394216"/>
            <a:ext cx="853200" cy="673966"/>
            <a:chOff x="702500" y="4152325"/>
            <a:chExt cx="676296" cy="534224"/>
          </a:xfrm>
        </p:grpSpPr>
        <p:sp>
          <p:nvSpPr>
            <p:cNvPr id="4831" name="Google Shape;4831;p35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5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5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4" name="Google Shape;4834;p35"/>
          <p:cNvGrpSpPr/>
          <p:nvPr/>
        </p:nvGrpSpPr>
        <p:grpSpPr>
          <a:xfrm flipH="1">
            <a:off x="2450662" y="4827760"/>
            <a:ext cx="1292068" cy="770934"/>
            <a:chOff x="1048900" y="876625"/>
            <a:chExt cx="1004875" cy="599575"/>
          </a:xfrm>
        </p:grpSpPr>
        <p:sp>
          <p:nvSpPr>
            <p:cNvPr id="4835" name="Google Shape;4835;p35"/>
            <p:cNvSpPr/>
            <p:nvPr/>
          </p:nvSpPr>
          <p:spPr>
            <a:xfrm>
              <a:off x="1053600" y="904125"/>
              <a:ext cx="995525" cy="543575"/>
            </a:xfrm>
            <a:custGeom>
              <a:avLst/>
              <a:gdLst/>
              <a:ahLst/>
              <a:cxnLst/>
              <a:rect l="l" t="t" r="r" b="b"/>
              <a:pathLst>
                <a:path w="39821" h="21743" extrusionOk="0">
                  <a:moveTo>
                    <a:pt x="31540" y="1"/>
                  </a:moveTo>
                  <a:cubicBezTo>
                    <a:pt x="31296" y="1315"/>
                    <a:pt x="30598" y="1996"/>
                    <a:pt x="29524" y="1996"/>
                  </a:cubicBezTo>
                  <a:cubicBezTo>
                    <a:pt x="29220" y="1996"/>
                    <a:pt x="28885" y="1942"/>
                    <a:pt x="28523" y="1832"/>
                  </a:cubicBezTo>
                  <a:cubicBezTo>
                    <a:pt x="27363" y="1475"/>
                    <a:pt x="26210" y="1298"/>
                    <a:pt x="25096" y="1298"/>
                  </a:cubicBezTo>
                  <a:cubicBezTo>
                    <a:pt x="23353" y="1298"/>
                    <a:pt x="21706" y="1731"/>
                    <a:pt x="20284" y="2581"/>
                  </a:cubicBezTo>
                  <a:cubicBezTo>
                    <a:pt x="17954" y="3995"/>
                    <a:pt x="16353" y="6472"/>
                    <a:pt x="15771" y="9529"/>
                  </a:cubicBezTo>
                  <a:cubicBezTo>
                    <a:pt x="15527" y="10844"/>
                    <a:pt x="14816" y="11525"/>
                    <a:pt x="13745" y="11525"/>
                  </a:cubicBezTo>
                  <a:cubicBezTo>
                    <a:pt x="13442" y="11525"/>
                    <a:pt x="13111" y="11470"/>
                    <a:pt x="12753" y="11360"/>
                  </a:cubicBezTo>
                  <a:cubicBezTo>
                    <a:pt x="11576" y="11000"/>
                    <a:pt x="10412" y="10821"/>
                    <a:pt x="9290" y="10821"/>
                  </a:cubicBezTo>
                  <a:cubicBezTo>
                    <a:pt x="7556" y="10821"/>
                    <a:pt x="5921" y="11250"/>
                    <a:pt x="4495" y="12109"/>
                  </a:cubicBezTo>
                  <a:cubicBezTo>
                    <a:pt x="2165" y="13524"/>
                    <a:pt x="562" y="15979"/>
                    <a:pt x="1" y="19058"/>
                  </a:cubicBezTo>
                  <a:lnTo>
                    <a:pt x="8259" y="21742"/>
                  </a:lnTo>
                  <a:cubicBezTo>
                    <a:pt x="8503" y="20428"/>
                    <a:pt x="9201" y="19747"/>
                    <a:pt x="10276" y="19747"/>
                  </a:cubicBezTo>
                  <a:cubicBezTo>
                    <a:pt x="10580" y="19747"/>
                    <a:pt x="10914" y="19801"/>
                    <a:pt x="11277" y="19911"/>
                  </a:cubicBezTo>
                  <a:cubicBezTo>
                    <a:pt x="12445" y="20271"/>
                    <a:pt x="13608" y="20451"/>
                    <a:pt x="14729" y="20451"/>
                  </a:cubicBezTo>
                  <a:cubicBezTo>
                    <a:pt x="16463" y="20451"/>
                    <a:pt x="18101" y="20021"/>
                    <a:pt x="19515" y="19163"/>
                  </a:cubicBezTo>
                  <a:cubicBezTo>
                    <a:pt x="21845" y="17748"/>
                    <a:pt x="23447" y="15293"/>
                    <a:pt x="24029" y="12214"/>
                  </a:cubicBezTo>
                  <a:cubicBezTo>
                    <a:pt x="24273" y="10900"/>
                    <a:pt x="24984" y="10219"/>
                    <a:pt x="26054" y="10219"/>
                  </a:cubicBezTo>
                  <a:cubicBezTo>
                    <a:pt x="26357" y="10219"/>
                    <a:pt x="26689" y="10273"/>
                    <a:pt x="27047" y="10383"/>
                  </a:cubicBezTo>
                  <a:cubicBezTo>
                    <a:pt x="28221" y="10750"/>
                    <a:pt x="29385" y="10931"/>
                    <a:pt x="30507" y="10931"/>
                  </a:cubicBezTo>
                  <a:cubicBezTo>
                    <a:pt x="32249" y="10931"/>
                    <a:pt x="33888" y="10494"/>
                    <a:pt x="35305" y="9634"/>
                  </a:cubicBezTo>
                  <a:cubicBezTo>
                    <a:pt x="37635" y="8219"/>
                    <a:pt x="39238" y="5765"/>
                    <a:pt x="39820" y="2686"/>
                  </a:cubicBezTo>
                  <a:lnTo>
                    <a:pt x="31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5"/>
            <p:cNvSpPr/>
            <p:nvPr/>
          </p:nvSpPr>
          <p:spPr>
            <a:xfrm>
              <a:off x="1837400" y="876625"/>
              <a:ext cx="216375" cy="118575"/>
            </a:xfrm>
            <a:custGeom>
              <a:avLst/>
              <a:gdLst/>
              <a:ahLst/>
              <a:cxnLst/>
              <a:rect l="l" t="t" r="r" b="b"/>
              <a:pathLst>
                <a:path w="8655" h="4743" extrusionOk="0">
                  <a:moveTo>
                    <a:pt x="2471" y="0"/>
                  </a:moveTo>
                  <a:cubicBezTo>
                    <a:pt x="1221" y="0"/>
                    <a:pt x="311" y="415"/>
                    <a:pt x="188" y="1101"/>
                  </a:cubicBezTo>
                  <a:cubicBezTo>
                    <a:pt x="0" y="2141"/>
                    <a:pt x="1706" y="3597"/>
                    <a:pt x="3933" y="4305"/>
                  </a:cubicBezTo>
                  <a:cubicBezTo>
                    <a:pt x="4835" y="4597"/>
                    <a:pt x="5713" y="4742"/>
                    <a:pt x="6454" y="4742"/>
                  </a:cubicBezTo>
                  <a:cubicBezTo>
                    <a:pt x="7558" y="4742"/>
                    <a:pt x="8356" y="4420"/>
                    <a:pt x="8468" y="3786"/>
                  </a:cubicBezTo>
                  <a:cubicBezTo>
                    <a:pt x="8655" y="2745"/>
                    <a:pt x="6866" y="1059"/>
                    <a:pt x="4619" y="352"/>
                  </a:cubicBezTo>
                  <a:cubicBezTo>
                    <a:pt x="3853" y="111"/>
                    <a:pt x="3117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5"/>
            <p:cNvSpPr/>
            <p:nvPr/>
          </p:nvSpPr>
          <p:spPr>
            <a:xfrm>
              <a:off x="1048900" y="1357675"/>
              <a:ext cx="215900" cy="118525"/>
            </a:xfrm>
            <a:custGeom>
              <a:avLst/>
              <a:gdLst/>
              <a:ahLst/>
              <a:cxnLst/>
              <a:rect l="l" t="t" r="r" b="b"/>
              <a:pathLst>
                <a:path w="8636" h="4741" extrusionOk="0">
                  <a:moveTo>
                    <a:pt x="2099" y="1"/>
                  </a:moveTo>
                  <a:cubicBezTo>
                    <a:pt x="1045" y="1"/>
                    <a:pt x="299" y="303"/>
                    <a:pt x="189" y="916"/>
                  </a:cubicBezTo>
                  <a:cubicBezTo>
                    <a:pt x="1" y="1956"/>
                    <a:pt x="1728" y="3683"/>
                    <a:pt x="3975" y="4391"/>
                  </a:cubicBezTo>
                  <a:cubicBezTo>
                    <a:pt x="4719" y="4632"/>
                    <a:pt x="5440" y="4740"/>
                    <a:pt x="6078" y="4740"/>
                  </a:cubicBezTo>
                  <a:cubicBezTo>
                    <a:pt x="7369" y="4740"/>
                    <a:pt x="8323" y="4296"/>
                    <a:pt x="8447" y="3600"/>
                  </a:cubicBezTo>
                  <a:cubicBezTo>
                    <a:pt x="8635" y="2560"/>
                    <a:pt x="6888" y="1145"/>
                    <a:pt x="4641" y="438"/>
                  </a:cubicBezTo>
                  <a:cubicBezTo>
                    <a:pt x="3718" y="147"/>
                    <a:pt x="2834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8" name="Google Shape;4838;p35"/>
          <p:cNvGrpSpPr/>
          <p:nvPr/>
        </p:nvGrpSpPr>
        <p:grpSpPr>
          <a:xfrm rot="-7205628">
            <a:off x="-76078" y="-204065"/>
            <a:ext cx="958705" cy="757307"/>
            <a:chOff x="702500" y="4152325"/>
            <a:chExt cx="676296" cy="534224"/>
          </a:xfrm>
        </p:grpSpPr>
        <p:sp>
          <p:nvSpPr>
            <p:cNvPr id="4839" name="Google Shape;4839;p35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5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5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2" name="Google Shape;4842;p35"/>
          <p:cNvSpPr/>
          <p:nvPr/>
        </p:nvSpPr>
        <p:spPr>
          <a:xfrm>
            <a:off x="244409" y="4552956"/>
            <a:ext cx="317722" cy="338193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3" name="Google Shape;4843;p35"/>
          <p:cNvSpPr/>
          <p:nvPr/>
        </p:nvSpPr>
        <p:spPr>
          <a:xfrm rot="-3029035">
            <a:off x="8214983" y="4567669"/>
            <a:ext cx="699136" cy="744219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4" name="Google Shape;4844;p35"/>
          <p:cNvSpPr/>
          <p:nvPr/>
        </p:nvSpPr>
        <p:spPr>
          <a:xfrm rot="-3029035">
            <a:off x="5857108" y="-371906"/>
            <a:ext cx="699136" cy="744219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"/>
          <p:cNvSpPr txBox="1">
            <a:spLocks noGrp="1"/>
          </p:cNvSpPr>
          <p:nvPr>
            <p:ph type="title"/>
          </p:nvPr>
        </p:nvSpPr>
        <p:spPr>
          <a:xfrm>
            <a:off x="4590300" y="2191461"/>
            <a:ext cx="3840600" cy="12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title" idx="2" hasCustomPrompt="1"/>
          </p:nvPr>
        </p:nvSpPr>
        <p:spPr>
          <a:xfrm>
            <a:off x="4583850" y="1197211"/>
            <a:ext cx="130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7" name="Google Shape;367;p3"/>
          <p:cNvSpPr txBox="1">
            <a:spLocks noGrp="1"/>
          </p:cNvSpPr>
          <p:nvPr>
            <p:ph type="subTitle" idx="1"/>
          </p:nvPr>
        </p:nvSpPr>
        <p:spPr>
          <a:xfrm>
            <a:off x="4590300" y="3601211"/>
            <a:ext cx="38406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8" name="Google Shape;368;p3"/>
          <p:cNvGrpSpPr/>
          <p:nvPr/>
        </p:nvGrpSpPr>
        <p:grpSpPr>
          <a:xfrm flipH="1">
            <a:off x="7170222" y="3718026"/>
            <a:ext cx="1921653" cy="1561443"/>
            <a:chOff x="267825" y="675225"/>
            <a:chExt cx="1110975" cy="902725"/>
          </a:xfrm>
        </p:grpSpPr>
        <p:sp>
          <p:nvSpPr>
            <p:cNvPr id="369" name="Google Shape;369;p3"/>
            <p:cNvSpPr/>
            <p:nvPr/>
          </p:nvSpPr>
          <p:spPr>
            <a:xfrm>
              <a:off x="334900" y="675225"/>
              <a:ext cx="1043900" cy="881125"/>
            </a:xfrm>
            <a:custGeom>
              <a:avLst/>
              <a:gdLst/>
              <a:ahLst/>
              <a:cxnLst/>
              <a:rect l="l" t="t" r="r" b="b"/>
              <a:pathLst>
                <a:path w="41756" h="35245" extrusionOk="0">
                  <a:moveTo>
                    <a:pt x="2428" y="1"/>
                  </a:moveTo>
                  <a:cubicBezTo>
                    <a:pt x="1350" y="1"/>
                    <a:pt x="521" y="283"/>
                    <a:pt x="1" y="875"/>
                  </a:cubicBezTo>
                  <a:lnTo>
                    <a:pt x="1479" y="2165"/>
                  </a:lnTo>
                  <a:cubicBezTo>
                    <a:pt x="1905" y="1678"/>
                    <a:pt x="2587" y="1447"/>
                    <a:pt x="3478" y="1447"/>
                  </a:cubicBezTo>
                  <a:cubicBezTo>
                    <a:pt x="7460" y="1447"/>
                    <a:pt x="15621" y="6075"/>
                    <a:pt x="23781" y="13233"/>
                  </a:cubicBezTo>
                  <a:cubicBezTo>
                    <a:pt x="33745" y="22013"/>
                    <a:pt x="39945" y="31291"/>
                    <a:pt x="37615" y="33933"/>
                  </a:cubicBezTo>
                  <a:lnTo>
                    <a:pt x="39071" y="35244"/>
                  </a:lnTo>
                  <a:cubicBezTo>
                    <a:pt x="41756" y="32185"/>
                    <a:pt x="35182" y="22033"/>
                    <a:pt x="24383" y="12546"/>
                  </a:cubicBezTo>
                  <a:cubicBezTo>
                    <a:pt x="15695" y="4881"/>
                    <a:pt x="6912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513325" y="846150"/>
              <a:ext cx="639225" cy="603650"/>
            </a:xfrm>
            <a:custGeom>
              <a:avLst/>
              <a:gdLst/>
              <a:ahLst/>
              <a:cxnLst/>
              <a:rect l="l" t="t" r="r" b="b"/>
              <a:pathLst>
                <a:path w="25569" h="24146" extrusionOk="0">
                  <a:moveTo>
                    <a:pt x="12802" y="1"/>
                  </a:moveTo>
                  <a:cubicBezTo>
                    <a:pt x="12312" y="1"/>
                    <a:pt x="11817" y="31"/>
                    <a:pt x="11318" y="92"/>
                  </a:cubicBezTo>
                  <a:cubicBezTo>
                    <a:pt x="4702" y="904"/>
                    <a:pt x="1" y="6916"/>
                    <a:pt x="811" y="13531"/>
                  </a:cubicBezTo>
                  <a:cubicBezTo>
                    <a:pt x="1563" y="19659"/>
                    <a:pt x="6777" y="24145"/>
                    <a:pt x="12799" y="24145"/>
                  </a:cubicBezTo>
                  <a:cubicBezTo>
                    <a:pt x="13278" y="24145"/>
                    <a:pt x="13763" y="24117"/>
                    <a:pt x="14251" y="24058"/>
                  </a:cubicBezTo>
                  <a:cubicBezTo>
                    <a:pt x="20866" y="23248"/>
                    <a:pt x="25568" y="17214"/>
                    <a:pt x="24778" y="10599"/>
                  </a:cubicBezTo>
                  <a:cubicBezTo>
                    <a:pt x="24028" y="4482"/>
                    <a:pt x="18814" y="1"/>
                    <a:pt x="12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801975" y="994050"/>
              <a:ext cx="140450" cy="162850"/>
            </a:xfrm>
            <a:custGeom>
              <a:avLst/>
              <a:gdLst/>
              <a:ahLst/>
              <a:cxnLst/>
              <a:rect l="l" t="t" r="r" b="b"/>
              <a:pathLst>
                <a:path w="5618" h="6514" fill="none" extrusionOk="0">
                  <a:moveTo>
                    <a:pt x="5617" y="6514"/>
                  </a:moveTo>
                  <a:cubicBezTo>
                    <a:pt x="5472" y="5452"/>
                    <a:pt x="4743" y="3995"/>
                    <a:pt x="3558" y="2602"/>
                  </a:cubicBezTo>
                  <a:cubicBezTo>
                    <a:pt x="2352" y="1229"/>
                    <a:pt x="1020" y="292"/>
                    <a:pt x="0" y="1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801975" y="994050"/>
              <a:ext cx="140450" cy="162850"/>
            </a:xfrm>
            <a:custGeom>
              <a:avLst/>
              <a:gdLst/>
              <a:ahLst/>
              <a:cxnLst/>
              <a:rect l="l" t="t" r="r" b="b"/>
              <a:pathLst>
                <a:path w="5618" h="6514" fill="none" extrusionOk="0">
                  <a:moveTo>
                    <a:pt x="5617" y="6514"/>
                  </a:moveTo>
                  <a:cubicBezTo>
                    <a:pt x="5472" y="5452"/>
                    <a:pt x="4743" y="3995"/>
                    <a:pt x="3558" y="2602"/>
                  </a:cubicBezTo>
                  <a:cubicBezTo>
                    <a:pt x="2352" y="1229"/>
                    <a:pt x="1020" y="292"/>
                    <a:pt x="0" y="1"/>
                  </a:cubicBezTo>
                </a:path>
              </a:pathLst>
            </a:custGeom>
            <a:solidFill>
              <a:schemeClr val="dk1"/>
            </a:solidFill>
            <a:ln w="67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68950" y="1165200"/>
              <a:ext cx="114450" cy="89975"/>
            </a:xfrm>
            <a:custGeom>
              <a:avLst/>
              <a:gdLst/>
              <a:ahLst/>
              <a:cxnLst/>
              <a:rect l="l" t="t" r="r" b="b"/>
              <a:pathLst>
                <a:path w="4578" h="3599" fill="none" extrusionOk="0">
                  <a:moveTo>
                    <a:pt x="0" y="2891"/>
                  </a:moveTo>
                  <a:cubicBezTo>
                    <a:pt x="1060" y="3515"/>
                    <a:pt x="2289" y="3599"/>
                    <a:pt x="3224" y="2996"/>
                  </a:cubicBezTo>
                  <a:cubicBezTo>
                    <a:pt x="4161" y="2372"/>
                    <a:pt x="4577" y="1227"/>
                    <a:pt x="4411" y="0"/>
                  </a:cubicBezTo>
                </a:path>
              </a:pathLst>
            </a:cu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968950" y="1165200"/>
              <a:ext cx="114450" cy="89975"/>
            </a:xfrm>
            <a:custGeom>
              <a:avLst/>
              <a:gdLst/>
              <a:ahLst/>
              <a:cxnLst/>
              <a:rect l="l" t="t" r="r" b="b"/>
              <a:pathLst>
                <a:path w="4578" h="3599" fill="none" extrusionOk="0">
                  <a:moveTo>
                    <a:pt x="0" y="2891"/>
                  </a:moveTo>
                  <a:cubicBezTo>
                    <a:pt x="1060" y="3515"/>
                    <a:pt x="2289" y="3599"/>
                    <a:pt x="3224" y="2996"/>
                  </a:cubicBezTo>
                  <a:cubicBezTo>
                    <a:pt x="4161" y="2372"/>
                    <a:pt x="4577" y="1227"/>
                    <a:pt x="4411" y="0"/>
                  </a:cubicBezTo>
                </a:path>
              </a:pathLst>
            </a:custGeom>
            <a:solidFill>
              <a:schemeClr val="dk1"/>
            </a:solidFill>
            <a:ln w="20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886225" y="920750"/>
              <a:ext cx="135250" cy="167500"/>
            </a:xfrm>
            <a:custGeom>
              <a:avLst/>
              <a:gdLst/>
              <a:ahLst/>
              <a:cxnLst/>
              <a:rect l="l" t="t" r="r" b="b"/>
              <a:pathLst>
                <a:path w="5410" h="6700" fill="none" extrusionOk="0">
                  <a:moveTo>
                    <a:pt x="5410" y="6699"/>
                  </a:moveTo>
                  <a:cubicBezTo>
                    <a:pt x="5306" y="5637"/>
                    <a:pt x="4619" y="4140"/>
                    <a:pt x="3476" y="2725"/>
                  </a:cubicBezTo>
                  <a:cubicBezTo>
                    <a:pt x="2330" y="1310"/>
                    <a:pt x="1021" y="333"/>
                    <a:pt x="0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86225" y="920750"/>
              <a:ext cx="135250" cy="167500"/>
            </a:xfrm>
            <a:custGeom>
              <a:avLst/>
              <a:gdLst/>
              <a:ahLst/>
              <a:cxnLst/>
              <a:rect l="l" t="t" r="r" b="b"/>
              <a:pathLst>
                <a:path w="5410" h="6700" fill="none" extrusionOk="0">
                  <a:moveTo>
                    <a:pt x="5410" y="6699"/>
                  </a:moveTo>
                  <a:cubicBezTo>
                    <a:pt x="5306" y="5637"/>
                    <a:pt x="4619" y="4140"/>
                    <a:pt x="3476" y="2725"/>
                  </a:cubicBezTo>
                  <a:cubicBezTo>
                    <a:pt x="2330" y="1310"/>
                    <a:pt x="1021" y="333"/>
                    <a:pt x="0" y="0"/>
                  </a:cubicBezTo>
                </a:path>
              </a:pathLst>
            </a:custGeom>
            <a:solidFill>
              <a:schemeClr val="dk1"/>
            </a:solidFill>
            <a:ln w="67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267825" y="697100"/>
              <a:ext cx="1043875" cy="880850"/>
            </a:xfrm>
            <a:custGeom>
              <a:avLst/>
              <a:gdLst/>
              <a:ahLst/>
              <a:cxnLst/>
              <a:rect l="l" t="t" r="r" b="b"/>
              <a:pathLst>
                <a:path w="41755" h="35234" extrusionOk="0">
                  <a:moveTo>
                    <a:pt x="2684" y="0"/>
                  </a:moveTo>
                  <a:lnTo>
                    <a:pt x="2684" y="0"/>
                  </a:lnTo>
                  <a:cubicBezTo>
                    <a:pt x="1" y="3038"/>
                    <a:pt x="6575" y="13210"/>
                    <a:pt x="17372" y="22697"/>
                  </a:cubicBezTo>
                  <a:cubicBezTo>
                    <a:pt x="26087" y="30354"/>
                    <a:pt x="34883" y="35234"/>
                    <a:pt x="39352" y="35234"/>
                  </a:cubicBezTo>
                  <a:cubicBezTo>
                    <a:pt x="40420" y="35234"/>
                    <a:pt x="41241" y="34955"/>
                    <a:pt x="41754" y="34369"/>
                  </a:cubicBezTo>
                  <a:lnTo>
                    <a:pt x="40298" y="33058"/>
                  </a:lnTo>
                  <a:cubicBezTo>
                    <a:pt x="39867" y="33546"/>
                    <a:pt x="39181" y="33778"/>
                    <a:pt x="38285" y="33778"/>
                  </a:cubicBezTo>
                  <a:cubicBezTo>
                    <a:pt x="34290" y="33778"/>
                    <a:pt x="26136" y="29161"/>
                    <a:pt x="17996" y="21990"/>
                  </a:cubicBezTo>
                  <a:cubicBezTo>
                    <a:pt x="8010" y="13210"/>
                    <a:pt x="1832" y="3953"/>
                    <a:pt x="4162" y="1290"/>
                  </a:cubicBezTo>
                  <a:lnTo>
                    <a:pt x="2684" y="0"/>
                  </a:lnTo>
                  <a:close/>
                </a:path>
              </a:pathLst>
            </a:custGeom>
            <a:solidFill>
              <a:srgbClr val="322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"/>
          <p:cNvSpPr/>
          <p:nvPr/>
        </p:nvSpPr>
        <p:spPr>
          <a:xfrm flipH="1">
            <a:off x="192113" y="195450"/>
            <a:ext cx="459800" cy="489425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"/>
          <p:cNvGrpSpPr/>
          <p:nvPr/>
        </p:nvGrpSpPr>
        <p:grpSpPr>
          <a:xfrm rot="1948746" flipH="1">
            <a:off x="7471933" y="52134"/>
            <a:ext cx="676306" cy="534232"/>
            <a:chOff x="702500" y="4152325"/>
            <a:chExt cx="676296" cy="534224"/>
          </a:xfrm>
        </p:grpSpPr>
        <p:sp>
          <p:nvSpPr>
            <p:cNvPr id="380" name="Google Shape;380;p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"/>
          <p:cNvSpPr/>
          <p:nvPr/>
        </p:nvSpPr>
        <p:spPr>
          <a:xfrm flipH="1">
            <a:off x="467576" y="4387688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"/>
          <p:cNvGrpSpPr/>
          <p:nvPr/>
        </p:nvGrpSpPr>
        <p:grpSpPr>
          <a:xfrm rot="-2152853" flipH="1">
            <a:off x="8238490" y="539955"/>
            <a:ext cx="1166644" cy="1210292"/>
            <a:chOff x="1225800" y="682425"/>
            <a:chExt cx="821250" cy="851975"/>
          </a:xfrm>
        </p:grpSpPr>
        <p:sp>
          <p:nvSpPr>
            <p:cNvPr id="385" name="Google Shape;385;p3"/>
            <p:cNvSpPr/>
            <p:nvPr/>
          </p:nvSpPr>
          <p:spPr>
            <a:xfrm>
              <a:off x="1360500" y="682425"/>
              <a:ext cx="686550" cy="701625"/>
            </a:xfrm>
            <a:custGeom>
              <a:avLst/>
              <a:gdLst/>
              <a:ahLst/>
              <a:cxnLst/>
              <a:rect l="l" t="t" r="r" b="b"/>
              <a:pathLst>
                <a:path w="27462" h="28065" extrusionOk="0">
                  <a:moveTo>
                    <a:pt x="20597" y="1"/>
                  </a:moveTo>
                  <a:cubicBezTo>
                    <a:pt x="20597" y="1"/>
                    <a:pt x="19203" y="458"/>
                    <a:pt x="17165" y="1061"/>
                  </a:cubicBezTo>
                  <a:cubicBezTo>
                    <a:pt x="15104" y="1685"/>
                    <a:pt x="12463" y="2434"/>
                    <a:pt x="9903" y="3080"/>
                  </a:cubicBezTo>
                  <a:cubicBezTo>
                    <a:pt x="4848" y="4370"/>
                    <a:pt x="0" y="5388"/>
                    <a:pt x="0" y="5388"/>
                  </a:cubicBezTo>
                  <a:cubicBezTo>
                    <a:pt x="0" y="5388"/>
                    <a:pt x="396" y="6783"/>
                    <a:pt x="999" y="8905"/>
                  </a:cubicBezTo>
                  <a:cubicBezTo>
                    <a:pt x="1623" y="11005"/>
                    <a:pt x="2518" y="13835"/>
                    <a:pt x="3475" y="16664"/>
                  </a:cubicBezTo>
                  <a:cubicBezTo>
                    <a:pt x="4432" y="19493"/>
                    <a:pt x="5431" y="22323"/>
                    <a:pt x="6222" y="24487"/>
                  </a:cubicBezTo>
                  <a:cubicBezTo>
                    <a:pt x="7012" y="26630"/>
                    <a:pt x="7553" y="28065"/>
                    <a:pt x="7553" y="28065"/>
                  </a:cubicBezTo>
                  <a:cubicBezTo>
                    <a:pt x="7553" y="28065"/>
                    <a:pt x="12421" y="26880"/>
                    <a:pt x="17331" y="25132"/>
                  </a:cubicBezTo>
                  <a:cubicBezTo>
                    <a:pt x="19786" y="24237"/>
                    <a:pt x="22303" y="23155"/>
                    <a:pt x="24216" y="22281"/>
                  </a:cubicBezTo>
                  <a:cubicBezTo>
                    <a:pt x="26152" y="21407"/>
                    <a:pt x="27462" y="20805"/>
                    <a:pt x="27462" y="20805"/>
                  </a:cubicBezTo>
                  <a:cubicBezTo>
                    <a:pt x="27462" y="20805"/>
                    <a:pt x="26921" y="19557"/>
                    <a:pt x="26130" y="17684"/>
                  </a:cubicBezTo>
                  <a:cubicBezTo>
                    <a:pt x="25340" y="15790"/>
                    <a:pt x="24363" y="13274"/>
                    <a:pt x="23509" y="10694"/>
                  </a:cubicBezTo>
                  <a:cubicBezTo>
                    <a:pt x="22635" y="8134"/>
                    <a:pt x="21886" y="5471"/>
                    <a:pt x="21387" y="3433"/>
                  </a:cubicBezTo>
                  <a:cubicBezTo>
                    <a:pt x="20888" y="1394"/>
                    <a:pt x="20597" y="1"/>
                    <a:pt x="2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418250" y="1202525"/>
              <a:ext cx="628800" cy="331875"/>
            </a:xfrm>
            <a:custGeom>
              <a:avLst/>
              <a:gdLst/>
              <a:ahLst/>
              <a:cxnLst/>
              <a:rect l="l" t="t" r="r" b="b"/>
              <a:pathLst>
                <a:path w="25152" h="13275" extrusionOk="0">
                  <a:moveTo>
                    <a:pt x="25152" y="1"/>
                  </a:moveTo>
                  <a:cubicBezTo>
                    <a:pt x="25152" y="1"/>
                    <a:pt x="23842" y="604"/>
                    <a:pt x="21906" y="1477"/>
                  </a:cubicBezTo>
                  <a:cubicBezTo>
                    <a:pt x="19993" y="2351"/>
                    <a:pt x="17476" y="3433"/>
                    <a:pt x="15021" y="4328"/>
                  </a:cubicBezTo>
                  <a:cubicBezTo>
                    <a:pt x="10111" y="6076"/>
                    <a:pt x="5243" y="7261"/>
                    <a:pt x="5243" y="7261"/>
                  </a:cubicBezTo>
                  <a:lnTo>
                    <a:pt x="0" y="13274"/>
                  </a:lnTo>
                  <a:cubicBezTo>
                    <a:pt x="0" y="13274"/>
                    <a:pt x="4930" y="12254"/>
                    <a:pt x="9862" y="10839"/>
                  </a:cubicBezTo>
                  <a:cubicBezTo>
                    <a:pt x="14771" y="9446"/>
                    <a:pt x="19743" y="7386"/>
                    <a:pt x="19743" y="7386"/>
                  </a:cubicBezTo>
                  <a:lnTo>
                    <a:pt x="25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225800" y="817125"/>
              <a:ext cx="323550" cy="717275"/>
            </a:xfrm>
            <a:custGeom>
              <a:avLst/>
              <a:gdLst/>
              <a:ahLst/>
              <a:cxnLst/>
              <a:rect l="l" t="t" r="r" b="b"/>
              <a:pathLst>
                <a:path w="12942" h="28691" extrusionOk="0">
                  <a:moveTo>
                    <a:pt x="5388" y="0"/>
                  </a:moveTo>
                  <a:lnTo>
                    <a:pt x="1" y="5742"/>
                  </a:lnTo>
                  <a:cubicBezTo>
                    <a:pt x="1" y="5742"/>
                    <a:pt x="437" y="7115"/>
                    <a:pt x="1124" y="9217"/>
                  </a:cubicBezTo>
                  <a:cubicBezTo>
                    <a:pt x="1790" y="11318"/>
                    <a:pt x="2747" y="14147"/>
                    <a:pt x="3724" y="17018"/>
                  </a:cubicBezTo>
                  <a:cubicBezTo>
                    <a:pt x="4681" y="19911"/>
                    <a:pt x="5680" y="22823"/>
                    <a:pt x="6450" y="25029"/>
                  </a:cubicBezTo>
                  <a:cubicBezTo>
                    <a:pt x="7199" y="27234"/>
                    <a:pt x="7698" y="28690"/>
                    <a:pt x="7698" y="28690"/>
                  </a:cubicBezTo>
                  <a:lnTo>
                    <a:pt x="12941" y="22677"/>
                  </a:lnTo>
                  <a:cubicBezTo>
                    <a:pt x="12941" y="22677"/>
                    <a:pt x="12400" y="21242"/>
                    <a:pt x="11610" y="19099"/>
                  </a:cubicBezTo>
                  <a:cubicBezTo>
                    <a:pt x="10819" y="16935"/>
                    <a:pt x="9820" y="14105"/>
                    <a:pt x="8863" y="11276"/>
                  </a:cubicBezTo>
                  <a:cubicBezTo>
                    <a:pt x="7906" y="8447"/>
                    <a:pt x="7011" y="5617"/>
                    <a:pt x="6387" y="3517"/>
                  </a:cubicBezTo>
                  <a:cubicBezTo>
                    <a:pt x="5784" y="1395"/>
                    <a:pt x="5388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3"/>
          <p:cNvSpPr/>
          <p:nvPr/>
        </p:nvSpPr>
        <p:spPr>
          <a:xfrm rot="3794238" flipH="1">
            <a:off x="2288862" y="4394715"/>
            <a:ext cx="822602" cy="875647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"/>
          <p:cNvGrpSpPr/>
          <p:nvPr/>
        </p:nvGrpSpPr>
        <p:grpSpPr>
          <a:xfrm rot="6062844" flipH="1">
            <a:off x="-207963" y="2544918"/>
            <a:ext cx="833631" cy="658560"/>
            <a:chOff x="702500" y="4152325"/>
            <a:chExt cx="676296" cy="534224"/>
          </a:xfrm>
        </p:grpSpPr>
        <p:sp>
          <p:nvSpPr>
            <p:cNvPr id="390" name="Google Shape;390;p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96" name="Google Shape;396;p4"/>
          <p:cNvGrpSpPr/>
          <p:nvPr/>
        </p:nvGrpSpPr>
        <p:grpSpPr>
          <a:xfrm>
            <a:off x="6564239" y="4742692"/>
            <a:ext cx="1110072" cy="876876"/>
            <a:chOff x="702500" y="4152325"/>
            <a:chExt cx="676296" cy="534224"/>
          </a:xfrm>
        </p:grpSpPr>
        <p:sp>
          <p:nvSpPr>
            <p:cNvPr id="397" name="Google Shape;397;p4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"/>
          <p:cNvSpPr/>
          <p:nvPr/>
        </p:nvSpPr>
        <p:spPr>
          <a:xfrm>
            <a:off x="0" y="3520450"/>
            <a:ext cx="459800" cy="489425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"/>
          <p:cNvSpPr/>
          <p:nvPr/>
        </p:nvSpPr>
        <p:spPr>
          <a:xfrm>
            <a:off x="472175" y="4782475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4"/>
          <p:cNvGrpSpPr/>
          <p:nvPr/>
        </p:nvGrpSpPr>
        <p:grpSpPr>
          <a:xfrm rot="6156949">
            <a:off x="8661800" y="-135869"/>
            <a:ext cx="676257" cy="534193"/>
            <a:chOff x="702500" y="4152325"/>
            <a:chExt cx="676296" cy="534224"/>
          </a:xfrm>
        </p:grpSpPr>
        <p:sp>
          <p:nvSpPr>
            <p:cNvPr id="403" name="Google Shape;403;p4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4"/>
          <p:cNvSpPr/>
          <p:nvPr/>
        </p:nvSpPr>
        <p:spPr>
          <a:xfrm>
            <a:off x="3330213" y="4864275"/>
            <a:ext cx="392914" cy="355427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"/>
          <p:cNvSpPr/>
          <p:nvPr/>
        </p:nvSpPr>
        <p:spPr>
          <a:xfrm rot="-1107510">
            <a:off x="136442" y="60201"/>
            <a:ext cx="459774" cy="489398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rgbClr val="322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"/>
          <p:cNvSpPr/>
          <p:nvPr/>
        </p:nvSpPr>
        <p:spPr>
          <a:xfrm>
            <a:off x="5127325" y="72000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"/>
          <p:cNvSpPr/>
          <p:nvPr/>
        </p:nvSpPr>
        <p:spPr>
          <a:xfrm rot="-1547163">
            <a:off x="8720274" y="3392028"/>
            <a:ext cx="245518" cy="222094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4"/>
          <p:cNvGrpSpPr/>
          <p:nvPr/>
        </p:nvGrpSpPr>
        <p:grpSpPr>
          <a:xfrm rot="4219616">
            <a:off x="2626304" y="-423577"/>
            <a:ext cx="853173" cy="673944"/>
            <a:chOff x="702500" y="4152325"/>
            <a:chExt cx="676296" cy="534224"/>
          </a:xfrm>
        </p:grpSpPr>
        <p:sp>
          <p:nvSpPr>
            <p:cNvPr id="411" name="Google Shape;411;p4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"/>
          <p:cNvSpPr txBox="1">
            <a:spLocks noGrp="1"/>
          </p:cNvSpPr>
          <p:nvPr>
            <p:ph type="title"/>
          </p:nvPr>
        </p:nvSpPr>
        <p:spPr>
          <a:xfrm>
            <a:off x="1712100" y="1058175"/>
            <a:ext cx="5719800" cy="14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5" name="Google Shape;915;p9"/>
          <p:cNvSpPr txBox="1">
            <a:spLocks noGrp="1"/>
          </p:cNvSpPr>
          <p:nvPr>
            <p:ph type="subTitle" idx="1"/>
          </p:nvPr>
        </p:nvSpPr>
        <p:spPr>
          <a:xfrm>
            <a:off x="2241450" y="2653250"/>
            <a:ext cx="4661100" cy="14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6" name="Google Shape;916;p9"/>
          <p:cNvGrpSpPr/>
          <p:nvPr/>
        </p:nvGrpSpPr>
        <p:grpSpPr>
          <a:xfrm rot="1568052">
            <a:off x="4460521" y="4727858"/>
            <a:ext cx="1110079" cy="876881"/>
            <a:chOff x="702500" y="4152325"/>
            <a:chExt cx="676296" cy="534224"/>
          </a:xfrm>
        </p:grpSpPr>
        <p:sp>
          <p:nvSpPr>
            <p:cNvPr id="917" name="Google Shape;917;p9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9"/>
          <p:cNvSpPr/>
          <p:nvPr/>
        </p:nvSpPr>
        <p:spPr>
          <a:xfrm>
            <a:off x="-52300" y="2439800"/>
            <a:ext cx="698022" cy="742996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9"/>
          <p:cNvSpPr/>
          <p:nvPr/>
        </p:nvSpPr>
        <p:spPr>
          <a:xfrm>
            <a:off x="1621500" y="3598450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9"/>
          <p:cNvGrpSpPr/>
          <p:nvPr/>
        </p:nvGrpSpPr>
        <p:grpSpPr>
          <a:xfrm rot="4219753">
            <a:off x="8754085" y="2485821"/>
            <a:ext cx="676266" cy="534200"/>
            <a:chOff x="702500" y="4152325"/>
            <a:chExt cx="676296" cy="534224"/>
          </a:xfrm>
        </p:grpSpPr>
        <p:sp>
          <p:nvSpPr>
            <p:cNvPr id="923" name="Google Shape;923;p9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9"/>
          <p:cNvSpPr/>
          <p:nvPr/>
        </p:nvSpPr>
        <p:spPr>
          <a:xfrm>
            <a:off x="2855675" y="4706275"/>
            <a:ext cx="392914" cy="355427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9"/>
          <p:cNvSpPr/>
          <p:nvPr/>
        </p:nvSpPr>
        <p:spPr>
          <a:xfrm rot="-1107510">
            <a:off x="8403342" y="4359401"/>
            <a:ext cx="459774" cy="489398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9"/>
          <p:cNvGrpSpPr/>
          <p:nvPr/>
        </p:nvGrpSpPr>
        <p:grpSpPr>
          <a:xfrm>
            <a:off x="7433313" y="3632054"/>
            <a:ext cx="762891" cy="708128"/>
            <a:chOff x="8552925" y="2251913"/>
            <a:chExt cx="591068" cy="548681"/>
          </a:xfrm>
        </p:grpSpPr>
        <p:sp>
          <p:nvSpPr>
            <p:cNvPr id="929" name="Google Shape;929;p9"/>
            <p:cNvSpPr/>
            <p:nvPr/>
          </p:nvSpPr>
          <p:spPr>
            <a:xfrm flipH="1">
              <a:off x="8896062" y="2252449"/>
              <a:ext cx="247931" cy="548062"/>
            </a:xfrm>
            <a:custGeom>
              <a:avLst/>
              <a:gdLst/>
              <a:ahLst/>
              <a:cxnLst/>
              <a:rect l="l" t="t" r="r" b="b"/>
              <a:pathLst>
                <a:path w="6013" h="13292" extrusionOk="0">
                  <a:moveTo>
                    <a:pt x="3155" y="0"/>
                  </a:moveTo>
                  <a:cubicBezTo>
                    <a:pt x="2812" y="0"/>
                    <a:pt x="2474" y="121"/>
                    <a:pt x="2164" y="328"/>
                  </a:cubicBezTo>
                  <a:cubicBezTo>
                    <a:pt x="1790" y="577"/>
                    <a:pt x="1435" y="974"/>
                    <a:pt x="1124" y="1473"/>
                  </a:cubicBezTo>
                  <a:cubicBezTo>
                    <a:pt x="811" y="1972"/>
                    <a:pt x="542" y="2596"/>
                    <a:pt x="354" y="3345"/>
                  </a:cubicBezTo>
                  <a:cubicBezTo>
                    <a:pt x="250" y="3720"/>
                    <a:pt x="167" y="4136"/>
                    <a:pt x="104" y="4572"/>
                  </a:cubicBezTo>
                  <a:cubicBezTo>
                    <a:pt x="62" y="5010"/>
                    <a:pt x="21" y="5487"/>
                    <a:pt x="1" y="5967"/>
                  </a:cubicBezTo>
                  <a:cubicBezTo>
                    <a:pt x="1" y="6466"/>
                    <a:pt x="1" y="6965"/>
                    <a:pt x="42" y="7443"/>
                  </a:cubicBezTo>
                  <a:cubicBezTo>
                    <a:pt x="62" y="7922"/>
                    <a:pt x="126" y="8400"/>
                    <a:pt x="187" y="8858"/>
                  </a:cubicBezTo>
                  <a:cubicBezTo>
                    <a:pt x="250" y="9295"/>
                    <a:pt x="334" y="9731"/>
                    <a:pt x="437" y="10127"/>
                  </a:cubicBezTo>
                  <a:cubicBezTo>
                    <a:pt x="520" y="10544"/>
                    <a:pt x="645" y="10918"/>
                    <a:pt x="770" y="11251"/>
                  </a:cubicBezTo>
                  <a:cubicBezTo>
                    <a:pt x="1019" y="11917"/>
                    <a:pt x="1352" y="12458"/>
                    <a:pt x="1707" y="12790"/>
                  </a:cubicBezTo>
                  <a:cubicBezTo>
                    <a:pt x="2041" y="13124"/>
                    <a:pt x="2413" y="13291"/>
                    <a:pt x="2805" y="13291"/>
                  </a:cubicBezTo>
                  <a:cubicBezTo>
                    <a:pt x="2827" y="13291"/>
                    <a:pt x="2850" y="13291"/>
                    <a:pt x="2872" y="13290"/>
                  </a:cubicBezTo>
                  <a:cubicBezTo>
                    <a:pt x="3308" y="13248"/>
                    <a:pt x="3704" y="13018"/>
                    <a:pt x="4078" y="12624"/>
                  </a:cubicBezTo>
                  <a:cubicBezTo>
                    <a:pt x="4453" y="12228"/>
                    <a:pt x="4806" y="11687"/>
                    <a:pt x="5097" y="11021"/>
                  </a:cubicBezTo>
                  <a:cubicBezTo>
                    <a:pt x="5244" y="10668"/>
                    <a:pt x="5368" y="10314"/>
                    <a:pt x="5472" y="9919"/>
                  </a:cubicBezTo>
                  <a:cubicBezTo>
                    <a:pt x="5596" y="9545"/>
                    <a:pt x="5680" y="9129"/>
                    <a:pt x="5763" y="8713"/>
                  </a:cubicBezTo>
                  <a:cubicBezTo>
                    <a:pt x="5846" y="8275"/>
                    <a:pt x="5909" y="7839"/>
                    <a:pt x="5929" y="7381"/>
                  </a:cubicBezTo>
                  <a:cubicBezTo>
                    <a:pt x="5971" y="6944"/>
                    <a:pt x="5992" y="6486"/>
                    <a:pt x="5992" y="6050"/>
                  </a:cubicBezTo>
                  <a:cubicBezTo>
                    <a:pt x="6012" y="5592"/>
                    <a:pt x="6012" y="5176"/>
                    <a:pt x="5992" y="4780"/>
                  </a:cubicBezTo>
                  <a:cubicBezTo>
                    <a:pt x="5971" y="4385"/>
                    <a:pt x="5929" y="4011"/>
                    <a:pt x="5868" y="3678"/>
                  </a:cubicBezTo>
                  <a:cubicBezTo>
                    <a:pt x="5763" y="2991"/>
                    <a:pt x="5596" y="2367"/>
                    <a:pt x="5368" y="1867"/>
                  </a:cubicBezTo>
                  <a:cubicBezTo>
                    <a:pt x="5139" y="1348"/>
                    <a:pt x="4847" y="910"/>
                    <a:pt x="4515" y="577"/>
                  </a:cubicBezTo>
                  <a:cubicBezTo>
                    <a:pt x="4182" y="266"/>
                    <a:pt x="3787" y="58"/>
                    <a:pt x="3371" y="17"/>
                  </a:cubicBezTo>
                  <a:cubicBezTo>
                    <a:pt x="3299" y="6"/>
                    <a:pt x="3227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 flipH="1">
              <a:off x="8896061" y="2251913"/>
              <a:ext cx="156972" cy="548681"/>
            </a:xfrm>
            <a:custGeom>
              <a:avLst/>
              <a:gdLst/>
              <a:ahLst/>
              <a:cxnLst/>
              <a:rect l="l" t="t" r="r" b="b"/>
              <a:pathLst>
                <a:path w="3807" h="13307" extrusionOk="0">
                  <a:moveTo>
                    <a:pt x="998" y="1"/>
                  </a:moveTo>
                  <a:cubicBezTo>
                    <a:pt x="831" y="1"/>
                    <a:pt x="671" y="24"/>
                    <a:pt x="499" y="71"/>
                  </a:cubicBezTo>
                  <a:cubicBezTo>
                    <a:pt x="832" y="216"/>
                    <a:pt x="1143" y="487"/>
                    <a:pt x="1415" y="820"/>
                  </a:cubicBezTo>
                  <a:cubicBezTo>
                    <a:pt x="1684" y="1173"/>
                    <a:pt x="1914" y="1589"/>
                    <a:pt x="2100" y="2068"/>
                  </a:cubicBezTo>
                  <a:cubicBezTo>
                    <a:pt x="2267" y="2546"/>
                    <a:pt x="2413" y="3109"/>
                    <a:pt x="2475" y="3753"/>
                  </a:cubicBezTo>
                  <a:cubicBezTo>
                    <a:pt x="2517" y="4066"/>
                    <a:pt x="2558" y="4418"/>
                    <a:pt x="2558" y="4773"/>
                  </a:cubicBezTo>
                  <a:cubicBezTo>
                    <a:pt x="2580" y="5126"/>
                    <a:pt x="2580" y="5522"/>
                    <a:pt x="2558" y="5916"/>
                  </a:cubicBezTo>
                  <a:cubicBezTo>
                    <a:pt x="2538" y="6332"/>
                    <a:pt x="2517" y="6749"/>
                    <a:pt x="2475" y="7165"/>
                  </a:cubicBezTo>
                  <a:cubicBezTo>
                    <a:pt x="2433" y="7561"/>
                    <a:pt x="2372" y="7977"/>
                    <a:pt x="2309" y="8371"/>
                  </a:cubicBezTo>
                  <a:cubicBezTo>
                    <a:pt x="2247" y="8787"/>
                    <a:pt x="2164" y="9162"/>
                    <a:pt x="2081" y="9536"/>
                  </a:cubicBezTo>
                  <a:cubicBezTo>
                    <a:pt x="1976" y="9891"/>
                    <a:pt x="1892" y="10244"/>
                    <a:pt x="1768" y="10577"/>
                  </a:cubicBezTo>
                  <a:cubicBezTo>
                    <a:pt x="1540" y="11222"/>
                    <a:pt x="1268" y="11783"/>
                    <a:pt x="977" y="12221"/>
                  </a:cubicBezTo>
                  <a:cubicBezTo>
                    <a:pt x="666" y="12657"/>
                    <a:pt x="353" y="12990"/>
                    <a:pt x="0" y="13178"/>
                  </a:cubicBezTo>
                  <a:cubicBezTo>
                    <a:pt x="181" y="13250"/>
                    <a:pt x="378" y="13307"/>
                    <a:pt x="577" y="13307"/>
                  </a:cubicBezTo>
                  <a:cubicBezTo>
                    <a:pt x="607" y="13307"/>
                    <a:pt x="636" y="13305"/>
                    <a:pt x="666" y="13303"/>
                  </a:cubicBezTo>
                  <a:cubicBezTo>
                    <a:pt x="1102" y="13261"/>
                    <a:pt x="1498" y="13031"/>
                    <a:pt x="1872" y="12637"/>
                  </a:cubicBezTo>
                  <a:cubicBezTo>
                    <a:pt x="2247" y="12241"/>
                    <a:pt x="2600" y="11700"/>
                    <a:pt x="2891" y="11034"/>
                  </a:cubicBezTo>
                  <a:cubicBezTo>
                    <a:pt x="3038" y="10681"/>
                    <a:pt x="3162" y="10327"/>
                    <a:pt x="3266" y="9932"/>
                  </a:cubicBezTo>
                  <a:cubicBezTo>
                    <a:pt x="3390" y="9558"/>
                    <a:pt x="3474" y="9142"/>
                    <a:pt x="3557" y="8726"/>
                  </a:cubicBezTo>
                  <a:cubicBezTo>
                    <a:pt x="3640" y="8288"/>
                    <a:pt x="3703" y="7852"/>
                    <a:pt x="3723" y="7394"/>
                  </a:cubicBezTo>
                  <a:cubicBezTo>
                    <a:pt x="3765" y="6957"/>
                    <a:pt x="3786" y="6499"/>
                    <a:pt x="3786" y="6063"/>
                  </a:cubicBezTo>
                  <a:cubicBezTo>
                    <a:pt x="3806" y="5605"/>
                    <a:pt x="3806" y="5189"/>
                    <a:pt x="3786" y="4793"/>
                  </a:cubicBezTo>
                  <a:cubicBezTo>
                    <a:pt x="3765" y="4398"/>
                    <a:pt x="3723" y="4024"/>
                    <a:pt x="3662" y="3691"/>
                  </a:cubicBezTo>
                  <a:cubicBezTo>
                    <a:pt x="3557" y="3004"/>
                    <a:pt x="3390" y="2380"/>
                    <a:pt x="3162" y="1880"/>
                  </a:cubicBezTo>
                  <a:cubicBezTo>
                    <a:pt x="2933" y="1361"/>
                    <a:pt x="2641" y="923"/>
                    <a:pt x="2309" y="590"/>
                  </a:cubicBezTo>
                  <a:cubicBezTo>
                    <a:pt x="1976" y="279"/>
                    <a:pt x="1581" y="71"/>
                    <a:pt x="1165" y="8"/>
                  </a:cubicBezTo>
                  <a:cubicBezTo>
                    <a:pt x="1108" y="3"/>
                    <a:pt x="1053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 flipH="1">
              <a:off x="8552925" y="2369385"/>
              <a:ext cx="591068" cy="318645"/>
            </a:xfrm>
            <a:custGeom>
              <a:avLst/>
              <a:gdLst/>
              <a:ahLst/>
              <a:cxnLst/>
              <a:rect l="l" t="t" r="r" b="b"/>
              <a:pathLst>
                <a:path w="14335" h="7728" extrusionOk="0">
                  <a:moveTo>
                    <a:pt x="8144" y="0"/>
                  </a:moveTo>
                  <a:cubicBezTo>
                    <a:pt x="7853" y="0"/>
                    <a:pt x="7569" y="242"/>
                    <a:pt x="7552" y="593"/>
                  </a:cubicBezTo>
                  <a:cubicBezTo>
                    <a:pt x="7552" y="593"/>
                    <a:pt x="7510" y="1278"/>
                    <a:pt x="7449" y="2194"/>
                  </a:cubicBezTo>
                  <a:cubicBezTo>
                    <a:pt x="7386" y="2194"/>
                    <a:pt x="7302" y="2194"/>
                    <a:pt x="7219" y="2174"/>
                  </a:cubicBezTo>
                  <a:cubicBezTo>
                    <a:pt x="6928" y="2152"/>
                    <a:pt x="6595" y="2110"/>
                    <a:pt x="6242" y="2049"/>
                  </a:cubicBezTo>
                  <a:cubicBezTo>
                    <a:pt x="5909" y="2007"/>
                    <a:pt x="5513" y="1966"/>
                    <a:pt x="5139" y="1902"/>
                  </a:cubicBezTo>
                  <a:cubicBezTo>
                    <a:pt x="4536" y="1799"/>
                    <a:pt x="3932" y="1716"/>
                    <a:pt x="3371" y="1611"/>
                  </a:cubicBezTo>
                  <a:cubicBezTo>
                    <a:pt x="2933" y="1549"/>
                    <a:pt x="2517" y="1508"/>
                    <a:pt x="2143" y="1445"/>
                  </a:cubicBezTo>
                  <a:cubicBezTo>
                    <a:pt x="1768" y="1403"/>
                    <a:pt x="1416" y="1361"/>
                    <a:pt x="1124" y="1341"/>
                  </a:cubicBezTo>
                  <a:cubicBezTo>
                    <a:pt x="542" y="1278"/>
                    <a:pt x="187" y="1258"/>
                    <a:pt x="187" y="1258"/>
                  </a:cubicBezTo>
                  <a:cubicBezTo>
                    <a:pt x="84" y="1819"/>
                    <a:pt x="21" y="2465"/>
                    <a:pt x="1" y="3131"/>
                  </a:cubicBezTo>
                  <a:cubicBezTo>
                    <a:pt x="1" y="3630"/>
                    <a:pt x="1" y="4129"/>
                    <a:pt x="42" y="4607"/>
                  </a:cubicBezTo>
                  <a:cubicBezTo>
                    <a:pt x="62" y="5086"/>
                    <a:pt x="126" y="5564"/>
                    <a:pt x="187" y="6022"/>
                  </a:cubicBezTo>
                  <a:cubicBezTo>
                    <a:pt x="187" y="6085"/>
                    <a:pt x="209" y="6168"/>
                    <a:pt x="229" y="6230"/>
                  </a:cubicBezTo>
                  <a:cubicBezTo>
                    <a:pt x="229" y="6230"/>
                    <a:pt x="645" y="6188"/>
                    <a:pt x="1332" y="6126"/>
                  </a:cubicBezTo>
                  <a:cubicBezTo>
                    <a:pt x="1665" y="6105"/>
                    <a:pt x="2060" y="6063"/>
                    <a:pt x="2497" y="6022"/>
                  </a:cubicBezTo>
                  <a:cubicBezTo>
                    <a:pt x="2933" y="5980"/>
                    <a:pt x="3433" y="5918"/>
                    <a:pt x="3932" y="5877"/>
                  </a:cubicBezTo>
                  <a:cubicBezTo>
                    <a:pt x="4328" y="5814"/>
                    <a:pt x="4744" y="5772"/>
                    <a:pt x="5139" y="5710"/>
                  </a:cubicBezTo>
                  <a:cubicBezTo>
                    <a:pt x="5535" y="5669"/>
                    <a:pt x="5929" y="5627"/>
                    <a:pt x="6284" y="5586"/>
                  </a:cubicBezTo>
                  <a:cubicBezTo>
                    <a:pt x="6658" y="5544"/>
                    <a:pt x="6991" y="5502"/>
                    <a:pt x="7302" y="5461"/>
                  </a:cubicBezTo>
                  <a:cubicBezTo>
                    <a:pt x="7366" y="5439"/>
                    <a:pt x="7449" y="5439"/>
                    <a:pt x="7510" y="5439"/>
                  </a:cubicBezTo>
                  <a:cubicBezTo>
                    <a:pt x="7574" y="6418"/>
                    <a:pt x="7615" y="7145"/>
                    <a:pt x="7615" y="7145"/>
                  </a:cubicBezTo>
                  <a:cubicBezTo>
                    <a:pt x="7630" y="7489"/>
                    <a:pt x="7928" y="7728"/>
                    <a:pt x="8225" y="7728"/>
                  </a:cubicBezTo>
                  <a:cubicBezTo>
                    <a:pt x="8323" y="7728"/>
                    <a:pt x="8421" y="7701"/>
                    <a:pt x="8509" y="7644"/>
                  </a:cubicBezTo>
                  <a:cubicBezTo>
                    <a:pt x="8509" y="7644"/>
                    <a:pt x="9072" y="7270"/>
                    <a:pt x="9799" y="6792"/>
                  </a:cubicBezTo>
                  <a:cubicBezTo>
                    <a:pt x="10173" y="6543"/>
                    <a:pt x="10569" y="6271"/>
                    <a:pt x="10986" y="6002"/>
                  </a:cubicBezTo>
                  <a:cubicBezTo>
                    <a:pt x="11402" y="5710"/>
                    <a:pt x="11859" y="5439"/>
                    <a:pt x="12275" y="5189"/>
                  </a:cubicBezTo>
                  <a:cubicBezTo>
                    <a:pt x="13149" y="4670"/>
                    <a:pt x="13857" y="4274"/>
                    <a:pt x="13857" y="4274"/>
                  </a:cubicBezTo>
                  <a:cubicBezTo>
                    <a:pt x="14334" y="4024"/>
                    <a:pt x="14334" y="3359"/>
                    <a:pt x="13857" y="3109"/>
                  </a:cubicBezTo>
                  <a:cubicBezTo>
                    <a:pt x="13857" y="3109"/>
                    <a:pt x="13108" y="2735"/>
                    <a:pt x="12212" y="2277"/>
                  </a:cubicBezTo>
                  <a:cubicBezTo>
                    <a:pt x="11776" y="2049"/>
                    <a:pt x="11297" y="1799"/>
                    <a:pt x="10861" y="1549"/>
                  </a:cubicBezTo>
                  <a:cubicBezTo>
                    <a:pt x="10423" y="1320"/>
                    <a:pt x="10007" y="1070"/>
                    <a:pt x="9654" y="862"/>
                  </a:cubicBezTo>
                  <a:cubicBezTo>
                    <a:pt x="8947" y="426"/>
                    <a:pt x="8406" y="72"/>
                    <a:pt x="8406" y="72"/>
                  </a:cubicBezTo>
                  <a:cubicBezTo>
                    <a:pt x="8323" y="23"/>
                    <a:pt x="8233" y="0"/>
                    <a:pt x="8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9"/>
          <p:cNvSpPr/>
          <p:nvPr/>
        </p:nvSpPr>
        <p:spPr>
          <a:xfrm>
            <a:off x="3197575" y="158300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9"/>
          <p:cNvGrpSpPr/>
          <p:nvPr/>
        </p:nvGrpSpPr>
        <p:grpSpPr>
          <a:xfrm rot="4219616">
            <a:off x="5306654" y="-312702"/>
            <a:ext cx="853173" cy="673944"/>
            <a:chOff x="702500" y="4152325"/>
            <a:chExt cx="676296" cy="534224"/>
          </a:xfrm>
        </p:grpSpPr>
        <p:sp>
          <p:nvSpPr>
            <p:cNvPr id="934" name="Google Shape;934;p9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9"/>
          <p:cNvGrpSpPr/>
          <p:nvPr/>
        </p:nvGrpSpPr>
        <p:grpSpPr>
          <a:xfrm>
            <a:off x="7495889" y="-23"/>
            <a:ext cx="1685225" cy="1276212"/>
            <a:chOff x="4852025" y="2466175"/>
            <a:chExt cx="747925" cy="566425"/>
          </a:xfrm>
        </p:grpSpPr>
        <p:sp>
          <p:nvSpPr>
            <p:cNvPr id="938" name="Google Shape;938;p9"/>
            <p:cNvSpPr/>
            <p:nvPr/>
          </p:nvSpPr>
          <p:spPr>
            <a:xfrm>
              <a:off x="5287875" y="2834975"/>
              <a:ext cx="53575" cy="49850"/>
            </a:xfrm>
            <a:custGeom>
              <a:avLst/>
              <a:gdLst/>
              <a:ahLst/>
              <a:cxnLst/>
              <a:rect l="l" t="t" r="r" b="b"/>
              <a:pathLst>
                <a:path w="2143" h="1994" extrusionOk="0">
                  <a:moveTo>
                    <a:pt x="498" y="0"/>
                  </a:moveTo>
                  <a:cubicBezTo>
                    <a:pt x="416" y="0"/>
                    <a:pt x="338" y="43"/>
                    <a:pt x="291" y="124"/>
                  </a:cubicBezTo>
                  <a:cubicBezTo>
                    <a:pt x="0" y="602"/>
                    <a:pt x="62" y="1206"/>
                    <a:pt x="458" y="1622"/>
                  </a:cubicBezTo>
                  <a:cubicBezTo>
                    <a:pt x="707" y="1871"/>
                    <a:pt x="1031" y="1993"/>
                    <a:pt x="1353" y="1993"/>
                  </a:cubicBezTo>
                  <a:cubicBezTo>
                    <a:pt x="1569" y="1993"/>
                    <a:pt x="1784" y="1938"/>
                    <a:pt x="1976" y="1830"/>
                  </a:cubicBezTo>
                  <a:cubicBezTo>
                    <a:pt x="2122" y="1747"/>
                    <a:pt x="2142" y="1559"/>
                    <a:pt x="2017" y="1434"/>
                  </a:cubicBezTo>
                  <a:cubicBezTo>
                    <a:pt x="1967" y="1384"/>
                    <a:pt x="1901" y="1356"/>
                    <a:pt x="1839" y="1356"/>
                  </a:cubicBezTo>
                  <a:cubicBezTo>
                    <a:pt x="1798" y="1356"/>
                    <a:pt x="1759" y="1368"/>
                    <a:pt x="1726" y="1392"/>
                  </a:cubicBezTo>
                  <a:cubicBezTo>
                    <a:pt x="1610" y="1459"/>
                    <a:pt x="1480" y="1492"/>
                    <a:pt x="1351" y="1492"/>
                  </a:cubicBezTo>
                  <a:cubicBezTo>
                    <a:pt x="1159" y="1492"/>
                    <a:pt x="969" y="1417"/>
                    <a:pt x="832" y="1267"/>
                  </a:cubicBezTo>
                  <a:cubicBezTo>
                    <a:pt x="583" y="1039"/>
                    <a:pt x="561" y="665"/>
                    <a:pt x="727" y="374"/>
                  </a:cubicBezTo>
                  <a:cubicBezTo>
                    <a:pt x="769" y="291"/>
                    <a:pt x="769" y="166"/>
                    <a:pt x="686" y="82"/>
                  </a:cubicBezTo>
                  <a:cubicBezTo>
                    <a:pt x="630" y="27"/>
                    <a:pt x="563" y="0"/>
                    <a:pt x="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5367425" y="2750475"/>
              <a:ext cx="62975" cy="55600"/>
            </a:xfrm>
            <a:custGeom>
              <a:avLst/>
              <a:gdLst/>
              <a:ahLst/>
              <a:cxnLst/>
              <a:rect l="l" t="t" r="r" b="b"/>
              <a:pathLst>
                <a:path w="2519" h="2224" extrusionOk="0">
                  <a:moveTo>
                    <a:pt x="963" y="0"/>
                  </a:moveTo>
                  <a:cubicBezTo>
                    <a:pt x="691" y="0"/>
                    <a:pt x="421" y="79"/>
                    <a:pt x="188" y="237"/>
                  </a:cubicBezTo>
                  <a:cubicBezTo>
                    <a:pt x="22" y="342"/>
                    <a:pt x="0" y="570"/>
                    <a:pt x="147" y="695"/>
                  </a:cubicBezTo>
                  <a:cubicBezTo>
                    <a:pt x="202" y="739"/>
                    <a:pt x="270" y="760"/>
                    <a:pt x="337" y="760"/>
                  </a:cubicBezTo>
                  <a:cubicBezTo>
                    <a:pt x="395" y="760"/>
                    <a:pt x="452" y="745"/>
                    <a:pt x="500" y="716"/>
                  </a:cubicBezTo>
                  <a:cubicBezTo>
                    <a:pt x="639" y="624"/>
                    <a:pt x="799" y="576"/>
                    <a:pt x="960" y="576"/>
                  </a:cubicBezTo>
                  <a:cubicBezTo>
                    <a:pt x="1159" y="576"/>
                    <a:pt x="1359" y="649"/>
                    <a:pt x="1520" y="800"/>
                  </a:cubicBezTo>
                  <a:cubicBezTo>
                    <a:pt x="1811" y="1049"/>
                    <a:pt x="1894" y="1485"/>
                    <a:pt x="1706" y="1818"/>
                  </a:cubicBezTo>
                  <a:cubicBezTo>
                    <a:pt x="1645" y="1923"/>
                    <a:pt x="1686" y="2068"/>
                    <a:pt x="1770" y="2151"/>
                  </a:cubicBezTo>
                  <a:cubicBezTo>
                    <a:pt x="1827" y="2200"/>
                    <a:pt x="1897" y="2224"/>
                    <a:pt x="1966" y="2224"/>
                  </a:cubicBezTo>
                  <a:cubicBezTo>
                    <a:pt x="2073" y="2224"/>
                    <a:pt x="2177" y="2169"/>
                    <a:pt x="2227" y="2068"/>
                  </a:cubicBezTo>
                  <a:cubicBezTo>
                    <a:pt x="2518" y="1507"/>
                    <a:pt x="2414" y="800"/>
                    <a:pt x="1914" y="362"/>
                  </a:cubicBezTo>
                  <a:cubicBezTo>
                    <a:pt x="1638" y="121"/>
                    <a:pt x="129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410075" y="2864475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1153" y="1"/>
                  </a:moveTo>
                  <a:cubicBezTo>
                    <a:pt x="1079" y="1"/>
                    <a:pt x="1005" y="38"/>
                    <a:pt x="957" y="109"/>
                  </a:cubicBezTo>
                  <a:cubicBezTo>
                    <a:pt x="896" y="192"/>
                    <a:pt x="916" y="317"/>
                    <a:pt x="999" y="379"/>
                  </a:cubicBezTo>
                  <a:cubicBezTo>
                    <a:pt x="1187" y="587"/>
                    <a:pt x="1229" y="920"/>
                    <a:pt x="1082" y="1191"/>
                  </a:cubicBezTo>
                  <a:cubicBezTo>
                    <a:pt x="950" y="1389"/>
                    <a:pt x="728" y="1508"/>
                    <a:pt x="507" y="1508"/>
                  </a:cubicBezTo>
                  <a:cubicBezTo>
                    <a:pt x="448" y="1508"/>
                    <a:pt x="390" y="1500"/>
                    <a:pt x="333" y="1482"/>
                  </a:cubicBezTo>
                  <a:cubicBezTo>
                    <a:pt x="306" y="1471"/>
                    <a:pt x="280" y="1466"/>
                    <a:pt x="254" y="1466"/>
                  </a:cubicBezTo>
                  <a:cubicBezTo>
                    <a:pt x="179" y="1466"/>
                    <a:pt x="109" y="1509"/>
                    <a:pt x="64" y="1585"/>
                  </a:cubicBezTo>
                  <a:cubicBezTo>
                    <a:pt x="0" y="1710"/>
                    <a:pt x="64" y="1877"/>
                    <a:pt x="208" y="1918"/>
                  </a:cubicBezTo>
                  <a:cubicBezTo>
                    <a:pt x="302" y="1944"/>
                    <a:pt x="399" y="1956"/>
                    <a:pt x="496" y="1956"/>
                  </a:cubicBezTo>
                  <a:cubicBezTo>
                    <a:pt x="875" y="1956"/>
                    <a:pt x="1258" y="1767"/>
                    <a:pt x="1457" y="1419"/>
                  </a:cubicBezTo>
                  <a:cubicBezTo>
                    <a:pt x="1728" y="983"/>
                    <a:pt x="1665" y="420"/>
                    <a:pt x="1312" y="68"/>
                  </a:cubicBezTo>
                  <a:cubicBezTo>
                    <a:pt x="1267" y="22"/>
                    <a:pt x="1210" y="1"/>
                    <a:pt x="1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5315950" y="2831825"/>
              <a:ext cx="62450" cy="31225"/>
            </a:xfrm>
            <a:custGeom>
              <a:avLst/>
              <a:gdLst/>
              <a:ahLst/>
              <a:cxnLst/>
              <a:rect l="l" t="t" r="r" b="b"/>
              <a:pathLst>
                <a:path w="2498" h="1249" extrusionOk="0">
                  <a:moveTo>
                    <a:pt x="1249" y="0"/>
                  </a:moveTo>
                  <a:cubicBezTo>
                    <a:pt x="686" y="0"/>
                    <a:pt x="187" y="395"/>
                    <a:pt x="62" y="916"/>
                  </a:cubicBezTo>
                  <a:cubicBezTo>
                    <a:pt x="1" y="1082"/>
                    <a:pt x="125" y="1249"/>
                    <a:pt x="292" y="1249"/>
                  </a:cubicBezTo>
                  <a:cubicBezTo>
                    <a:pt x="417" y="1249"/>
                    <a:pt x="520" y="1165"/>
                    <a:pt x="541" y="1061"/>
                  </a:cubicBezTo>
                  <a:cubicBezTo>
                    <a:pt x="625" y="749"/>
                    <a:pt x="916" y="500"/>
                    <a:pt x="1249" y="500"/>
                  </a:cubicBezTo>
                  <a:cubicBezTo>
                    <a:pt x="1602" y="520"/>
                    <a:pt x="1893" y="749"/>
                    <a:pt x="1976" y="1061"/>
                  </a:cubicBezTo>
                  <a:cubicBezTo>
                    <a:pt x="1998" y="1165"/>
                    <a:pt x="2101" y="1249"/>
                    <a:pt x="2206" y="1249"/>
                  </a:cubicBezTo>
                  <a:cubicBezTo>
                    <a:pt x="2372" y="1249"/>
                    <a:pt x="2497" y="1102"/>
                    <a:pt x="2455" y="936"/>
                  </a:cubicBezTo>
                  <a:cubicBezTo>
                    <a:pt x="2309" y="395"/>
                    <a:pt x="1831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5331550" y="2920550"/>
              <a:ext cx="60350" cy="37675"/>
            </a:xfrm>
            <a:custGeom>
              <a:avLst/>
              <a:gdLst/>
              <a:ahLst/>
              <a:cxnLst/>
              <a:rect l="l" t="t" r="r" b="b"/>
              <a:pathLst>
                <a:path w="2414" h="1507" extrusionOk="0">
                  <a:moveTo>
                    <a:pt x="269" y="0"/>
                  </a:moveTo>
                  <a:cubicBezTo>
                    <a:pt x="131" y="0"/>
                    <a:pt x="21" y="113"/>
                    <a:pt x="21" y="258"/>
                  </a:cubicBezTo>
                  <a:cubicBezTo>
                    <a:pt x="1" y="799"/>
                    <a:pt x="375" y="1298"/>
                    <a:pt x="936" y="1464"/>
                  </a:cubicBezTo>
                  <a:cubicBezTo>
                    <a:pt x="1040" y="1493"/>
                    <a:pt x="1146" y="1506"/>
                    <a:pt x="1251" y="1506"/>
                  </a:cubicBezTo>
                  <a:cubicBezTo>
                    <a:pt x="1690" y="1506"/>
                    <a:pt x="2112" y="1269"/>
                    <a:pt x="2331" y="882"/>
                  </a:cubicBezTo>
                  <a:cubicBezTo>
                    <a:pt x="2414" y="737"/>
                    <a:pt x="2331" y="549"/>
                    <a:pt x="2184" y="507"/>
                  </a:cubicBezTo>
                  <a:cubicBezTo>
                    <a:pt x="2164" y="504"/>
                    <a:pt x="2144" y="503"/>
                    <a:pt x="2125" y="503"/>
                  </a:cubicBezTo>
                  <a:cubicBezTo>
                    <a:pt x="2027" y="503"/>
                    <a:pt x="1946" y="546"/>
                    <a:pt x="1893" y="632"/>
                  </a:cubicBezTo>
                  <a:cubicBezTo>
                    <a:pt x="1761" y="848"/>
                    <a:pt x="1524" y="997"/>
                    <a:pt x="1265" y="997"/>
                  </a:cubicBezTo>
                  <a:cubicBezTo>
                    <a:pt x="1198" y="997"/>
                    <a:pt x="1130" y="987"/>
                    <a:pt x="1061" y="965"/>
                  </a:cubicBezTo>
                  <a:cubicBezTo>
                    <a:pt x="728" y="882"/>
                    <a:pt x="520" y="571"/>
                    <a:pt x="520" y="258"/>
                  </a:cubicBezTo>
                  <a:cubicBezTo>
                    <a:pt x="520" y="133"/>
                    <a:pt x="437" y="30"/>
                    <a:pt x="334" y="8"/>
                  </a:cubicBezTo>
                  <a:cubicBezTo>
                    <a:pt x="312" y="3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5363800" y="2907875"/>
              <a:ext cx="55650" cy="47625"/>
            </a:xfrm>
            <a:custGeom>
              <a:avLst/>
              <a:gdLst/>
              <a:ahLst/>
              <a:cxnLst/>
              <a:rect l="l" t="t" r="r" b="b"/>
              <a:pathLst>
                <a:path w="2226" h="1905" extrusionOk="0">
                  <a:moveTo>
                    <a:pt x="871" y="1"/>
                  </a:moveTo>
                  <a:cubicBezTo>
                    <a:pt x="614" y="1"/>
                    <a:pt x="358" y="84"/>
                    <a:pt x="145" y="246"/>
                  </a:cubicBezTo>
                  <a:cubicBezTo>
                    <a:pt x="1" y="349"/>
                    <a:pt x="1" y="537"/>
                    <a:pt x="125" y="640"/>
                  </a:cubicBezTo>
                  <a:cubicBezTo>
                    <a:pt x="167" y="682"/>
                    <a:pt x="224" y="702"/>
                    <a:pt x="281" y="702"/>
                  </a:cubicBezTo>
                  <a:cubicBezTo>
                    <a:pt x="338" y="702"/>
                    <a:pt x="395" y="682"/>
                    <a:pt x="437" y="640"/>
                  </a:cubicBezTo>
                  <a:cubicBezTo>
                    <a:pt x="569" y="549"/>
                    <a:pt x="720" y="503"/>
                    <a:pt x="871" y="503"/>
                  </a:cubicBezTo>
                  <a:cubicBezTo>
                    <a:pt x="1032" y="503"/>
                    <a:pt x="1193" y="555"/>
                    <a:pt x="1332" y="662"/>
                  </a:cubicBezTo>
                  <a:cubicBezTo>
                    <a:pt x="1602" y="890"/>
                    <a:pt x="1685" y="1244"/>
                    <a:pt x="1540" y="1555"/>
                  </a:cubicBezTo>
                  <a:cubicBezTo>
                    <a:pt x="1498" y="1660"/>
                    <a:pt x="1518" y="1763"/>
                    <a:pt x="1623" y="1847"/>
                  </a:cubicBezTo>
                  <a:cubicBezTo>
                    <a:pt x="1670" y="1886"/>
                    <a:pt x="1727" y="1905"/>
                    <a:pt x="1781" y="1905"/>
                  </a:cubicBezTo>
                  <a:cubicBezTo>
                    <a:pt x="1872" y="1905"/>
                    <a:pt x="1958" y="1854"/>
                    <a:pt x="1998" y="1763"/>
                  </a:cubicBezTo>
                  <a:cubicBezTo>
                    <a:pt x="2226" y="1244"/>
                    <a:pt x="2101" y="640"/>
                    <a:pt x="1643" y="287"/>
                  </a:cubicBezTo>
                  <a:cubicBezTo>
                    <a:pt x="1419" y="94"/>
                    <a:pt x="1145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5292025" y="2812250"/>
              <a:ext cx="26525" cy="23650"/>
            </a:xfrm>
            <a:custGeom>
              <a:avLst/>
              <a:gdLst/>
              <a:ahLst/>
              <a:cxnLst/>
              <a:rect l="l" t="t" r="r" b="b"/>
              <a:pathLst>
                <a:path w="1061" h="946" extrusionOk="0">
                  <a:moveTo>
                    <a:pt x="395" y="1"/>
                  </a:moveTo>
                  <a:cubicBezTo>
                    <a:pt x="279" y="1"/>
                    <a:pt x="163" y="33"/>
                    <a:pt x="62" y="96"/>
                  </a:cubicBezTo>
                  <a:cubicBezTo>
                    <a:pt x="1" y="138"/>
                    <a:pt x="1" y="221"/>
                    <a:pt x="62" y="284"/>
                  </a:cubicBezTo>
                  <a:cubicBezTo>
                    <a:pt x="86" y="308"/>
                    <a:pt x="118" y="318"/>
                    <a:pt x="148" y="318"/>
                  </a:cubicBezTo>
                  <a:cubicBezTo>
                    <a:pt x="170" y="318"/>
                    <a:pt x="191" y="313"/>
                    <a:pt x="209" y="304"/>
                  </a:cubicBezTo>
                  <a:cubicBezTo>
                    <a:pt x="267" y="265"/>
                    <a:pt x="340" y="244"/>
                    <a:pt x="413" y="244"/>
                  </a:cubicBezTo>
                  <a:cubicBezTo>
                    <a:pt x="495" y="244"/>
                    <a:pt x="579" y="270"/>
                    <a:pt x="645" y="326"/>
                  </a:cubicBezTo>
                  <a:cubicBezTo>
                    <a:pt x="769" y="451"/>
                    <a:pt x="791" y="617"/>
                    <a:pt x="728" y="762"/>
                  </a:cubicBezTo>
                  <a:cubicBezTo>
                    <a:pt x="686" y="825"/>
                    <a:pt x="708" y="867"/>
                    <a:pt x="749" y="908"/>
                  </a:cubicBezTo>
                  <a:cubicBezTo>
                    <a:pt x="775" y="934"/>
                    <a:pt x="805" y="946"/>
                    <a:pt x="834" y="946"/>
                  </a:cubicBezTo>
                  <a:cubicBezTo>
                    <a:pt x="873" y="946"/>
                    <a:pt x="912" y="923"/>
                    <a:pt x="936" y="887"/>
                  </a:cubicBezTo>
                  <a:cubicBezTo>
                    <a:pt x="1061" y="637"/>
                    <a:pt x="1019" y="346"/>
                    <a:pt x="811" y="159"/>
                  </a:cubicBezTo>
                  <a:cubicBezTo>
                    <a:pt x="694" y="54"/>
                    <a:pt x="544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5411100" y="2839500"/>
              <a:ext cx="44775" cy="24600"/>
            </a:xfrm>
            <a:custGeom>
              <a:avLst/>
              <a:gdLst/>
              <a:ahLst/>
              <a:cxnLst/>
              <a:rect l="l" t="t" r="r" b="b"/>
              <a:pathLst>
                <a:path w="1791" h="984" extrusionOk="0">
                  <a:moveTo>
                    <a:pt x="903" y="0"/>
                  </a:moveTo>
                  <a:cubicBezTo>
                    <a:pt x="874" y="0"/>
                    <a:pt x="843" y="2"/>
                    <a:pt x="813" y="5"/>
                  </a:cubicBezTo>
                  <a:cubicBezTo>
                    <a:pt x="397" y="46"/>
                    <a:pt x="64" y="379"/>
                    <a:pt x="23" y="775"/>
                  </a:cubicBezTo>
                  <a:cubicBezTo>
                    <a:pt x="1" y="900"/>
                    <a:pt x="84" y="983"/>
                    <a:pt x="209" y="983"/>
                  </a:cubicBezTo>
                  <a:cubicBezTo>
                    <a:pt x="292" y="962"/>
                    <a:pt x="355" y="900"/>
                    <a:pt x="375" y="817"/>
                  </a:cubicBezTo>
                  <a:cubicBezTo>
                    <a:pt x="417" y="587"/>
                    <a:pt x="605" y="401"/>
                    <a:pt x="855" y="379"/>
                  </a:cubicBezTo>
                  <a:cubicBezTo>
                    <a:pt x="883" y="374"/>
                    <a:pt x="912" y="372"/>
                    <a:pt x="939" y="372"/>
                  </a:cubicBezTo>
                  <a:cubicBezTo>
                    <a:pt x="1155" y="372"/>
                    <a:pt x="1342" y="510"/>
                    <a:pt x="1416" y="712"/>
                  </a:cubicBezTo>
                  <a:cubicBezTo>
                    <a:pt x="1437" y="795"/>
                    <a:pt x="1520" y="837"/>
                    <a:pt x="1604" y="837"/>
                  </a:cubicBezTo>
                  <a:cubicBezTo>
                    <a:pt x="1728" y="817"/>
                    <a:pt x="1790" y="692"/>
                    <a:pt x="1748" y="587"/>
                  </a:cubicBezTo>
                  <a:cubicBezTo>
                    <a:pt x="1614" y="240"/>
                    <a:pt x="1283" y="0"/>
                    <a:pt x="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5423100" y="2937825"/>
              <a:ext cx="43175" cy="30525"/>
            </a:xfrm>
            <a:custGeom>
              <a:avLst/>
              <a:gdLst/>
              <a:ahLst/>
              <a:cxnLst/>
              <a:rect l="l" t="t" r="r" b="b"/>
              <a:pathLst>
                <a:path w="1727" h="1221" extrusionOk="0">
                  <a:moveTo>
                    <a:pt x="247" y="0"/>
                  </a:moveTo>
                  <a:cubicBezTo>
                    <a:pt x="169" y="0"/>
                    <a:pt x="98" y="58"/>
                    <a:pt x="83" y="149"/>
                  </a:cubicBezTo>
                  <a:cubicBezTo>
                    <a:pt x="0" y="545"/>
                    <a:pt x="208" y="962"/>
                    <a:pt x="583" y="1128"/>
                  </a:cubicBezTo>
                  <a:cubicBezTo>
                    <a:pt x="709" y="1191"/>
                    <a:pt x="843" y="1221"/>
                    <a:pt x="974" y="1221"/>
                  </a:cubicBezTo>
                  <a:cubicBezTo>
                    <a:pt x="1233" y="1221"/>
                    <a:pt x="1485" y="1106"/>
                    <a:pt x="1665" y="898"/>
                  </a:cubicBezTo>
                  <a:cubicBezTo>
                    <a:pt x="1726" y="795"/>
                    <a:pt x="1706" y="670"/>
                    <a:pt x="1601" y="607"/>
                  </a:cubicBezTo>
                  <a:cubicBezTo>
                    <a:pt x="1574" y="600"/>
                    <a:pt x="1547" y="596"/>
                    <a:pt x="1520" y="596"/>
                  </a:cubicBezTo>
                  <a:cubicBezTo>
                    <a:pt x="1466" y="596"/>
                    <a:pt x="1415" y="614"/>
                    <a:pt x="1373" y="670"/>
                  </a:cubicBezTo>
                  <a:cubicBezTo>
                    <a:pt x="1276" y="781"/>
                    <a:pt x="1123" y="846"/>
                    <a:pt x="965" y="846"/>
                  </a:cubicBezTo>
                  <a:cubicBezTo>
                    <a:pt x="885" y="846"/>
                    <a:pt x="804" y="829"/>
                    <a:pt x="728" y="795"/>
                  </a:cubicBezTo>
                  <a:cubicBezTo>
                    <a:pt x="520" y="690"/>
                    <a:pt x="395" y="441"/>
                    <a:pt x="436" y="213"/>
                  </a:cubicBezTo>
                  <a:cubicBezTo>
                    <a:pt x="458" y="129"/>
                    <a:pt x="416" y="46"/>
                    <a:pt x="333" y="24"/>
                  </a:cubicBezTo>
                  <a:cubicBezTo>
                    <a:pt x="305" y="8"/>
                    <a:pt x="276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5311300" y="2893075"/>
              <a:ext cx="45250" cy="24650"/>
            </a:xfrm>
            <a:custGeom>
              <a:avLst/>
              <a:gdLst/>
              <a:ahLst/>
              <a:cxnLst/>
              <a:rect l="l" t="t" r="r" b="b"/>
              <a:pathLst>
                <a:path w="1810" h="986" extrusionOk="0">
                  <a:moveTo>
                    <a:pt x="901" y="1"/>
                  </a:moveTo>
                  <a:cubicBezTo>
                    <a:pt x="871" y="1"/>
                    <a:pt x="841" y="2"/>
                    <a:pt x="811" y="5"/>
                  </a:cubicBezTo>
                  <a:cubicBezTo>
                    <a:pt x="395" y="47"/>
                    <a:pt x="82" y="380"/>
                    <a:pt x="20" y="774"/>
                  </a:cubicBezTo>
                  <a:cubicBezTo>
                    <a:pt x="0" y="888"/>
                    <a:pt x="86" y="985"/>
                    <a:pt x="195" y="985"/>
                  </a:cubicBezTo>
                  <a:cubicBezTo>
                    <a:pt x="206" y="985"/>
                    <a:pt x="217" y="984"/>
                    <a:pt x="228" y="982"/>
                  </a:cubicBezTo>
                  <a:cubicBezTo>
                    <a:pt x="311" y="982"/>
                    <a:pt x="373" y="921"/>
                    <a:pt x="373" y="838"/>
                  </a:cubicBezTo>
                  <a:cubicBezTo>
                    <a:pt x="415" y="588"/>
                    <a:pt x="603" y="400"/>
                    <a:pt x="852" y="380"/>
                  </a:cubicBezTo>
                  <a:cubicBezTo>
                    <a:pt x="869" y="378"/>
                    <a:pt x="885" y="378"/>
                    <a:pt x="901" y="378"/>
                  </a:cubicBezTo>
                  <a:cubicBezTo>
                    <a:pt x="1131" y="378"/>
                    <a:pt x="1335" y="518"/>
                    <a:pt x="1413" y="713"/>
                  </a:cubicBezTo>
                  <a:cubicBezTo>
                    <a:pt x="1435" y="796"/>
                    <a:pt x="1518" y="838"/>
                    <a:pt x="1601" y="838"/>
                  </a:cubicBezTo>
                  <a:cubicBezTo>
                    <a:pt x="1726" y="816"/>
                    <a:pt x="1809" y="691"/>
                    <a:pt x="1768" y="588"/>
                  </a:cubicBezTo>
                  <a:cubicBezTo>
                    <a:pt x="1632" y="241"/>
                    <a:pt x="1283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5376775" y="2829750"/>
              <a:ext cx="29150" cy="19375"/>
            </a:xfrm>
            <a:custGeom>
              <a:avLst/>
              <a:gdLst/>
              <a:ahLst/>
              <a:cxnLst/>
              <a:rect l="l" t="t" r="r" b="b"/>
              <a:pathLst>
                <a:path w="1166" h="775" extrusionOk="0">
                  <a:moveTo>
                    <a:pt x="543" y="1"/>
                  </a:moveTo>
                  <a:cubicBezTo>
                    <a:pt x="353" y="1"/>
                    <a:pt x="164" y="98"/>
                    <a:pt x="42" y="250"/>
                  </a:cubicBezTo>
                  <a:cubicBezTo>
                    <a:pt x="1" y="311"/>
                    <a:pt x="22" y="416"/>
                    <a:pt x="106" y="436"/>
                  </a:cubicBezTo>
                  <a:cubicBezTo>
                    <a:pt x="122" y="442"/>
                    <a:pt x="137" y="445"/>
                    <a:pt x="152" y="445"/>
                  </a:cubicBezTo>
                  <a:cubicBezTo>
                    <a:pt x="190" y="445"/>
                    <a:pt x="220" y="425"/>
                    <a:pt x="250" y="395"/>
                  </a:cubicBezTo>
                  <a:cubicBezTo>
                    <a:pt x="311" y="303"/>
                    <a:pt x="429" y="246"/>
                    <a:pt x="544" y="246"/>
                  </a:cubicBezTo>
                  <a:cubicBezTo>
                    <a:pt x="586" y="246"/>
                    <a:pt x="628" y="253"/>
                    <a:pt x="667" y="270"/>
                  </a:cubicBezTo>
                  <a:cubicBezTo>
                    <a:pt x="833" y="333"/>
                    <a:pt x="916" y="478"/>
                    <a:pt x="89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4" y="773"/>
                    <a:pt x="1009" y="775"/>
                    <a:pt x="1023" y="775"/>
                  </a:cubicBezTo>
                  <a:cubicBezTo>
                    <a:pt x="1089" y="775"/>
                    <a:pt x="1146" y="734"/>
                    <a:pt x="1146" y="666"/>
                  </a:cubicBezTo>
                  <a:cubicBezTo>
                    <a:pt x="1166" y="395"/>
                    <a:pt x="1021" y="125"/>
                    <a:pt x="750" y="42"/>
                  </a:cubicBezTo>
                  <a:cubicBezTo>
                    <a:pt x="683" y="14"/>
                    <a:pt x="613" y="1"/>
                    <a:pt x="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5401325" y="2875150"/>
              <a:ext cx="30125" cy="17625"/>
            </a:xfrm>
            <a:custGeom>
              <a:avLst/>
              <a:gdLst/>
              <a:ahLst/>
              <a:cxnLst/>
              <a:rect l="l" t="t" r="r" b="b"/>
              <a:pathLst>
                <a:path w="1205" h="705" extrusionOk="0">
                  <a:moveTo>
                    <a:pt x="623" y="0"/>
                  </a:moveTo>
                  <a:cubicBezTo>
                    <a:pt x="581" y="0"/>
                    <a:pt x="539" y="5"/>
                    <a:pt x="497" y="15"/>
                  </a:cubicBezTo>
                  <a:cubicBezTo>
                    <a:pt x="225" y="77"/>
                    <a:pt x="17" y="306"/>
                    <a:pt x="17" y="576"/>
                  </a:cubicBezTo>
                  <a:cubicBezTo>
                    <a:pt x="0" y="648"/>
                    <a:pt x="60" y="705"/>
                    <a:pt x="131" y="705"/>
                  </a:cubicBezTo>
                  <a:cubicBezTo>
                    <a:pt x="142" y="705"/>
                    <a:pt x="153" y="704"/>
                    <a:pt x="164" y="701"/>
                  </a:cubicBezTo>
                  <a:cubicBezTo>
                    <a:pt x="205" y="701"/>
                    <a:pt x="247" y="639"/>
                    <a:pt x="267" y="598"/>
                  </a:cubicBezTo>
                  <a:cubicBezTo>
                    <a:pt x="267" y="431"/>
                    <a:pt x="372" y="285"/>
                    <a:pt x="538" y="265"/>
                  </a:cubicBezTo>
                  <a:cubicBezTo>
                    <a:pt x="567" y="257"/>
                    <a:pt x="596" y="254"/>
                    <a:pt x="625" y="254"/>
                  </a:cubicBezTo>
                  <a:cubicBezTo>
                    <a:pt x="760" y="254"/>
                    <a:pt x="882" y="332"/>
                    <a:pt x="933" y="451"/>
                  </a:cubicBezTo>
                  <a:cubicBezTo>
                    <a:pt x="951" y="485"/>
                    <a:pt x="995" y="519"/>
                    <a:pt x="1046" y="519"/>
                  </a:cubicBezTo>
                  <a:cubicBezTo>
                    <a:pt x="1057" y="519"/>
                    <a:pt x="1068" y="518"/>
                    <a:pt x="1079" y="514"/>
                  </a:cubicBezTo>
                  <a:cubicBezTo>
                    <a:pt x="1162" y="493"/>
                    <a:pt x="1204" y="409"/>
                    <a:pt x="1162" y="348"/>
                  </a:cubicBezTo>
                  <a:cubicBezTo>
                    <a:pt x="1057" y="137"/>
                    <a:pt x="848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5440225" y="2910300"/>
              <a:ext cx="21375" cy="28375"/>
            </a:xfrm>
            <a:custGeom>
              <a:avLst/>
              <a:gdLst/>
              <a:ahLst/>
              <a:cxnLst/>
              <a:rect l="l" t="t" r="r" b="b"/>
              <a:pathLst>
                <a:path w="855" h="1135" extrusionOk="0">
                  <a:moveTo>
                    <a:pt x="665" y="0"/>
                  </a:moveTo>
                  <a:cubicBezTo>
                    <a:pt x="412" y="0"/>
                    <a:pt x="183" y="163"/>
                    <a:pt x="84" y="418"/>
                  </a:cubicBezTo>
                  <a:cubicBezTo>
                    <a:pt x="1" y="668"/>
                    <a:pt x="106" y="959"/>
                    <a:pt x="334" y="1106"/>
                  </a:cubicBezTo>
                  <a:cubicBezTo>
                    <a:pt x="355" y="1126"/>
                    <a:pt x="378" y="1135"/>
                    <a:pt x="400" y="1135"/>
                  </a:cubicBezTo>
                  <a:cubicBezTo>
                    <a:pt x="445" y="1135"/>
                    <a:pt x="487" y="1098"/>
                    <a:pt x="500" y="1042"/>
                  </a:cubicBezTo>
                  <a:cubicBezTo>
                    <a:pt x="522" y="1001"/>
                    <a:pt x="500" y="939"/>
                    <a:pt x="459" y="917"/>
                  </a:cubicBezTo>
                  <a:cubicBezTo>
                    <a:pt x="334" y="814"/>
                    <a:pt x="272" y="648"/>
                    <a:pt x="334" y="501"/>
                  </a:cubicBezTo>
                  <a:cubicBezTo>
                    <a:pt x="372" y="349"/>
                    <a:pt x="515" y="249"/>
                    <a:pt x="652" y="249"/>
                  </a:cubicBezTo>
                  <a:cubicBezTo>
                    <a:pt x="664" y="249"/>
                    <a:pt x="676" y="250"/>
                    <a:pt x="688" y="252"/>
                  </a:cubicBezTo>
                  <a:cubicBezTo>
                    <a:pt x="750" y="252"/>
                    <a:pt x="792" y="232"/>
                    <a:pt x="813" y="168"/>
                  </a:cubicBezTo>
                  <a:cubicBezTo>
                    <a:pt x="855" y="107"/>
                    <a:pt x="792" y="24"/>
                    <a:pt x="708" y="2"/>
                  </a:cubicBezTo>
                  <a:cubicBezTo>
                    <a:pt x="694" y="1"/>
                    <a:pt x="679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313875" y="2784350"/>
              <a:ext cx="30675" cy="39750"/>
            </a:xfrm>
            <a:custGeom>
              <a:avLst/>
              <a:gdLst/>
              <a:ahLst/>
              <a:cxnLst/>
              <a:rect l="l" t="t" r="r" b="b"/>
              <a:pathLst>
                <a:path w="1227" h="1590" extrusionOk="0">
                  <a:moveTo>
                    <a:pt x="282" y="0"/>
                  </a:moveTo>
                  <a:cubicBezTo>
                    <a:pt x="250" y="0"/>
                    <a:pt x="218" y="2"/>
                    <a:pt x="187" y="5"/>
                  </a:cubicBezTo>
                  <a:cubicBezTo>
                    <a:pt x="84" y="5"/>
                    <a:pt x="0" y="130"/>
                    <a:pt x="42" y="235"/>
                  </a:cubicBezTo>
                  <a:cubicBezTo>
                    <a:pt x="76" y="304"/>
                    <a:pt x="124" y="344"/>
                    <a:pt x="186" y="344"/>
                  </a:cubicBezTo>
                  <a:cubicBezTo>
                    <a:pt x="200" y="344"/>
                    <a:pt x="214" y="342"/>
                    <a:pt x="228" y="338"/>
                  </a:cubicBezTo>
                  <a:cubicBezTo>
                    <a:pt x="244" y="337"/>
                    <a:pt x="260" y="336"/>
                    <a:pt x="276" y="336"/>
                  </a:cubicBezTo>
                  <a:cubicBezTo>
                    <a:pt x="489" y="336"/>
                    <a:pt x="692" y="459"/>
                    <a:pt x="769" y="671"/>
                  </a:cubicBezTo>
                  <a:cubicBezTo>
                    <a:pt x="852" y="901"/>
                    <a:pt x="769" y="1129"/>
                    <a:pt x="583" y="1275"/>
                  </a:cubicBezTo>
                  <a:cubicBezTo>
                    <a:pt x="520" y="1317"/>
                    <a:pt x="500" y="1400"/>
                    <a:pt x="520" y="1483"/>
                  </a:cubicBezTo>
                  <a:cubicBezTo>
                    <a:pt x="546" y="1549"/>
                    <a:pt x="614" y="1589"/>
                    <a:pt x="682" y="1589"/>
                  </a:cubicBezTo>
                  <a:cubicBezTo>
                    <a:pt x="721" y="1589"/>
                    <a:pt x="760" y="1576"/>
                    <a:pt x="791" y="1545"/>
                  </a:cubicBezTo>
                  <a:cubicBezTo>
                    <a:pt x="1102" y="1337"/>
                    <a:pt x="1227" y="921"/>
                    <a:pt x="1082" y="546"/>
                  </a:cubicBezTo>
                  <a:cubicBezTo>
                    <a:pt x="948" y="203"/>
                    <a:pt x="623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5435025" y="279162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0"/>
                  </a:moveTo>
                  <a:cubicBezTo>
                    <a:pt x="252" y="0"/>
                    <a:pt x="221" y="2"/>
                    <a:pt x="189" y="6"/>
                  </a:cubicBezTo>
                  <a:cubicBezTo>
                    <a:pt x="64" y="27"/>
                    <a:pt x="1" y="130"/>
                    <a:pt x="43" y="255"/>
                  </a:cubicBezTo>
                  <a:cubicBezTo>
                    <a:pt x="64" y="319"/>
                    <a:pt x="147" y="360"/>
                    <a:pt x="209" y="360"/>
                  </a:cubicBezTo>
                  <a:cubicBezTo>
                    <a:pt x="226" y="359"/>
                    <a:pt x="243" y="358"/>
                    <a:pt x="261" y="358"/>
                  </a:cubicBezTo>
                  <a:cubicBezTo>
                    <a:pt x="472" y="358"/>
                    <a:pt x="673" y="479"/>
                    <a:pt x="750" y="671"/>
                  </a:cubicBezTo>
                  <a:cubicBezTo>
                    <a:pt x="833" y="901"/>
                    <a:pt x="771" y="1151"/>
                    <a:pt x="583" y="1276"/>
                  </a:cubicBezTo>
                  <a:cubicBezTo>
                    <a:pt x="522" y="1317"/>
                    <a:pt x="500" y="1400"/>
                    <a:pt x="522" y="1484"/>
                  </a:cubicBezTo>
                  <a:cubicBezTo>
                    <a:pt x="550" y="1554"/>
                    <a:pt x="617" y="1596"/>
                    <a:pt x="690" y="1596"/>
                  </a:cubicBezTo>
                  <a:cubicBezTo>
                    <a:pt x="723" y="1596"/>
                    <a:pt x="759" y="1586"/>
                    <a:pt x="791" y="1567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5460050" y="2885850"/>
              <a:ext cx="23900" cy="41975"/>
            </a:xfrm>
            <a:custGeom>
              <a:avLst/>
              <a:gdLst/>
              <a:ahLst/>
              <a:cxnLst/>
              <a:rect l="l" t="t" r="r" b="b"/>
              <a:pathLst>
                <a:path w="956" h="1679" extrusionOk="0">
                  <a:moveTo>
                    <a:pt x="195" y="0"/>
                  </a:moveTo>
                  <a:cubicBezTo>
                    <a:pt x="86" y="0"/>
                    <a:pt x="0" y="96"/>
                    <a:pt x="20" y="189"/>
                  </a:cubicBezTo>
                  <a:cubicBezTo>
                    <a:pt x="20" y="273"/>
                    <a:pt x="82" y="336"/>
                    <a:pt x="165" y="356"/>
                  </a:cubicBezTo>
                  <a:cubicBezTo>
                    <a:pt x="373" y="398"/>
                    <a:pt x="561" y="586"/>
                    <a:pt x="581" y="814"/>
                  </a:cubicBezTo>
                  <a:cubicBezTo>
                    <a:pt x="603" y="1043"/>
                    <a:pt x="456" y="1271"/>
                    <a:pt x="228" y="1335"/>
                  </a:cubicBezTo>
                  <a:cubicBezTo>
                    <a:pt x="165" y="1355"/>
                    <a:pt x="123" y="1438"/>
                    <a:pt x="123" y="1521"/>
                  </a:cubicBezTo>
                  <a:cubicBezTo>
                    <a:pt x="123" y="1607"/>
                    <a:pt x="207" y="1678"/>
                    <a:pt x="295" y="1678"/>
                  </a:cubicBezTo>
                  <a:cubicBezTo>
                    <a:pt x="315" y="1678"/>
                    <a:pt x="334" y="1675"/>
                    <a:pt x="353" y="1667"/>
                  </a:cubicBezTo>
                  <a:cubicBezTo>
                    <a:pt x="706" y="1543"/>
                    <a:pt x="956" y="1188"/>
                    <a:pt x="936" y="794"/>
                  </a:cubicBezTo>
                  <a:cubicBezTo>
                    <a:pt x="894" y="378"/>
                    <a:pt x="60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398125" y="2810425"/>
              <a:ext cx="42625" cy="22575"/>
            </a:xfrm>
            <a:custGeom>
              <a:avLst/>
              <a:gdLst/>
              <a:ahLst/>
              <a:cxnLst/>
              <a:rect l="l" t="t" r="r" b="b"/>
              <a:pathLst>
                <a:path w="1705" h="903" extrusionOk="0">
                  <a:moveTo>
                    <a:pt x="1529" y="0"/>
                  </a:moveTo>
                  <a:cubicBezTo>
                    <a:pt x="1519" y="0"/>
                    <a:pt x="1509" y="1"/>
                    <a:pt x="1499" y="3"/>
                  </a:cubicBezTo>
                  <a:cubicBezTo>
                    <a:pt x="1435" y="3"/>
                    <a:pt x="1352" y="66"/>
                    <a:pt x="1352" y="127"/>
                  </a:cubicBezTo>
                  <a:cubicBezTo>
                    <a:pt x="1310" y="357"/>
                    <a:pt x="1124" y="544"/>
                    <a:pt x="874" y="544"/>
                  </a:cubicBezTo>
                  <a:cubicBezTo>
                    <a:pt x="859" y="545"/>
                    <a:pt x="844" y="546"/>
                    <a:pt x="829" y="546"/>
                  </a:cubicBezTo>
                  <a:cubicBezTo>
                    <a:pt x="618" y="546"/>
                    <a:pt x="431" y="405"/>
                    <a:pt x="353" y="211"/>
                  </a:cubicBezTo>
                  <a:cubicBezTo>
                    <a:pt x="333" y="127"/>
                    <a:pt x="270" y="86"/>
                    <a:pt x="187" y="86"/>
                  </a:cubicBezTo>
                  <a:cubicBezTo>
                    <a:pt x="62" y="107"/>
                    <a:pt x="1" y="211"/>
                    <a:pt x="21" y="316"/>
                  </a:cubicBezTo>
                  <a:cubicBezTo>
                    <a:pt x="136" y="663"/>
                    <a:pt x="449" y="903"/>
                    <a:pt x="826" y="903"/>
                  </a:cubicBezTo>
                  <a:cubicBezTo>
                    <a:pt x="856" y="903"/>
                    <a:pt x="886" y="901"/>
                    <a:pt x="916" y="898"/>
                  </a:cubicBezTo>
                  <a:cubicBezTo>
                    <a:pt x="1310" y="876"/>
                    <a:pt x="1623" y="565"/>
                    <a:pt x="1685" y="191"/>
                  </a:cubicBezTo>
                  <a:cubicBezTo>
                    <a:pt x="1705" y="95"/>
                    <a:pt x="1637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5339875" y="2853675"/>
              <a:ext cx="20300" cy="32600"/>
            </a:xfrm>
            <a:custGeom>
              <a:avLst/>
              <a:gdLst/>
              <a:ahLst/>
              <a:cxnLst/>
              <a:rect l="l" t="t" r="r" b="b"/>
              <a:pathLst>
                <a:path w="812" h="1304" extrusionOk="0">
                  <a:moveTo>
                    <a:pt x="167" y="0"/>
                  </a:moveTo>
                  <a:cubicBezTo>
                    <a:pt x="62" y="0"/>
                    <a:pt x="1" y="83"/>
                    <a:pt x="21" y="167"/>
                  </a:cubicBezTo>
                  <a:cubicBezTo>
                    <a:pt x="21" y="228"/>
                    <a:pt x="84" y="270"/>
                    <a:pt x="145" y="270"/>
                  </a:cubicBezTo>
                  <a:cubicBezTo>
                    <a:pt x="312" y="291"/>
                    <a:pt x="458" y="436"/>
                    <a:pt x="500" y="603"/>
                  </a:cubicBezTo>
                  <a:cubicBezTo>
                    <a:pt x="520" y="791"/>
                    <a:pt x="417" y="957"/>
                    <a:pt x="270" y="1040"/>
                  </a:cubicBezTo>
                  <a:cubicBezTo>
                    <a:pt x="209" y="1060"/>
                    <a:pt x="167" y="1124"/>
                    <a:pt x="187" y="1185"/>
                  </a:cubicBezTo>
                  <a:cubicBezTo>
                    <a:pt x="187" y="1250"/>
                    <a:pt x="251" y="1303"/>
                    <a:pt x="319" y="1303"/>
                  </a:cubicBezTo>
                  <a:cubicBezTo>
                    <a:pt x="338" y="1303"/>
                    <a:pt x="357" y="1299"/>
                    <a:pt x="375" y="1290"/>
                  </a:cubicBezTo>
                  <a:cubicBezTo>
                    <a:pt x="645" y="1165"/>
                    <a:pt x="811" y="874"/>
                    <a:pt x="769" y="561"/>
                  </a:cubicBezTo>
                  <a:cubicBezTo>
                    <a:pt x="708" y="250"/>
                    <a:pt x="458" y="42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5351825" y="2776350"/>
              <a:ext cx="44750" cy="47525"/>
            </a:xfrm>
            <a:custGeom>
              <a:avLst/>
              <a:gdLst/>
              <a:ahLst/>
              <a:cxnLst/>
              <a:rect l="l" t="t" r="r" b="b"/>
              <a:pathLst>
                <a:path w="1790" h="1901" extrusionOk="0">
                  <a:moveTo>
                    <a:pt x="1260" y="1"/>
                  </a:moveTo>
                  <a:cubicBezTo>
                    <a:pt x="1192" y="1"/>
                    <a:pt x="1126" y="32"/>
                    <a:pt x="1082" y="97"/>
                  </a:cubicBezTo>
                  <a:cubicBezTo>
                    <a:pt x="1020" y="181"/>
                    <a:pt x="1020" y="284"/>
                    <a:pt x="1082" y="367"/>
                  </a:cubicBezTo>
                  <a:cubicBezTo>
                    <a:pt x="1270" y="597"/>
                    <a:pt x="1290" y="930"/>
                    <a:pt x="1124" y="1179"/>
                  </a:cubicBezTo>
                  <a:cubicBezTo>
                    <a:pt x="990" y="1358"/>
                    <a:pt x="792" y="1452"/>
                    <a:pt x="590" y="1452"/>
                  </a:cubicBezTo>
                  <a:cubicBezTo>
                    <a:pt x="511" y="1452"/>
                    <a:pt x="431" y="1437"/>
                    <a:pt x="355" y="1407"/>
                  </a:cubicBezTo>
                  <a:cubicBezTo>
                    <a:pt x="327" y="1396"/>
                    <a:pt x="299" y="1391"/>
                    <a:pt x="272" y="1391"/>
                  </a:cubicBezTo>
                  <a:cubicBezTo>
                    <a:pt x="197" y="1391"/>
                    <a:pt x="130" y="1430"/>
                    <a:pt x="83" y="1490"/>
                  </a:cubicBezTo>
                  <a:cubicBezTo>
                    <a:pt x="0" y="1615"/>
                    <a:pt x="42" y="1782"/>
                    <a:pt x="188" y="1823"/>
                  </a:cubicBezTo>
                  <a:cubicBezTo>
                    <a:pt x="315" y="1875"/>
                    <a:pt x="448" y="1900"/>
                    <a:pt x="580" y="1900"/>
                  </a:cubicBezTo>
                  <a:cubicBezTo>
                    <a:pt x="926" y="1900"/>
                    <a:pt x="1267" y="1730"/>
                    <a:pt x="1478" y="1429"/>
                  </a:cubicBezTo>
                  <a:cubicBezTo>
                    <a:pt x="1789" y="1013"/>
                    <a:pt x="1748" y="450"/>
                    <a:pt x="1437" y="76"/>
                  </a:cubicBezTo>
                  <a:cubicBezTo>
                    <a:pt x="1387" y="27"/>
                    <a:pt x="132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5358050" y="2847175"/>
              <a:ext cx="44775" cy="47725"/>
            </a:xfrm>
            <a:custGeom>
              <a:avLst/>
              <a:gdLst/>
              <a:ahLst/>
              <a:cxnLst/>
              <a:rect l="l" t="t" r="r" b="b"/>
              <a:pathLst>
                <a:path w="1791" h="1909" extrusionOk="0">
                  <a:moveTo>
                    <a:pt x="1260" y="0"/>
                  </a:moveTo>
                  <a:cubicBezTo>
                    <a:pt x="1192" y="0"/>
                    <a:pt x="1124" y="31"/>
                    <a:pt x="1083" y="94"/>
                  </a:cubicBezTo>
                  <a:cubicBezTo>
                    <a:pt x="1021" y="177"/>
                    <a:pt x="1021" y="302"/>
                    <a:pt x="1104" y="363"/>
                  </a:cubicBezTo>
                  <a:cubicBezTo>
                    <a:pt x="1291" y="593"/>
                    <a:pt x="1312" y="926"/>
                    <a:pt x="1124" y="1176"/>
                  </a:cubicBezTo>
                  <a:cubicBezTo>
                    <a:pt x="1001" y="1360"/>
                    <a:pt x="787" y="1465"/>
                    <a:pt x="574" y="1465"/>
                  </a:cubicBezTo>
                  <a:cubicBezTo>
                    <a:pt x="500" y="1465"/>
                    <a:pt x="425" y="1452"/>
                    <a:pt x="355" y="1425"/>
                  </a:cubicBezTo>
                  <a:cubicBezTo>
                    <a:pt x="320" y="1411"/>
                    <a:pt x="285" y="1404"/>
                    <a:pt x="252" y="1404"/>
                  </a:cubicBezTo>
                  <a:cubicBezTo>
                    <a:pt x="186" y="1404"/>
                    <a:pt x="126" y="1432"/>
                    <a:pt x="84" y="1487"/>
                  </a:cubicBezTo>
                  <a:cubicBezTo>
                    <a:pt x="1" y="1612"/>
                    <a:pt x="64" y="1778"/>
                    <a:pt x="189" y="1841"/>
                  </a:cubicBezTo>
                  <a:cubicBezTo>
                    <a:pt x="318" y="1886"/>
                    <a:pt x="451" y="1909"/>
                    <a:pt x="582" y="1909"/>
                  </a:cubicBezTo>
                  <a:cubicBezTo>
                    <a:pt x="934" y="1909"/>
                    <a:pt x="1272" y="1749"/>
                    <a:pt x="1499" y="1445"/>
                  </a:cubicBezTo>
                  <a:cubicBezTo>
                    <a:pt x="1790" y="1029"/>
                    <a:pt x="1748" y="468"/>
                    <a:pt x="1437" y="94"/>
                  </a:cubicBezTo>
                  <a:cubicBezTo>
                    <a:pt x="1396" y="31"/>
                    <a:pt x="1328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5338825" y="2742875"/>
              <a:ext cx="32750" cy="53650"/>
            </a:xfrm>
            <a:custGeom>
              <a:avLst/>
              <a:gdLst/>
              <a:ahLst/>
              <a:cxnLst/>
              <a:rect l="l" t="t" r="r" b="b"/>
              <a:pathLst>
                <a:path w="1310" h="2146" extrusionOk="0">
                  <a:moveTo>
                    <a:pt x="828" y="0"/>
                  </a:moveTo>
                  <a:cubicBezTo>
                    <a:pt x="796" y="0"/>
                    <a:pt x="762" y="7"/>
                    <a:pt x="728" y="22"/>
                  </a:cubicBezTo>
                  <a:cubicBezTo>
                    <a:pt x="292" y="208"/>
                    <a:pt x="1" y="687"/>
                    <a:pt x="63" y="1207"/>
                  </a:cubicBezTo>
                  <a:cubicBezTo>
                    <a:pt x="146" y="1706"/>
                    <a:pt x="562" y="2080"/>
                    <a:pt x="1041" y="2144"/>
                  </a:cubicBezTo>
                  <a:cubicBezTo>
                    <a:pt x="1051" y="2145"/>
                    <a:pt x="1062" y="2146"/>
                    <a:pt x="1072" y="2146"/>
                  </a:cubicBezTo>
                  <a:cubicBezTo>
                    <a:pt x="1203" y="2146"/>
                    <a:pt x="1309" y="2029"/>
                    <a:pt x="1291" y="1894"/>
                  </a:cubicBezTo>
                  <a:cubicBezTo>
                    <a:pt x="1269" y="1789"/>
                    <a:pt x="1208" y="1706"/>
                    <a:pt x="1103" y="1686"/>
                  </a:cubicBezTo>
                  <a:cubicBezTo>
                    <a:pt x="811" y="1664"/>
                    <a:pt x="562" y="1436"/>
                    <a:pt x="520" y="1123"/>
                  </a:cubicBezTo>
                  <a:cubicBezTo>
                    <a:pt x="479" y="832"/>
                    <a:pt x="645" y="541"/>
                    <a:pt x="916" y="438"/>
                  </a:cubicBezTo>
                  <a:cubicBezTo>
                    <a:pt x="1000" y="396"/>
                    <a:pt x="1061" y="291"/>
                    <a:pt x="1041" y="188"/>
                  </a:cubicBezTo>
                  <a:cubicBezTo>
                    <a:pt x="1025" y="76"/>
                    <a:pt x="93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5455350" y="2760100"/>
              <a:ext cx="59800" cy="39450"/>
            </a:xfrm>
            <a:custGeom>
              <a:avLst/>
              <a:gdLst/>
              <a:ahLst/>
              <a:cxnLst/>
              <a:rect l="l" t="t" r="r" b="b"/>
              <a:pathLst>
                <a:path w="2392" h="1578" extrusionOk="0">
                  <a:moveTo>
                    <a:pt x="2106" y="0"/>
                  </a:moveTo>
                  <a:cubicBezTo>
                    <a:pt x="2076" y="0"/>
                    <a:pt x="2046" y="6"/>
                    <a:pt x="2017" y="18"/>
                  </a:cubicBezTo>
                  <a:cubicBezTo>
                    <a:pt x="1914" y="40"/>
                    <a:pt x="1831" y="165"/>
                    <a:pt x="1851" y="268"/>
                  </a:cubicBezTo>
                  <a:cubicBezTo>
                    <a:pt x="1872" y="601"/>
                    <a:pt x="1684" y="914"/>
                    <a:pt x="1373" y="1039"/>
                  </a:cubicBezTo>
                  <a:cubicBezTo>
                    <a:pt x="1294" y="1063"/>
                    <a:pt x="1215" y="1075"/>
                    <a:pt x="1136" y="1075"/>
                  </a:cubicBezTo>
                  <a:cubicBezTo>
                    <a:pt x="882" y="1075"/>
                    <a:pt x="642" y="953"/>
                    <a:pt x="499" y="747"/>
                  </a:cubicBezTo>
                  <a:cubicBezTo>
                    <a:pt x="453" y="686"/>
                    <a:pt x="374" y="648"/>
                    <a:pt x="294" y="648"/>
                  </a:cubicBezTo>
                  <a:cubicBezTo>
                    <a:pt x="265" y="648"/>
                    <a:pt x="236" y="653"/>
                    <a:pt x="208" y="664"/>
                  </a:cubicBezTo>
                  <a:cubicBezTo>
                    <a:pt x="62" y="726"/>
                    <a:pt x="0" y="914"/>
                    <a:pt x="83" y="1039"/>
                  </a:cubicBezTo>
                  <a:cubicBezTo>
                    <a:pt x="328" y="1376"/>
                    <a:pt x="709" y="1577"/>
                    <a:pt x="1108" y="1577"/>
                  </a:cubicBezTo>
                  <a:cubicBezTo>
                    <a:pt x="1251" y="1577"/>
                    <a:pt x="1397" y="1551"/>
                    <a:pt x="1540" y="1496"/>
                  </a:cubicBezTo>
                  <a:cubicBezTo>
                    <a:pt x="2081" y="1308"/>
                    <a:pt x="2392" y="767"/>
                    <a:pt x="2350" y="226"/>
                  </a:cubicBezTo>
                  <a:cubicBezTo>
                    <a:pt x="2334" y="93"/>
                    <a:pt x="2224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5412700" y="2641300"/>
              <a:ext cx="68675" cy="47175"/>
            </a:xfrm>
            <a:custGeom>
              <a:avLst/>
              <a:gdLst/>
              <a:ahLst/>
              <a:cxnLst/>
              <a:rect l="l" t="t" r="r" b="b"/>
              <a:pathLst>
                <a:path w="2747" h="1887" extrusionOk="0">
                  <a:moveTo>
                    <a:pt x="1500" y="0"/>
                  </a:moveTo>
                  <a:cubicBezTo>
                    <a:pt x="1313" y="0"/>
                    <a:pt x="1121" y="36"/>
                    <a:pt x="936" y="110"/>
                  </a:cubicBezTo>
                  <a:cubicBezTo>
                    <a:pt x="333" y="382"/>
                    <a:pt x="0" y="1026"/>
                    <a:pt x="103" y="1650"/>
                  </a:cubicBezTo>
                  <a:cubicBezTo>
                    <a:pt x="120" y="1793"/>
                    <a:pt x="244" y="1887"/>
                    <a:pt x="376" y="1887"/>
                  </a:cubicBezTo>
                  <a:cubicBezTo>
                    <a:pt x="418" y="1887"/>
                    <a:pt x="460" y="1878"/>
                    <a:pt x="499" y="1858"/>
                  </a:cubicBezTo>
                  <a:cubicBezTo>
                    <a:pt x="624" y="1816"/>
                    <a:pt x="686" y="1691"/>
                    <a:pt x="666" y="1547"/>
                  </a:cubicBezTo>
                  <a:cubicBezTo>
                    <a:pt x="624" y="1172"/>
                    <a:pt x="811" y="798"/>
                    <a:pt x="1165" y="651"/>
                  </a:cubicBezTo>
                  <a:cubicBezTo>
                    <a:pt x="1280" y="600"/>
                    <a:pt x="1396" y="577"/>
                    <a:pt x="1510" y="577"/>
                  </a:cubicBezTo>
                  <a:cubicBezTo>
                    <a:pt x="1767" y="577"/>
                    <a:pt x="2010" y="699"/>
                    <a:pt x="2184" y="901"/>
                  </a:cubicBezTo>
                  <a:cubicBezTo>
                    <a:pt x="2227" y="972"/>
                    <a:pt x="2307" y="1014"/>
                    <a:pt x="2393" y="1014"/>
                  </a:cubicBezTo>
                  <a:cubicBezTo>
                    <a:pt x="2434" y="1014"/>
                    <a:pt x="2476" y="1004"/>
                    <a:pt x="2517" y="984"/>
                  </a:cubicBezTo>
                  <a:cubicBezTo>
                    <a:pt x="2683" y="901"/>
                    <a:pt x="2746" y="693"/>
                    <a:pt x="2621" y="548"/>
                  </a:cubicBezTo>
                  <a:cubicBezTo>
                    <a:pt x="2359" y="197"/>
                    <a:pt x="1942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5540100" y="2661725"/>
              <a:ext cx="44250" cy="47900"/>
            </a:xfrm>
            <a:custGeom>
              <a:avLst/>
              <a:gdLst/>
              <a:ahLst/>
              <a:cxnLst/>
              <a:rect l="l" t="t" r="r" b="b"/>
              <a:pathLst>
                <a:path w="1770" h="1916" extrusionOk="0">
                  <a:moveTo>
                    <a:pt x="554" y="0"/>
                  </a:moveTo>
                  <a:cubicBezTo>
                    <a:pt x="430" y="0"/>
                    <a:pt x="307" y="21"/>
                    <a:pt x="188" y="64"/>
                  </a:cubicBezTo>
                  <a:cubicBezTo>
                    <a:pt x="42" y="125"/>
                    <a:pt x="0" y="292"/>
                    <a:pt x="84" y="397"/>
                  </a:cubicBezTo>
                  <a:cubicBezTo>
                    <a:pt x="116" y="476"/>
                    <a:pt x="198" y="507"/>
                    <a:pt x="272" y="507"/>
                  </a:cubicBezTo>
                  <a:cubicBezTo>
                    <a:pt x="293" y="507"/>
                    <a:pt x="314" y="505"/>
                    <a:pt x="333" y="500"/>
                  </a:cubicBezTo>
                  <a:cubicBezTo>
                    <a:pt x="408" y="471"/>
                    <a:pt x="488" y="457"/>
                    <a:pt x="568" y="457"/>
                  </a:cubicBezTo>
                  <a:cubicBezTo>
                    <a:pt x="776" y="457"/>
                    <a:pt x="983" y="555"/>
                    <a:pt x="1104" y="750"/>
                  </a:cubicBezTo>
                  <a:cubicBezTo>
                    <a:pt x="1270" y="999"/>
                    <a:pt x="1249" y="1332"/>
                    <a:pt x="1062" y="1540"/>
                  </a:cubicBezTo>
                  <a:cubicBezTo>
                    <a:pt x="999" y="1623"/>
                    <a:pt x="979" y="1728"/>
                    <a:pt x="1041" y="1811"/>
                  </a:cubicBezTo>
                  <a:cubicBezTo>
                    <a:pt x="1086" y="1879"/>
                    <a:pt x="1155" y="1916"/>
                    <a:pt x="1225" y="1916"/>
                  </a:cubicBezTo>
                  <a:cubicBezTo>
                    <a:pt x="1286" y="1916"/>
                    <a:pt x="1347" y="1889"/>
                    <a:pt x="1395" y="1831"/>
                  </a:cubicBezTo>
                  <a:cubicBezTo>
                    <a:pt x="1728" y="1479"/>
                    <a:pt x="1770" y="916"/>
                    <a:pt x="1478" y="480"/>
                  </a:cubicBezTo>
                  <a:cubicBezTo>
                    <a:pt x="1262" y="171"/>
                    <a:pt x="90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5467825" y="2717900"/>
              <a:ext cx="45800" cy="56625"/>
            </a:xfrm>
            <a:custGeom>
              <a:avLst/>
              <a:gdLst/>
              <a:ahLst/>
              <a:cxnLst/>
              <a:rect l="l" t="t" r="r" b="b"/>
              <a:pathLst>
                <a:path w="1832" h="2265" extrusionOk="0">
                  <a:moveTo>
                    <a:pt x="1360" y="1"/>
                  </a:moveTo>
                  <a:cubicBezTo>
                    <a:pt x="894" y="1"/>
                    <a:pt x="447" y="279"/>
                    <a:pt x="250" y="729"/>
                  </a:cubicBezTo>
                  <a:cubicBezTo>
                    <a:pt x="0" y="1249"/>
                    <a:pt x="145" y="1853"/>
                    <a:pt x="583" y="2206"/>
                  </a:cubicBezTo>
                  <a:cubicBezTo>
                    <a:pt x="630" y="2245"/>
                    <a:pt x="686" y="2264"/>
                    <a:pt x="742" y="2264"/>
                  </a:cubicBezTo>
                  <a:cubicBezTo>
                    <a:pt x="834" y="2264"/>
                    <a:pt x="926" y="2214"/>
                    <a:pt x="977" y="2122"/>
                  </a:cubicBezTo>
                  <a:cubicBezTo>
                    <a:pt x="1019" y="2019"/>
                    <a:pt x="999" y="1894"/>
                    <a:pt x="894" y="1811"/>
                  </a:cubicBezTo>
                  <a:cubicBezTo>
                    <a:pt x="645" y="1603"/>
                    <a:pt x="561" y="1249"/>
                    <a:pt x="708" y="937"/>
                  </a:cubicBezTo>
                  <a:cubicBezTo>
                    <a:pt x="832" y="669"/>
                    <a:pt x="1095" y="508"/>
                    <a:pt x="1365" y="508"/>
                  </a:cubicBezTo>
                  <a:cubicBezTo>
                    <a:pt x="1409" y="508"/>
                    <a:pt x="1454" y="512"/>
                    <a:pt x="1498" y="521"/>
                  </a:cubicBezTo>
                  <a:cubicBezTo>
                    <a:pt x="1511" y="524"/>
                    <a:pt x="1525" y="525"/>
                    <a:pt x="1538" y="525"/>
                  </a:cubicBezTo>
                  <a:cubicBezTo>
                    <a:pt x="1632" y="525"/>
                    <a:pt x="1732" y="467"/>
                    <a:pt x="1768" y="375"/>
                  </a:cubicBezTo>
                  <a:cubicBezTo>
                    <a:pt x="1831" y="230"/>
                    <a:pt x="1748" y="42"/>
                    <a:pt x="1582" y="22"/>
                  </a:cubicBezTo>
                  <a:cubicBezTo>
                    <a:pt x="1508" y="8"/>
                    <a:pt x="1434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5548950" y="2740575"/>
              <a:ext cx="51000" cy="51950"/>
            </a:xfrm>
            <a:custGeom>
              <a:avLst/>
              <a:gdLst/>
              <a:ahLst/>
              <a:cxnLst/>
              <a:rect l="l" t="t" r="r" b="b"/>
              <a:pathLst>
                <a:path w="2040" h="2078" extrusionOk="0">
                  <a:moveTo>
                    <a:pt x="1521" y="1"/>
                  </a:moveTo>
                  <a:cubicBezTo>
                    <a:pt x="1451" y="1"/>
                    <a:pt x="1382" y="32"/>
                    <a:pt x="1332" y="92"/>
                  </a:cubicBezTo>
                  <a:cubicBezTo>
                    <a:pt x="1249" y="175"/>
                    <a:pt x="1249" y="322"/>
                    <a:pt x="1311" y="405"/>
                  </a:cubicBezTo>
                  <a:cubicBezTo>
                    <a:pt x="1499" y="675"/>
                    <a:pt x="1499" y="1049"/>
                    <a:pt x="1291" y="1299"/>
                  </a:cubicBezTo>
                  <a:cubicBezTo>
                    <a:pt x="1136" y="1481"/>
                    <a:pt x="926" y="1569"/>
                    <a:pt x="710" y="1569"/>
                  </a:cubicBezTo>
                  <a:cubicBezTo>
                    <a:pt x="605" y="1569"/>
                    <a:pt x="498" y="1548"/>
                    <a:pt x="395" y="1507"/>
                  </a:cubicBezTo>
                  <a:cubicBezTo>
                    <a:pt x="361" y="1486"/>
                    <a:pt x="327" y="1477"/>
                    <a:pt x="293" y="1477"/>
                  </a:cubicBezTo>
                  <a:cubicBezTo>
                    <a:pt x="225" y="1477"/>
                    <a:pt x="160" y="1514"/>
                    <a:pt x="104" y="1570"/>
                  </a:cubicBezTo>
                  <a:cubicBezTo>
                    <a:pt x="1" y="1695"/>
                    <a:pt x="42" y="1881"/>
                    <a:pt x="187" y="1964"/>
                  </a:cubicBezTo>
                  <a:cubicBezTo>
                    <a:pt x="352" y="2040"/>
                    <a:pt x="531" y="2078"/>
                    <a:pt x="709" y="2078"/>
                  </a:cubicBezTo>
                  <a:cubicBezTo>
                    <a:pt x="1070" y="2078"/>
                    <a:pt x="1428" y="1925"/>
                    <a:pt x="1665" y="1632"/>
                  </a:cubicBezTo>
                  <a:cubicBezTo>
                    <a:pt x="2040" y="1174"/>
                    <a:pt x="2040" y="550"/>
                    <a:pt x="1727" y="114"/>
                  </a:cubicBezTo>
                  <a:cubicBezTo>
                    <a:pt x="1673" y="38"/>
                    <a:pt x="1597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5554150" y="2714625"/>
              <a:ext cx="44775" cy="42325"/>
            </a:xfrm>
            <a:custGeom>
              <a:avLst/>
              <a:gdLst/>
              <a:ahLst/>
              <a:cxnLst/>
              <a:rect l="l" t="t" r="r" b="b"/>
              <a:pathLst>
                <a:path w="1791" h="1693" extrusionOk="0">
                  <a:moveTo>
                    <a:pt x="1325" y="1"/>
                  </a:moveTo>
                  <a:cubicBezTo>
                    <a:pt x="1139" y="1"/>
                    <a:pt x="948" y="42"/>
                    <a:pt x="770" y="131"/>
                  </a:cubicBezTo>
                  <a:cubicBezTo>
                    <a:pt x="251" y="381"/>
                    <a:pt x="1" y="964"/>
                    <a:pt x="104" y="1505"/>
                  </a:cubicBezTo>
                  <a:cubicBezTo>
                    <a:pt x="136" y="1617"/>
                    <a:pt x="242" y="1692"/>
                    <a:pt x="356" y="1692"/>
                  </a:cubicBezTo>
                  <a:cubicBezTo>
                    <a:pt x="390" y="1692"/>
                    <a:pt x="425" y="1686"/>
                    <a:pt x="459" y="1671"/>
                  </a:cubicBezTo>
                  <a:cubicBezTo>
                    <a:pt x="562" y="1609"/>
                    <a:pt x="625" y="1505"/>
                    <a:pt x="603" y="1401"/>
                  </a:cubicBezTo>
                  <a:cubicBezTo>
                    <a:pt x="542" y="1068"/>
                    <a:pt x="687" y="736"/>
                    <a:pt x="1000" y="589"/>
                  </a:cubicBezTo>
                  <a:cubicBezTo>
                    <a:pt x="1101" y="530"/>
                    <a:pt x="1213" y="502"/>
                    <a:pt x="1325" y="502"/>
                  </a:cubicBezTo>
                  <a:cubicBezTo>
                    <a:pt x="1489" y="502"/>
                    <a:pt x="1654" y="562"/>
                    <a:pt x="1790" y="672"/>
                  </a:cubicBezTo>
                  <a:lnTo>
                    <a:pt x="1790" y="90"/>
                  </a:lnTo>
                  <a:cubicBezTo>
                    <a:pt x="1645" y="32"/>
                    <a:pt x="1486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5594725" y="2822950"/>
              <a:ext cx="4200" cy="13550"/>
            </a:xfrm>
            <a:custGeom>
              <a:avLst/>
              <a:gdLst/>
              <a:ahLst/>
              <a:cxnLst/>
              <a:rect l="l" t="t" r="r" b="b"/>
              <a:pathLst>
                <a:path w="168" h="542" extrusionOk="0">
                  <a:moveTo>
                    <a:pt x="167" y="1"/>
                  </a:moveTo>
                  <a:cubicBezTo>
                    <a:pt x="125" y="64"/>
                    <a:pt x="84" y="147"/>
                    <a:pt x="42" y="231"/>
                  </a:cubicBezTo>
                  <a:cubicBezTo>
                    <a:pt x="1" y="355"/>
                    <a:pt x="62" y="480"/>
                    <a:pt x="167" y="542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5435025" y="2760125"/>
              <a:ext cx="29150" cy="20050"/>
            </a:xfrm>
            <a:custGeom>
              <a:avLst/>
              <a:gdLst/>
              <a:ahLst/>
              <a:cxnLst/>
              <a:rect l="l" t="t" r="r" b="b"/>
              <a:pathLst>
                <a:path w="1166" h="802" extrusionOk="0">
                  <a:moveTo>
                    <a:pt x="644" y="0"/>
                  </a:moveTo>
                  <a:cubicBezTo>
                    <a:pt x="561" y="0"/>
                    <a:pt x="477" y="19"/>
                    <a:pt x="397" y="59"/>
                  </a:cubicBezTo>
                  <a:cubicBezTo>
                    <a:pt x="126" y="164"/>
                    <a:pt x="1" y="433"/>
                    <a:pt x="23" y="705"/>
                  </a:cubicBezTo>
                  <a:cubicBezTo>
                    <a:pt x="38" y="753"/>
                    <a:pt x="92" y="801"/>
                    <a:pt x="154" y="801"/>
                  </a:cubicBezTo>
                  <a:cubicBezTo>
                    <a:pt x="172" y="801"/>
                    <a:pt x="190" y="797"/>
                    <a:pt x="209" y="788"/>
                  </a:cubicBezTo>
                  <a:cubicBezTo>
                    <a:pt x="251" y="766"/>
                    <a:pt x="292" y="725"/>
                    <a:pt x="272" y="663"/>
                  </a:cubicBezTo>
                  <a:cubicBezTo>
                    <a:pt x="251" y="497"/>
                    <a:pt x="334" y="350"/>
                    <a:pt x="480" y="267"/>
                  </a:cubicBezTo>
                  <a:cubicBezTo>
                    <a:pt x="525" y="251"/>
                    <a:pt x="569" y="243"/>
                    <a:pt x="613" y="243"/>
                  </a:cubicBezTo>
                  <a:cubicBezTo>
                    <a:pt x="731" y="243"/>
                    <a:pt x="841" y="300"/>
                    <a:pt x="916" y="392"/>
                  </a:cubicBezTo>
                  <a:cubicBezTo>
                    <a:pt x="947" y="422"/>
                    <a:pt x="977" y="442"/>
                    <a:pt x="1016" y="442"/>
                  </a:cubicBezTo>
                  <a:cubicBezTo>
                    <a:pt x="1030" y="442"/>
                    <a:pt x="1046" y="439"/>
                    <a:pt x="1063" y="433"/>
                  </a:cubicBezTo>
                  <a:cubicBezTo>
                    <a:pt x="1124" y="392"/>
                    <a:pt x="1166" y="309"/>
                    <a:pt x="1104" y="225"/>
                  </a:cubicBezTo>
                  <a:cubicBezTo>
                    <a:pt x="991" y="84"/>
                    <a:pt x="82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5512550" y="2647125"/>
              <a:ext cx="31225" cy="42425"/>
            </a:xfrm>
            <a:custGeom>
              <a:avLst/>
              <a:gdLst/>
              <a:ahLst/>
              <a:cxnLst/>
              <a:rect l="l" t="t" r="r" b="b"/>
              <a:pathLst>
                <a:path w="1249" h="1697" extrusionOk="0">
                  <a:moveTo>
                    <a:pt x="996" y="1"/>
                  </a:moveTo>
                  <a:cubicBezTo>
                    <a:pt x="616" y="1"/>
                    <a:pt x="246" y="246"/>
                    <a:pt x="125" y="626"/>
                  </a:cubicBezTo>
                  <a:cubicBezTo>
                    <a:pt x="1" y="1022"/>
                    <a:pt x="167" y="1458"/>
                    <a:pt x="500" y="1666"/>
                  </a:cubicBezTo>
                  <a:cubicBezTo>
                    <a:pt x="533" y="1687"/>
                    <a:pt x="569" y="1696"/>
                    <a:pt x="603" y="1696"/>
                  </a:cubicBezTo>
                  <a:cubicBezTo>
                    <a:pt x="675" y="1696"/>
                    <a:pt x="741" y="1654"/>
                    <a:pt x="770" y="1583"/>
                  </a:cubicBezTo>
                  <a:cubicBezTo>
                    <a:pt x="791" y="1500"/>
                    <a:pt x="770" y="1417"/>
                    <a:pt x="686" y="1355"/>
                  </a:cubicBezTo>
                  <a:cubicBezTo>
                    <a:pt x="500" y="1230"/>
                    <a:pt x="395" y="981"/>
                    <a:pt x="478" y="751"/>
                  </a:cubicBezTo>
                  <a:cubicBezTo>
                    <a:pt x="556" y="517"/>
                    <a:pt x="764" y="375"/>
                    <a:pt x="977" y="375"/>
                  </a:cubicBezTo>
                  <a:cubicBezTo>
                    <a:pt x="991" y="375"/>
                    <a:pt x="1005" y="375"/>
                    <a:pt x="1019" y="377"/>
                  </a:cubicBezTo>
                  <a:cubicBezTo>
                    <a:pt x="1102" y="377"/>
                    <a:pt x="1186" y="335"/>
                    <a:pt x="1207" y="252"/>
                  </a:cubicBezTo>
                  <a:cubicBezTo>
                    <a:pt x="1249" y="127"/>
                    <a:pt x="1166" y="24"/>
                    <a:pt x="1041" y="2"/>
                  </a:cubicBezTo>
                  <a:cubicBezTo>
                    <a:pt x="1026" y="1"/>
                    <a:pt x="1011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5519825" y="2760425"/>
              <a:ext cx="31250" cy="42400"/>
            </a:xfrm>
            <a:custGeom>
              <a:avLst/>
              <a:gdLst/>
              <a:ahLst/>
              <a:cxnLst/>
              <a:rect l="l" t="t" r="r" b="b"/>
              <a:pathLst>
                <a:path w="1250" h="1696" extrusionOk="0">
                  <a:moveTo>
                    <a:pt x="971" y="1"/>
                  </a:moveTo>
                  <a:cubicBezTo>
                    <a:pt x="592" y="1"/>
                    <a:pt x="260" y="242"/>
                    <a:pt x="126" y="610"/>
                  </a:cubicBezTo>
                  <a:cubicBezTo>
                    <a:pt x="1" y="1026"/>
                    <a:pt x="167" y="1442"/>
                    <a:pt x="500" y="1670"/>
                  </a:cubicBezTo>
                  <a:cubicBezTo>
                    <a:pt x="529" y="1687"/>
                    <a:pt x="559" y="1695"/>
                    <a:pt x="588" y="1695"/>
                  </a:cubicBezTo>
                  <a:cubicBezTo>
                    <a:pt x="666" y="1695"/>
                    <a:pt x="740" y="1641"/>
                    <a:pt x="770" y="1567"/>
                  </a:cubicBezTo>
                  <a:cubicBezTo>
                    <a:pt x="811" y="1483"/>
                    <a:pt x="770" y="1400"/>
                    <a:pt x="708" y="1359"/>
                  </a:cubicBezTo>
                  <a:cubicBezTo>
                    <a:pt x="500" y="1234"/>
                    <a:pt x="395" y="962"/>
                    <a:pt x="479" y="734"/>
                  </a:cubicBezTo>
                  <a:cubicBezTo>
                    <a:pt x="562" y="505"/>
                    <a:pt x="791" y="360"/>
                    <a:pt x="1019" y="360"/>
                  </a:cubicBezTo>
                  <a:cubicBezTo>
                    <a:pt x="1030" y="362"/>
                    <a:pt x="1041" y="364"/>
                    <a:pt x="1051" y="364"/>
                  </a:cubicBezTo>
                  <a:cubicBezTo>
                    <a:pt x="1123" y="364"/>
                    <a:pt x="1189" y="308"/>
                    <a:pt x="1207" y="235"/>
                  </a:cubicBezTo>
                  <a:cubicBezTo>
                    <a:pt x="1249" y="130"/>
                    <a:pt x="1166" y="5"/>
                    <a:pt x="1061" y="5"/>
                  </a:cubicBezTo>
                  <a:cubicBezTo>
                    <a:pt x="1031" y="2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5487050" y="2687100"/>
              <a:ext cx="26025" cy="24275"/>
            </a:xfrm>
            <a:custGeom>
              <a:avLst/>
              <a:gdLst/>
              <a:ahLst/>
              <a:cxnLst/>
              <a:rect l="l" t="t" r="r" b="b"/>
              <a:pathLst>
                <a:path w="1041" h="971" extrusionOk="0">
                  <a:moveTo>
                    <a:pt x="650" y="1"/>
                  </a:moveTo>
                  <a:cubicBezTo>
                    <a:pt x="495" y="1"/>
                    <a:pt x="340" y="61"/>
                    <a:pt x="230" y="172"/>
                  </a:cubicBezTo>
                  <a:cubicBezTo>
                    <a:pt x="22" y="380"/>
                    <a:pt x="0" y="672"/>
                    <a:pt x="125" y="921"/>
                  </a:cubicBezTo>
                  <a:cubicBezTo>
                    <a:pt x="148" y="955"/>
                    <a:pt x="190" y="970"/>
                    <a:pt x="233" y="970"/>
                  </a:cubicBezTo>
                  <a:cubicBezTo>
                    <a:pt x="269" y="970"/>
                    <a:pt x="305" y="960"/>
                    <a:pt x="333" y="941"/>
                  </a:cubicBezTo>
                  <a:cubicBezTo>
                    <a:pt x="375" y="900"/>
                    <a:pt x="375" y="838"/>
                    <a:pt x="355" y="796"/>
                  </a:cubicBezTo>
                  <a:cubicBezTo>
                    <a:pt x="272" y="650"/>
                    <a:pt x="292" y="464"/>
                    <a:pt x="396" y="359"/>
                  </a:cubicBezTo>
                  <a:cubicBezTo>
                    <a:pt x="471" y="284"/>
                    <a:pt x="568" y="247"/>
                    <a:pt x="660" y="247"/>
                  </a:cubicBezTo>
                  <a:cubicBezTo>
                    <a:pt x="722" y="247"/>
                    <a:pt x="782" y="264"/>
                    <a:pt x="833" y="297"/>
                  </a:cubicBezTo>
                  <a:cubicBezTo>
                    <a:pt x="858" y="305"/>
                    <a:pt x="881" y="310"/>
                    <a:pt x="901" y="310"/>
                  </a:cubicBezTo>
                  <a:cubicBezTo>
                    <a:pt x="930" y="310"/>
                    <a:pt x="954" y="300"/>
                    <a:pt x="979" y="275"/>
                  </a:cubicBezTo>
                  <a:cubicBezTo>
                    <a:pt x="1041" y="214"/>
                    <a:pt x="1021" y="131"/>
                    <a:pt x="957" y="89"/>
                  </a:cubicBezTo>
                  <a:cubicBezTo>
                    <a:pt x="864" y="29"/>
                    <a:pt x="757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5539600" y="2682025"/>
              <a:ext cx="19250" cy="29025"/>
            </a:xfrm>
            <a:custGeom>
              <a:avLst/>
              <a:gdLst/>
              <a:ahLst/>
              <a:cxnLst/>
              <a:rect l="l" t="t" r="r" b="b"/>
              <a:pathLst>
                <a:path w="770" h="1161" extrusionOk="0">
                  <a:moveTo>
                    <a:pt x="625" y="1"/>
                  </a:moveTo>
                  <a:cubicBezTo>
                    <a:pt x="375" y="1"/>
                    <a:pt x="125" y="187"/>
                    <a:pt x="62" y="478"/>
                  </a:cubicBezTo>
                  <a:cubicBezTo>
                    <a:pt x="0" y="750"/>
                    <a:pt x="125" y="1019"/>
                    <a:pt x="375" y="1144"/>
                  </a:cubicBezTo>
                  <a:cubicBezTo>
                    <a:pt x="391" y="1155"/>
                    <a:pt x="409" y="1161"/>
                    <a:pt x="427" y="1161"/>
                  </a:cubicBezTo>
                  <a:cubicBezTo>
                    <a:pt x="477" y="1161"/>
                    <a:pt x="525" y="1122"/>
                    <a:pt x="541" y="1061"/>
                  </a:cubicBezTo>
                  <a:cubicBezTo>
                    <a:pt x="561" y="999"/>
                    <a:pt x="541" y="958"/>
                    <a:pt x="478" y="936"/>
                  </a:cubicBezTo>
                  <a:cubicBezTo>
                    <a:pt x="333" y="853"/>
                    <a:pt x="270" y="686"/>
                    <a:pt x="292" y="520"/>
                  </a:cubicBezTo>
                  <a:cubicBezTo>
                    <a:pt x="333" y="354"/>
                    <a:pt x="478" y="250"/>
                    <a:pt x="645" y="250"/>
                  </a:cubicBezTo>
                  <a:cubicBezTo>
                    <a:pt x="686" y="250"/>
                    <a:pt x="749" y="209"/>
                    <a:pt x="749" y="146"/>
                  </a:cubicBezTo>
                  <a:cubicBezTo>
                    <a:pt x="769" y="84"/>
                    <a:pt x="708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5589525" y="2785025"/>
              <a:ext cx="9400" cy="25175"/>
            </a:xfrm>
            <a:custGeom>
              <a:avLst/>
              <a:gdLst/>
              <a:ahLst/>
              <a:cxnLst/>
              <a:rect l="l" t="t" r="r" b="b"/>
              <a:pathLst>
                <a:path w="376" h="1007" extrusionOk="0">
                  <a:moveTo>
                    <a:pt x="375" y="0"/>
                  </a:moveTo>
                  <a:cubicBezTo>
                    <a:pt x="270" y="62"/>
                    <a:pt x="187" y="145"/>
                    <a:pt x="145" y="250"/>
                  </a:cubicBezTo>
                  <a:cubicBezTo>
                    <a:pt x="1" y="499"/>
                    <a:pt x="62" y="791"/>
                    <a:pt x="270" y="977"/>
                  </a:cubicBezTo>
                  <a:cubicBezTo>
                    <a:pt x="286" y="992"/>
                    <a:pt x="311" y="1007"/>
                    <a:pt x="339" y="1007"/>
                  </a:cubicBezTo>
                  <a:cubicBezTo>
                    <a:pt x="351" y="1007"/>
                    <a:pt x="363" y="1004"/>
                    <a:pt x="375" y="999"/>
                  </a:cubicBezTo>
                  <a:lnTo>
                    <a:pt x="375" y="727"/>
                  </a:lnTo>
                  <a:cubicBezTo>
                    <a:pt x="312" y="624"/>
                    <a:pt x="292" y="478"/>
                    <a:pt x="353" y="353"/>
                  </a:cubicBezTo>
                  <a:lnTo>
                    <a:pt x="375" y="35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5417900" y="2727775"/>
              <a:ext cx="43175" cy="22400"/>
            </a:xfrm>
            <a:custGeom>
              <a:avLst/>
              <a:gdLst/>
              <a:ahLst/>
              <a:cxnLst/>
              <a:rect l="l" t="t" r="r" b="b"/>
              <a:pathLst>
                <a:path w="1727" h="896" extrusionOk="0">
                  <a:moveTo>
                    <a:pt x="846" y="0"/>
                  </a:moveTo>
                  <a:cubicBezTo>
                    <a:pt x="471" y="0"/>
                    <a:pt x="140" y="244"/>
                    <a:pt x="20" y="584"/>
                  </a:cubicBezTo>
                  <a:cubicBezTo>
                    <a:pt x="0" y="687"/>
                    <a:pt x="83" y="812"/>
                    <a:pt x="187" y="812"/>
                  </a:cubicBezTo>
                  <a:cubicBezTo>
                    <a:pt x="270" y="812"/>
                    <a:pt x="333" y="770"/>
                    <a:pt x="353" y="687"/>
                  </a:cubicBezTo>
                  <a:cubicBezTo>
                    <a:pt x="436" y="479"/>
                    <a:pt x="644" y="334"/>
                    <a:pt x="874" y="334"/>
                  </a:cubicBezTo>
                  <a:cubicBezTo>
                    <a:pt x="1124" y="354"/>
                    <a:pt x="1310" y="521"/>
                    <a:pt x="1352" y="751"/>
                  </a:cubicBezTo>
                  <a:cubicBezTo>
                    <a:pt x="1373" y="834"/>
                    <a:pt x="1435" y="895"/>
                    <a:pt x="1518" y="895"/>
                  </a:cubicBezTo>
                  <a:cubicBezTo>
                    <a:pt x="1623" y="895"/>
                    <a:pt x="1726" y="792"/>
                    <a:pt x="1685" y="687"/>
                  </a:cubicBezTo>
                  <a:cubicBezTo>
                    <a:pt x="1623" y="313"/>
                    <a:pt x="1290" y="22"/>
                    <a:pt x="894" y="2"/>
                  </a:cubicBezTo>
                  <a:cubicBezTo>
                    <a:pt x="878" y="1"/>
                    <a:pt x="86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5474575" y="2620625"/>
              <a:ext cx="43200" cy="22400"/>
            </a:xfrm>
            <a:custGeom>
              <a:avLst/>
              <a:gdLst/>
              <a:ahLst/>
              <a:cxnLst/>
              <a:rect l="l" t="t" r="r" b="b"/>
              <a:pathLst>
                <a:path w="1728" h="896" extrusionOk="0">
                  <a:moveTo>
                    <a:pt x="868" y="1"/>
                  </a:moveTo>
                  <a:cubicBezTo>
                    <a:pt x="493" y="1"/>
                    <a:pt x="161" y="245"/>
                    <a:pt x="42" y="604"/>
                  </a:cubicBezTo>
                  <a:cubicBezTo>
                    <a:pt x="0" y="709"/>
                    <a:pt x="83" y="812"/>
                    <a:pt x="208" y="834"/>
                  </a:cubicBezTo>
                  <a:cubicBezTo>
                    <a:pt x="271" y="834"/>
                    <a:pt x="355" y="771"/>
                    <a:pt x="375" y="709"/>
                  </a:cubicBezTo>
                  <a:cubicBezTo>
                    <a:pt x="434" y="494"/>
                    <a:pt x="621" y="353"/>
                    <a:pt x="850" y="353"/>
                  </a:cubicBezTo>
                  <a:cubicBezTo>
                    <a:pt x="865" y="353"/>
                    <a:pt x="880" y="353"/>
                    <a:pt x="895" y="355"/>
                  </a:cubicBezTo>
                  <a:cubicBezTo>
                    <a:pt x="1123" y="355"/>
                    <a:pt x="1312" y="543"/>
                    <a:pt x="1373" y="751"/>
                  </a:cubicBezTo>
                  <a:cubicBezTo>
                    <a:pt x="1373" y="834"/>
                    <a:pt x="1456" y="896"/>
                    <a:pt x="1520" y="896"/>
                  </a:cubicBezTo>
                  <a:cubicBezTo>
                    <a:pt x="1644" y="896"/>
                    <a:pt x="1728" y="812"/>
                    <a:pt x="1706" y="688"/>
                  </a:cubicBezTo>
                  <a:cubicBezTo>
                    <a:pt x="1623" y="313"/>
                    <a:pt x="1312" y="22"/>
                    <a:pt x="915" y="2"/>
                  </a:cubicBezTo>
                  <a:cubicBezTo>
                    <a:pt x="900" y="1"/>
                    <a:pt x="884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5478225" y="2643850"/>
              <a:ext cx="30700" cy="39875"/>
            </a:xfrm>
            <a:custGeom>
              <a:avLst/>
              <a:gdLst/>
              <a:ahLst/>
              <a:cxnLst/>
              <a:rect l="l" t="t" r="r" b="b"/>
              <a:pathLst>
                <a:path w="1228" h="1595" extrusionOk="0">
                  <a:moveTo>
                    <a:pt x="666" y="0"/>
                  </a:moveTo>
                  <a:cubicBezTo>
                    <a:pt x="594" y="0"/>
                    <a:pt x="528" y="42"/>
                    <a:pt x="500" y="113"/>
                  </a:cubicBezTo>
                  <a:cubicBezTo>
                    <a:pt x="478" y="196"/>
                    <a:pt x="500" y="280"/>
                    <a:pt x="561" y="321"/>
                  </a:cubicBezTo>
                  <a:cubicBezTo>
                    <a:pt x="749" y="446"/>
                    <a:pt x="833" y="696"/>
                    <a:pt x="749" y="904"/>
                  </a:cubicBezTo>
                  <a:cubicBezTo>
                    <a:pt x="672" y="1116"/>
                    <a:pt x="487" y="1239"/>
                    <a:pt x="276" y="1239"/>
                  </a:cubicBezTo>
                  <a:cubicBezTo>
                    <a:pt x="260" y="1239"/>
                    <a:pt x="245" y="1238"/>
                    <a:pt x="229" y="1237"/>
                  </a:cubicBezTo>
                  <a:cubicBezTo>
                    <a:pt x="145" y="1237"/>
                    <a:pt x="84" y="1278"/>
                    <a:pt x="42" y="1361"/>
                  </a:cubicBezTo>
                  <a:cubicBezTo>
                    <a:pt x="0" y="1465"/>
                    <a:pt x="84" y="1589"/>
                    <a:pt x="187" y="1589"/>
                  </a:cubicBezTo>
                  <a:cubicBezTo>
                    <a:pt x="216" y="1593"/>
                    <a:pt x="246" y="1594"/>
                    <a:pt x="275" y="1594"/>
                  </a:cubicBezTo>
                  <a:cubicBezTo>
                    <a:pt x="619" y="1594"/>
                    <a:pt x="947" y="1374"/>
                    <a:pt x="1082" y="1028"/>
                  </a:cubicBezTo>
                  <a:cubicBezTo>
                    <a:pt x="1227" y="654"/>
                    <a:pt x="1082" y="238"/>
                    <a:pt x="769" y="30"/>
                  </a:cubicBezTo>
                  <a:cubicBezTo>
                    <a:pt x="736" y="9"/>
                    <a:pt x="701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5491200" y="2739700"/>
              <a:ext cx="32275" cy="20475"/>
            </a:xfrm>
            <a:custGeom>
              <a:avLst/>
              <a:gdLst/>
              <a:ahLst/>
              <a:cxnLst/>
              <a:rect l="l" t="t" r="r" b="b"/>
              <a:pathLst>
                <a:path w="1291" h="819" extrusionOk="0">
                  <a:moveTo>
                    <a:pt x="634" y="0"/>
                  </a:moveTo>
                  <a:cubicBezTo>
                    <a:pt x="386" y="0"/>
                    <a:pt x="161" y="134"/>
                    <a:pt x="42" y="335"/>
                  </a:cubicBezTo>
                  <a:cubicBezTo>
                    <a:pt x="1" y="418"/>
                    <a:pt x="42" y="523"/>
                    <a:pt x="126" y="543"/>
                  </a:cubicBezTo>
                  <a:cubicBezTo>
                    <a:pt x="138" y="547"/>
                    <a:pt x="149" y="549"/>
                    <a:pt x="161" y="549"/>
                  </a:cubicBezTo>
                  <a:cubicBezTo>
                    <a:pt x="211" y="549"/>
                    <a:pt x="258" y="515"/>
                    <a:pt x="292" y="482"/>
                  </a:cubicBezTo>
                  <a:cubicBezTo>
                    <a:pt x="361" y="361"/>
                    <a:pt x="501" y="283"/>
                    <a:pt x="641" y="283"/>
                  </a:cubicBezTo>
                  <a:cubicBezTo>
                    <a:pt x="671" y="283"/>
                    <a:pt x="701" y="286"/>
                    <a:pt x="730" y="293"/>
                  </a:cubicBezTo>
                  <a:cubicBezTo>
                    <a:pt x="916" y="335"/>
                    <a:pt x="1021" y="502"/>
                    <a:pt x="1021" y="690"/>
                  </a:cubicBezTo>
                  <a:cubicBezTo>
                    <a:pt x="1021" y="751"/>
                    <a:pt x="1063" y="793"/>
                    <a:pt x="1124" y="814"/>
                  </a:cubicBezTo>
                  <a:cubicBezTo>
                    <a:pt x="1135" y="817"/>
                    <a:pt x="1146" y="818"/>
                    <a:pt x="1156" y="818"/>
                  </a:cubicBezTo>
                  <a:cubicBezTo>
                    <a:pt x="1227" y="818"/>
                    <a:pt x="1291" y="762"/>
                    <a:pt x="1291" y="690"/>
                  </a:cubicBezTo>
                  <a:cubicBezTo>
                    <a:pt x="1291" y="377"/>
                    <a:pt x="1104" y="107"/>
                    <a:pt x="813" y="24"/>
                  </a:cubicBezTo>
                  <a:cubicBezTo>
                    <a:pt x="753" y="8"/>
                    <a:pt x="69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5436625" y="2676200"/>
              <a:ext cx="43175" cy="49125"/>
            </a:xfrm>
            <a:custGeom>
              <a:avLst/>
              <a:gdLst/>
              <a:ahLst/>
              <a:cxnLst/>
              <a:rect l="l" t="t" r="r" b="b"/>
              <a:pathLst>
                <a:path w="1727" h="1965" extrusionOk="0">
                  <a:moveTo>
                    <a:pt x="517" y="0"/>
                  </a:moveTo>
                  <a:cubicBezTo>
                    <a:pt x="414" y="0"/>
                    <a:pt x="310" y="15"/>
                    <a:pt x="208" y="46"/>
                  </a:cubicBezTo>
                  <a:cubicBezTo>
                    <a:pt x="62" y="67"/>
                    <a:pt x="0" y="234"/>
                    <a:pt x="62" y="359"/>
                  </a:cubicBezTo>
                  <a:cubicBezTo>
                    <a:pt x="115" y="445"/>
                    <a:pt x="196" y="488"/>
                    <a:pt x="282" y="488"/>
                  </a:cubicBezTo>
                  <a:cubicBezTo>
                    <a:pt x="299" y="488"/>
                    <a:pt x="316" y="487"/>
                    <a:pt x="333" y="483"/>
                  </a:cubicBezTo>
                  <a:cubicBezTo>
                    <a:pt x="394" y="465"/>
                    <a:pt x="457" y="455"/>
                    <a:pt x="520" y="455"/>
                  </a:cubicBezTo>
                  <a:cubicBezTo>
                    <a:pt x="736" y="455"/>
                    <a:pt x="953" y="565"/>
                    <a:pt x="1082" y="775"/>
                  </a:cubicBezTo>
                  <a:cubicBezTo>
                    <a:pt x="1227" y="1044"/>
                    <a:pt x="1165" y="1377"/>
                    <a:pt x="957" y="1585"/>
                  </a:cubicBezTo>
                  <a:cubicBezTo>
                    <a:pt x="894" y="1648"/>
                    <a:pt x="874" y="1752"/>
                    <a:pt x="936" y="1857"/>
                  </a:cubicBezTo>
                  <a:cubicBezTo>
                    <a:pt x="971" y="1927"/>
                    <a:pt x="1047" y="1964"/>
                    <a:pt x="1125" y="1964"/>
                  </a:cubicBezTo>
                  <a:cubicBezTo>
                    <a:pt x="1184" y="1964"/>
                    <a:pt x="1245" y="1943"/>
                    <a:pt x="1290" y="1898"/>
                  </a:cubicBezTo>
                  <a:cubicBezTo>
                    <a:pt x="1643" y="1544"/>
                    <a:pt x="1726" y="1003"/>
                    <a:pt x="1456" y="545"/>
                  </a:cubicBezTo>
                  <a:cubicBezTo>
                    <a:pt x="1260" y="202"/>
                    <a:pt x="896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5503700" y="2699800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503" y="1"/>
                  </a:moveTo>
                  <a:cubicBezTo>
                    <a:pt x="405" y="1"/>
                    <a:pt x="306" y="13"/>
                    <a:pt x="208" y="39"/>
                  </a:cubicBezTo>
                  <a:cubicBezTo>
                    <a:pt x="63" y="80"/>
                    <a:pt x="0" y="247"/>
                    <a:pt x="83" y="372"/>
                  </a:cubicBezTo>
                  <a:cubicBezTo>
                    <a:pt x="118" y="440"/>
                    <a:pt x="195" y="480"/>
                    <a:pt x="279" y="480"/>
                  </a:cubicBezTo>
                  <a:cubicBezTo>
                    <a:pt x="296" y="480"/>
                    <a:pt x="315" y="479"/>
                    <a:pt x="333" y="475"/>
                  </a:cubicBezTo>
                  <a:cubicBezTo>
                    <a:pt x="393" y="458"/>
                    <a:pt x="454" y="449"/>
                    <a:pt x="514" y="449"/>
                  </a:cubicBezTo>
                  <a:cubicBezTo>
                    <a:pt x="746" y="449"/>
                    <a:pt x="967" y="572"/>
                    <a:pt x="1082" y="788"/>
                  </a:cubicBezTo>
                  <a:cubicBezTo>
                    <a:pt x="1228" y="1037"/>
                    <a:pt x="1187" y="1370"/>
                    <a:pt x="979" y="1578"/>
                  </a:cubicBezTo>
                  <a:cubicBezTo>
                    <a:pt x="895" y="1640"/>
                    <a:pt x="895" y="1765"/>
                    <a:pt x="937" y="1848"/>
                  </a:cubicBezTo>
                  <a:cubicBezTo>
                    <a:pt x="984" y="1919"/>
                    <a:pt x="1059" y="1956"/>
                    <a:pt x="1133" y="1956"/>
                  </a:cubicBezTo>
                  <a:cubicBezTo>
                    <a:pt x="1189" y="1956"/>
                    <a:pt x="1245" y="1935"/>
                    <a:pt x="1290" y="1889"/>
                  </a:cubicBezTo>
                  <a:cubicBezTo>
                    <a:pt x="1644" y="1557"/>
                    <a:pt x="1728" y="996"/>
                    <a:pt x="1478" y="558"/>
                  </a:cubicBezTo>
                  <a:cubicBezTo>
                    <a:pt x="1262" y="193"/>
                    <a:pt x="8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5397100" y="2684925"/>
              <a:ext cx="53575" cy="33900"/>
            </a:xfrm>
            <a:custGeom>
              <a:avLst/>
              <a:gdLst/>
              <a:ahLst/>
              <a:cxnLst/>
              <a:rect l="l" t="t" r="r" b="b"/>
              <a:pathLst>
                <a:path w="2143" h="1356" extrusionOk="0">
                  <a:moveTo>
                    <a:pt x="226" y="0"/>
                  </a:moveTo>
                  <a:cubicBezTo>
                    <a:pt x="109" y="0"/>
                    <a:pt x="17" y="93"/>
                    <a:pt x="0" y="218"/>
                  </a:cubicBezTo>
                  <a:cubicBezTo>
                    <a:pt x="0" y="695"/>
                    <a:pt x="311" y="1175"/>
                    <a:pt x="811" y="1319"/>
                  </a:cubicBezTo>
                  <a:cubicBezTo>
                    <a:pt x="908" y="1344"/>
                    <a:pt x="1005" y="1355"/>
                    <a:pt x="1100" y="1355"/>
                  </a:cubicBezTo>
                  <a:cubicBezTo>
                    <a:pt x="1496" y="1355"/>
                    <a:pt x="1862" y="1155"/>
                    <a:pt x="2080" y="820"/>
                  </a:cubicBezTo>
                  <a:cubicBezTo>
                    <a:pt x="2142" y="695"/>
                    <a:pt x="2080" y="529"/>
                    <a:pt x="1934" y="487"/>
                  </a:cubicBezTo>
                  <a:cubicBezTo>
                    <a:pt x="1913" y="477"/>
                    <a:pt x="1890" y="471"/>
                    <a:pt x="1867" y="471"/>
                  </a:cubicBezTo>
                  <a:cubicBezTo>
                    <a:pt x="1800" y="471"/>
                    <a:pt x="1731" y="514"/>
                    <a:pt x="1684" y="592"/>
                  </a:cubicBezTo>
                  <a:cubicBezTo>
                    <a:pt x="1570" y="790"/>
                    <a:pt x="1350" y="909"/>
                    <a:pt x="1119" y="909"/>
                  </a:cubicBezTo>
                  <a:cubicBezTo>
                    <a:pt x="1058" y="909"/>
                    <a:pt x="996" y="901"/>
                    <a:pt x="935" y="883"/>
                  </a:cubicBezTo>
                  <a:cubicBezTo>
                    <a:pt x="644" y="800"/>
                    <a:pt x="458" y="509"/>
                    <a:pt x="458" y="218"/>
                  </a:cubicBezTo>
                  <a:cubicBezTo>
                    <a:pt x="458" y="113"/>
                    <a:pt x="394" y="30"/>
                    <a:pt x="291" y="10"/>
                  </a:cubicBezTo>
                  <a:cubicBezTo>
                    <a:pt x="269" y="3"/>
                    <a:pt x="247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5362225" y="2699825"/>
              <a:ext cx="52025" cy="40025"/>
            </a:xfrm>
            <a:custGeom>
              <a:avLst/>
              <a:gdLst/>
              <a:ahLst/>
              <a:cxnLst/>
              <a:rect l="l" t="t" r="r" b="b"/>
              <a:pathLst>
                <a:path w="2081" h="1601" extrusionOk="0">
                  <a:moveTo>
                    <a:pt x="358" y="0"/>
                  </a:moveTo>
                  <a:cubicBezTo>
                    <a:pt x="264" y="0"/>
                    <a:pt x="176" y="61"/>
                    <a:pt x="147" y="163"/>
                  </a:cubicBezTo>
                  <a:cubicBezTo>
                    <a:pt x="0" y="640"/>
                    <a:pt x="188" y="1161"/>
                    <a:pt x="624" y="1431"/>
                  </a:cubicBezTo>
                  <a:cubicBezTo>
                    <a:pt x="809" y="1546"/>
                    <a:pt x="1013" y="1600"/>
                    <a:pt x="1215" y="1600"/>
                  </a:cubicBezTo>
                  <a:cubicBezTo>
                    <a:pt x="1490" y="1600"/>
                    <a:pt x="1761" y="1498"/>
                    <a:pt x="1978" y="1306"/>
                  </a:cubicBezTo>
                  <a:cubicBezTo>
                    <a:pt x="2081" y="1203"/>
                    <a:pt x="2061" y="1036"/>
                    <a:pt x="1936" y="953"/>
                  </a:cubicBezTo>
                  <a:cubicBezTo>
                    <a:pt x="1901" y="927"/>
                    <a:pt x="1862" y="915"/>
                    <a:pt x="1823" y="915"/>
                  </a:cubicBezTo>
                  <a:cubicBezTo>
                    <a:pt x="1769" y="915"/>
                    <a:pt x="1713" y="937"/>
                    <a:pt x="1665" y="973"/>
                  </a:cubicBezTo>
                  <a:cubicBezTo>
                    <a:pt x="1543" y="1094"/>
                    <a:pt x="1380" y="1159"/>
                    <a:pt x="1211" y="1159"/>
                  </a:cubicBezTo>
                  <a:cubicBezTo>
                    <a:pt x="1090" y="1159"/>
                    <a:pt x="967" y="1126"/>
                    <a:pt x="854" y="1056"/>
                  </a:cubicBezTo>
                  <a:cubicBezTo>
                    <a:pt x="604" y="890"/>
                    <a:pt x="500" y="579"/>
                    <a:pt x="583" y="287"/>
                  </a:cubicBezTo>
                  <a:cubicBezTo>
                    <a:pt x="604" y="204"/>
                    <a:pt x="583" y="99"/>
                    <a:pt x="480" y="38"/>
                  </a:cubicBezTo>
                  <a:cubicBezTo>
                    <a:pt x="441" y="12"/>
                    <a:pt x="399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5462625" y="2944475"/>
              <a:ext cx="29650" cy="40325"/>
            </a:xfrm>
            <a:custGeom>
              <a:avLst/>
              <a:gdLst/>
              <a:ahLst/>
              <a:cxnLst/>
              <a:rect l="l" t="t" r="r" b="b"/>
              <a:pathLst>
                <a:path w="1186" h="1613" extrusionOk="0">
                  <a:moveTo>
                    <a:pt x="600" y="1"/>
                  </a:moveTo>
                  <a:cubicBezTo>
                    <a:pt x="533" y="1"/>
                    <a:pt x="465" y="47"/>
                    <a:pt x="436" y="133"/>
                  </a:cubicBezTo>
                  <a:cubicBezTo>
                    <a:pt x="416" y="196"/>
                    <a:pt x="436" y="279"/>
                    <a:pt x="500" y="321"/>
                  </a:cubicBezTo>
                  <a:cubicBezTo>
                    <a:pt x="708" y="446"/>
                    <a:pt x="791" y="696"/>
                    <a:pt x="728" y="924"/>
                  </a:cubicBezTo>
                  <a:cubicBezTo>
                    <a:pt x="644" y="1132"/>
                    <a:pt x="436" y="1278"/>
                    <a:pt x="208" y="1278"/>
                  </a:cubicBezTo>
                  <a:cubicBezTo>
                    <a:pt x="197" y="1275"/>
                    <a:pt x="186" y="1274"/>
                    <a:pt x="176" y="1274"/>
                  </a:cubicBezTo>
                  <a:cubicBezTo>
                    <a:pt x="109" y="1274"/>
                    <a:pt x="59" y="1331"/>
                    <a:pt x="42" y="1403"/>
                  </a:cubicBezTo>
                  <a:cubicBezTo>
                    <a:pt x="0" y="1506"/>
                    <a:pt x="84" y="1611"/>
                    <a:pt x="187" y="1611"/>
                  </a:cubicBezTo>
                  <a:cubicBezTo>
                    <a:pt x="203" y="1612"/>
                    <a:pt x="219" y="1612"/>
                    <a:pt x="235" y="1612"/>
                  </a:cubicBezTo>
                  <a:cubicBezTo>
                    <a:pt x="611" y="1612"/>
                    <a:pt x="941" y="1388"/>
                    <a:pt x="1061" y="1028"/>
                  </a:cubicBezTo>
                  <a:cubicBezTo>
                    <a:pt x="1185" y="632"/>
                    <a:pt x="1019" y="238"/>
                    <a:pt x="686" y="30"/>
                  </a:cubicBezTo>
                  <a:cubicBezTo>
                    <a:pt x="660" y="10"/>
                    <a:pt x="63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5496400" y="2946350"/>
              <a:ext cx="60375" cy="39075"/>
            </a:xfrm>
            <a:custGeom>
              <a:avLst/>
              <a:gdLst/>
              <a:ahLst/>
              <a:cxnLst/>
              <a:rect l="l" t="t" r="r" b="b"/>
              <a:pathLst>
                <a:path w="2415" h="1563" extrusionOk="0">
                  <a:moveTo>
                    <a:pt x="297" y="0"/>
                  </a:moveTo>
                  <a:cubicBezTo>
                    <a:pt x="176" y="0"/>
                    <a:pt x="60" y="109"/>
                    <a:pt x="42" y="246"/>
                  </a:cubicBezTo>
                  <a:cubicBezTo>
                    <a:pt x="1" y="787"/>
                    <a:pt x="334" y="1306"/>
                    <a:pt x="896" y="1494"/>
                  </a:cubicBezTo>
                  <a:cubicBezTo>
                    <a:pt x="1030" y="1540"/>
                    <a:pt x="1167" y="1562"/>
                    <a:pt x="1301" y="1562"/>
                  </a:cubicBezTo>
                  <a:cubicBezTo>
                    <a:pt x="1709" y="1562"/>
                    <a:pt x="2097" y="1359"/>
                    <a:pt x="2331" y="1015"/>
                  </a:cubicBezTo>
                  <a:cubicBezTo>
                    <a:pt x="2414" y="870"/>
                    <a:pt x="2353" y="682"/>
                    <a:pt x="2186" y="640"/>
                  </a:cubicBezTo>
                  <a:cubicBezTo>
                    <a:pt x="2159" y="630"/>
                    <a:pt x="2131" y="625"/>
                    <a:pt x="2102" y="625"/>
                  </a:cubicBezTo>
                  <a:cubicBezTo>
                    <a:pt x="2021" y="625"/>
                    <a:pt x="1941" y="668"/>
                    <a:pt x="1895" y="745"/>
                  </a:cubicBezTo>
                  <a:cubicBezTo>
                    <a:pt x="1772" y="944"/>
                    <a:pt x="1548" y="1064"/>
                    <a:pt x="1306" y="1064"/>
                  </a:cubicBezTo>
                  <a:cubicBezTo>
                    <a:pt x="1219" y="1064"/>
                    <a:pt x="1129" y="1048"/>
                    <a:pt x="1041" y="1015"/>
                  </a:cubicBezTo>
                  <a:cubicBezTo>
                    <a:pt x="730" y="912"/>
                    <a:pt x="522" y="599"/>
                    <a:pt x="563" y="266"/>
                  </a:cubicBezTo>
                  <a:cubicBezTo>
                    <a:pt x="563" y="163"/>
                    <a:pt x="500" y="58"/>
                    <a:pt x="375" y="16"/>
                  </a:cubicBezTo>
                  <a:cubicBezTo>
                    <a:pt x="350" y="5"/>
                    <a:pt x="323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5527625" y="2827000"/>
              <a:ext cx="68675" cy="43175"/>
            </a:xfrm>
            <a:custGeom>
              <a:avLst/>
              <a:gdLst/>
              <a:ahLst/>
              <a:cxnLst/>
              <a:rect l="l" t="t" r="r" b="b"/>
              <a:pathLst>
                <a:path w="2747" h="1727" extrusionOk="0">
                  <a:moveTo>
                    <a:pt x="1341" y="0"/>
                  </a:moveTo>
                  <a:cubicBezTo>
                    <a:pt x="828" y="0"/>
                    <a:pt x="353" y="275"/>
                    <a:pt x="83" y="713"/>
                  </a:cubicBezTo>
                  <a:cubicBezTo>
                    <a:pt x="0" y="879"/>
                    <a:pt x="83" y="1087"/>
                    <a:pt x="271" y="1129"/>
                  </a:cubicBezTo>
                  <a:cubicBezTo>
                    <a:pt x="298" y="1138"/>
                    <a:pt x="325" y="1142"/>
                    <a:pt x="351" y="1142"/>
                  </a:cubicBezTo>
                  <a:cubicBezTo>
                    <a:pt x="447" y="1142"/>
                    <a:pt x="534" y="1086"/>
                    <a:pt x="583" y="1004"/>
                  </a:cubicBezTo>
                  <a:cubicBezTo>
                    <a:pt x="733" y="738"/>
                    <a:pt x="1015" y="578"/>
                    <a:pt x="1313" y="578"/>
                  </a:cubicBezTo>
                  <a:cubicBezTo>
                    <a:pt x="1388" y="578"/>
                    <a:pt x="1464" y="588"/>
                    <a:pt x="1540" y="610"/>
                  </a:cubicBezTo>
                  <a:cubicBezTo>
                    <a:pt x="1936" y="713"/>
                    <a:pt x="2164" y="1067"/>
                    <a:pt x="2164" y="1442"/>
                  </a:cubicBezTo>
                  <a:cubicBezTo>
                    <a:pt x="2164" y="1567"/>
                    <a:pt x="2247" y="1691"/>
                    <a:pt x="2372" y="1711"/>
                  </a:cubicBezTo>
                  <a:cubicBezTo>
                    <a:pt x="2402" y="1722"/>
                    <a:pt x="2432" y="1726"/>
                    <a:pt x="2462" y="1726"/>
                  </a:cubicBezTo>
                  <a:cubicBezTo>
                    <a:pt x="2615" y="1726"/>
                    <a:pt x="2746" y="1598"/>
                    <a:pt x="2746" y="1442"/>
                  </a:cubicBezTo>
                  <a:cubicBezTo>
                    <a:pt x="2746" y="818"/>
                    <a:pt x="2330" y="235"/>
                    <a:pt x="1706" y="47"/>
                  </a:cubicBezTo>
                  <a:cubicBezTo>
                    <a:pt x="1584" y="15"/>
                    <a:pt x="1461" y="0"/>
                    <a:pt x="1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5522425" y="2920150"/>
              <a:ext cx="59300" cy="42250"/>
            </a:xfrm>
            <a:custGeom>
              <a:avLst/>
              <a:gdLst/>
              <a:ahLst/>
              <a:cxnLst/>
              <a:rect l="l" t="t" r="r" b="b"/>
              <a:pathLst>
                <a:path w="2372" h="1690" extrusionOk="0">
                  <a:moveTo>
                    <a:pt x="1328" y="1"/>
                  </a:moveTo>
                  <a:cubicBezTo>
                    <a:pt x="1141" y="1"/>
                    <a:pt x="951" y="42"/>
                    <a:pt x="771" y="129"/>
                  </a:cubicBezTo>
                  <a:cubicBezTo>
                    <a:pt x="250" y="379"/>
                    <a:pt x="0" y="961"/>
                    <a:pt x="105" y="1502"/>
                  </a:cubicBezTo>
                  <a:cubicBezTo>
                    <a:pt x="137" y="1614"/>
                    <a:pt x="244" y="1689"/>
                    <a:pt x="357" y="1689"/>
                  </a:cubicBezTo>
                  <a:cubicBezTo>
                    <a:pt x="391" y="1689"/>
                    <a:pt x="425" y="1683"/>
                    <a:pt x="458" y="1669"/>
                  </a:cubicBezTo>
                  <a:cubicBezTo>
                    <a:pt x="563" y="1605"/>
                    <a:pt x="624" y="1502"/>
                    <a:pt x="604" y="1397"/>
                  </a:cubicBezTo>
                  <a:cubicBezTo>
                    <a:pt x="541" y="1064"/>
                    <a:pt x="687" y="731"/>
                    <a:pt x="999" y="587"/>
                  </a:cubicBezTo>
                  <a:cubicBezTo>
                    <a:pt x="1109" y="528"/>
                    <a:pt x="1225" y="500"/>
                    <a:pt x="1338" y="500"/>
                  </a:cubicBezTo>
                  <a:cubicBezTo>
                    <a:pt x="1543" y="500"/>
                    <a:pt x="1738" y="592"/>
                    <a:pt x="1872" y="753"/>
                  </a:cubicBezTo>
                  <a:cubicBezTo>
                    <a:pt x="1928" y="808"/>
                    <a:pt x="2001" y="845"/>
                    <a:pt x="2075" y="845"/>
                  </a:cubicBezTo>
                  <a:cubicBezTo>
                    <a:pt x="2113" y="845"/>
                    <a:pt x="2150" y="836"/>
                    <a:pt x="2185" y="815"/>
                  </a:cubicBezTo>
                  <a:cubicBezTo>
                    <a:pt x="2330" y="753"/>
                    <a:pt x="2372" y="545"/>
                    <a:pt x="2269" y="420"/>
                  </a:cubicBezTo>
                  <a:cubicBezTo>
                    <a:pt x="2024" y="148"/>
                    <a:pt x="1681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5568725" y="3005950"/>
              <a:ext cx="30200" cy="26650"/>
            </a:xfrm>
            <a:custGeom>
              <a:avLst/>
              <a:gdLst/>
              <a:ahLst/>
              <a:cxnLst/>
              <a:rect l="l" t="t" r="r" b="b"/>
              <a:pathLst>
                <a:path w="1208" h="1066" extrusionOk="0">
                  <a:moveTo>
                    <a:pt x="289" y="0"/>
                  </a:moveTo>
                  <a:cubicBezTo>
                    <a:pt x="276" y="0"/>
                    <a:pt x="263" y="2"/>
                    <a:pt x="250" y="4"/>
                  </a:cubicBezTo>
                  <a:cubicBezTo>
                    <a:pt x="84" y="46"/>
                    <a:pt x="0" y="212"/>
                    <a:pt x="62" y="379"/>
                  </a:cubicBezTo>
                  <a:cubicBezTo>
                    <a:pt x="270" y="795"/>
                    <a:pt x="728" y="1066"/>
                    <a:pt x="1207" y="1066"/>
                  </a:cubicBezTo>
                  <a:lnTo>
                    <a:pt x="1207" y="567"/>
                  </a:lnTo>
                  <a:cubicBezTo>
                    <a:pt x="916" y="567"/>
                    <a:pt x="645" y="400"/>
                    <a:pt x="520" y="151"/>
                  </a:cubicBezTo>
                  <a:cubicBezTo>
                    <a:pt x="466" y="59"/>
                    <a:pt x="37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5594725" y="2983700"/>
              <a:ext cx="4200" cy="12500"/>
            </a:xfrm>
            <a:custGeom>
              <a:avLst/>
              <a:gdLst/>
              <a:ahLst/>
              <a:cxnLst/>
              <a:rect l="l" t="t" r="r" b="b"/>
              <a:pathLst>
                <a:path w="168" h="500" extrusionOk="0">
                  <a:moveTo>
                    <a:pt x="167" y="0"/>
                  </a:moveTo>
                  <a:cubicBezTo>
                    <a:pt x="125" y="62"/>
                    <a:pt x="84" y="103"/>
                    <a:pt x="62" y="167"/>
                  </a:cubicBezTo>
                  <a:cubicBezTo>
                    <a:pt x="1" y="292"/>
                    <a:pt x="42" y="436"/>
                    <a:pt x="167" y="5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5484975" y="2924250"/>
              <a:ext cx="29675" cy="18475"/>
            </a:xfrm>
            <a:custGeom>
              <a:avLst/>
              <a:gdLst/>
              <a:ahLst/>
              <a:cxnLst/>
              <a:rect l="l" t="t" r="r" b="b"/>
              <a:pathLst>
                <a:path w="1187" h="739" extrusionOk="0">
                  <a:moveTo>
                    <a:pt x="559" y="1"/>
                  </a:moveTo>
                  <a:cubicBezTo>
                    <a:pt x="349" y="1"/>
                    <a:pt x="157" y="117"/>
                    <a:pt x="42" y="298"/>
                  </a:cubicBezTo>
                  <a:cubicBezTo>
                    <a:pt x="0" y="381"/>
                    <a:pt x="42" y="464"/>
                    <a:pt x="125" y="484"/>
                  </a:cubicBezTo>
                  <a:cubicBezTo>
                    <a:pt x="135" y="490"/>
                    <a:pt x="147" y="492"/>
                    <a:pt x="160" y="492"/>
                  </a:cubicBezTo>
                  <a:cubicBezTo>
                    <a:pt x="196" y="492"/>
                    <a:pt x="235" y="469"/>
                    <a:pt x="250" y="423"/>
                  </a:cubicBezTo>
                  <a:cubicBezTo>
                    <a:pt x="318" y="320"/>
                    <a:pt x="443" y="245"/>
                    <a:pt x="578" y="245"/>
                  </a:cubicBezTo>
                  <a:cubicBezTo>
                    <a:pt x="607" y="245"/>
                    <a:pt x="636" y="249"/>
                    <a:pt x="666" y="256"/>
                  </a:cubicBezTo>
                  <a:cubicBezTo>
                    <a:pt x="832" y="318"/>
                    <a:pt x="937" y="464"/>
                    <a:pt x="937" y="609"/>
                  </a:cubicBezTo>
                  <a:cubicBezTo>
                    <a:pt x="937" y="672"/>
                    <a:pt x="957" y="714"/>
                    <a:pt x="1020" y="734"/>
                  </a:cubicBezTo>
                  <a:cubicBezTo>
                    <a:pt x="1032" y="737"/>
                    <a:pt x="1043" y="738"/>
                    <a:pt x="1053" y="738"/>
                  </a:cubicBezTo>
                  <a:cubicBezTo>
                    <a:pt x="1119" y="738"/>
                    <a:pt x="1165" y="684"/>
                    <a:pt x="1165" y="631"/>
                  </a:cubicBezTo>
                  <a:cubicBezTo>
                    <a:pt x="1187" y="359"/>
                    <a:pt x="999" y="110"/>
                    <a:pt x="729" y="27"/>
                  </a:cubicBezTo>
                  <a:cubicBezTo>
                    <a:pt x="672" y="9"/>
                    <a:pt x="615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5542725" y="2981725"/>
              <a:ext cx="42125" cy="32875"/>
            </a:xfrm>
            <a:custGeom>
              <a:avLst/>
              <a:gdLst/>
              <a:ahLst/>
              <a:cxnLst/>
              <a:rect l="l" t="t" r="r" b="b"/>
              <a:pathLst>
                <a:path w="1685" h="1315" extrusionOk="0">
                  <a:moveTo>
                    <a:pt x="977" y="1"/>
                  </a:moveTo>
                  <a:cubicBezTo>
                    <a:pt x="813" y="1"/>
                    <a:pt x="647" y="46"/>
                    <a:pt x="500" y="141"/>
                  </a:cubicBezTo>
                  <a:cubicBezTo>
                    <a:pt x="145" y="371"/>
                    <a:pt x="0" y="807"/>
                    <a:pt x="125" y="1181"/>
                  </a:cubicBezTo>
                  <a:cubicBezTo>
                    <a:pt x="154" y="1268"/>
                    <a:pt x="232" y="1314"/>
                    <a:pt x="305" y="1314"/>
                  </a:cubicBezTo>
                  <a:cubicBezTo>
                    <a:pt x="338" y="1314"/>
                    <a:pt x="369" y="1305"/>
                    <a:pt x="395" y="1286"/>
                  </a:cubicBezTo>
                  <a:cubicBezTo>
                    <a:pt x="478" y="1244"/>
                    <a:pt x="500" y="1161"/>
                    <a:pt x="478" y="1078"/>
                  </a:cubicBezTo>
                  <a:cubicBezTo>
                    <a:pt x="395" y="848"/>
                    <a:pt x="478" y="599"/>
                    <a:pt x="708" y="454"/>
                  </a:cubicBezTo>
                  <a:cubicBezTo>
                    <a:pt x="797" y="400"/>
                    <a:pt x="898" y="373"/>
                    <a:pt x="997" y="373"/>
                  </a:cubicBezTo>
                  <a:cubicBezTo>
                    <a:pt x="1128" y="373"/>
                    <a:pt x="1257" y="420"/>
                    <a:pt x="1352" y="515"/>
                  </a:cubicBezTo>
                  <a:cubicBezTo>
                    <a:pt x="1391" y="541"/>
                    <a:pt x="1438" y="559"/>
                    <a:pt x="1488" y="559"/>
                  </a:cubicBezTo>
                  <a:cubicBezTo>
                    <a:pt x="1518" y="559"/>
                    <a:pt x="1550" y="553"/>
                    <a:pt x="1581" y="537"/>
                  </a:cubicBezTo>
                  <a:cubicBezTo>
                    <a:pt x="1685" y="454"/>
                    <a:pt x="1685" y="329"/>
                    <a:pt x="1601" y="246"/>
                  </a:cubicBezTo>
                  <a:cubicBezTo>
                    <a:pt x="1432" y="88"/>
                    <a:pt x="1206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5570800" y="2900425"/>
              <a:ext cx="28125" cy="16725"/>
            </a:xfrm>
            <a:custGeom>
              <a:avLst/>
              <a:gdLst/>
              <a:ahLst/>
              <a:cxnLst/>
              <a:rect l="l" t="t" r="r" b="b"/>
              <a:pathLst>
                <a:path w="1125" h="669" extrusionOk="0">
                  <a:moveTo>
                    <a:pt x="597" y="0"/>
                  </a:moveTo>
                  <a:cubicBezTo>
                    <a:pt x="579" y="0"/>
                    <a:pt x="560" y="1"/>
                    <a:pt x="542" y="3"/>
                  </a:cubicBezTo>
                  <a:cubicBezTo>
                    <a:pt x="270" y="44"/>
                    <a:pt x="42" y="252"/>
                    <a:pt x="1" y="522"/>
                  </a:cubicBezTo>
                  <a:cubicBezTo>
                    <a:pt x="1" y="605"/>
                    <a:pt x="62" y="668"/>
                    <a:pt x="145" y="668"/>
                  </a:cubicBezTo>
                  <a:cubicBezTo>
                    <a:pt x="209" y="647"/>
                    <a:pt x="250" y="605"/>
                    <a:pt x="250" y="563"/>
                  </a:cubicBezTo>
                  <a:cubicBezTo>
                    <a:pt x="270" y="397"/>
                    <a:pt x="395" y="272"/>
                    <a:pt x="562" y="252"/>
                  </a:cubicBezTo>
                  <a:cubicBezTo>
                    <a:pt x="576" y="250"/>
                    <a:pt x="591" y="249"/>
                    <a:pt x="605" y="249"/>
                  </a:cubicBezTo>
                  <a:cubicBezTo>
                    <a:pt x="756" y="249"/>
                    <a:pt x="898" y="348"/>
                    <a:pt x="936" y="480"/>
                  </a:cubicBezTo>
                  <a:cubicBezTo>
                    <a:pt x="958" y="544"/>
                    <a:pt x="1019" y="563"/>
                    <a:pt x="1082" y="563"/>
                  </a:cubicBezTo>
                  <a:cubicBezTo>
                    <a:pt x="1082" y="563"/>
                    <a:pt x="1102" y="544"/>
                    <a:pt x="1124" y="544"/>
                  </a:cubicBezTo>
                  <a:lnTo>
                    <a:pt x="1124" y="294"/>
                  </a:lnTo>
                  <a:cubicBezTo>
                    <a:pt x="1009" y="120"/>
                    <a:pt x="822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5492250" y="2890200"/>
              <a:ext cx="38000" cy="33925"/>
            </a:xfrm>
            <a:custGeom>
              <a:avLst/>
              <a:gdLst/>
              <a:ahLst/>
              <a:cxnLst/>
              <a:rect l="l" t="t" r="r" b="b"/>
              <a:pathLst>
                <a:path w="1520" h="1357" extrusionOk="0">
                  <a:moveTo>
                    <a:pt x="572" y="1"/>
                  </a:moveTo>
                  <a:cubicBezTo>
                    <a:pt x="407" y="1"/>
                    <a:pt x="244" y="48"/>
                    <a:pt x="105" y="140"/>
                  </a:cubicBezTo>
                  <a:cubicBezTo>
                    <a:pt x="0" y="204"/>
                    <a:pt x="0" y="348"/>
                    <a:pt x="84" y="412"/>
                  </a:cubicBezTo>
                  <a:cubicBezTo>
                    <a:pt x="118" y="445"/>
                    <a:pt x="159" y="461"/>
                    <a:pt x="199" y="461"/>
                  </a:cubicBezTo>
                  <a:cubicBezTo>
                    <a:pt x="232" y="461"/>
                    <a:pt x="264" y="450"/>
                    <a:pt x="292" y="432"/>
                  </a:cubicBezTo>
                  <a:cubicBezTo>
                    <a:pt x="372" y="378"/>
                    <a:pt x="464" y="352"/>
                    <a:pt x="557" y="352"/>
                  </a:cubicBezTo>
                  <a:cubicBezTo>
                    <a:pt x="681" y="352"/>
                    <a:pt x="809" y="399"/>
                    <a:pt x="916" y="495"/>
                  </a:cubicBezTo>
                  <a:cubicBezTo>
                    <a:pt x="1082" y="640"/>
                    <a:pt x="1124" y="889"/>
                    <a:pt x="1021" y="1097"/>
                  </a:cubicBezTo>
                  <a:cubicBezTo>
                    <a:pt x="999" y="1161"/>
                    <a:pt x="999" y="1264"/>
                    <a:pt x="1062" y="1305"/>
                  </a:cubicBezTo>
                  <a:cubicBezTo>
                    <a:pt x="1097" y="1340"/>
                    <a:pt x="1143" y="1357"/>
                    <a:pt x="1187" y="1357"/>
                  </a:cubicBezTo>
                  <a:cubicBezTo>
                    <a:pt x="1249" y="1357"/>
                    <a:pt x="1308" y="1325"/>
                    <a:pt x="1332" y="1264"/>
                  </a:cubicBezTo>
                  <a:cubicBezTo>
                    <a:pt x="1520" y="911"/>
                    <a:pt x="1437" y="495"/>
                    <a:pt x="1145" y="224"/>
                  </a:cubicBezTo>
                  <a:cubicBezTo>
                    <a:pt x="984" y="74"/>
                    <a:pt x="77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5490175" y="2806075"/>
              <a:ext cx="42625" cy="24275"/>
            </a:xfrm>
            <a:custGeom>
              <a:avLst/>
              <a:gdLst/>
              <a:ahLst/>
              <a:cxnLst/>
              <a:rect l="l" t="t" r="r" b="b"/>
              <a:pathLst>
                <a:path w="1705" h="971" extrusionOk="0">
                  <a:moveTo>
                    <a:pt x="828" y="0"/>
                  </a:moveTo>
                  <a:cubicBezTo>
                    <a:pt x="483" y="0"/>
                    <a:pt x="172" y="216"/>
                    <a:pt x="42" y="531"/>
                  </a:cubicBezTo>
                  <a:cubicBezTo>
                    <a:pt x="0" y="634"/>
                    <a:pt x="63" y="759"/>
                    <a:pt x="167" y="781"/>
                  </a:cubicBezTo>
                  <a:cubicBezTo>
                    <a:pt x="250" y="781"/>
                    <a:pt x="333" y="739"/>
                    <a:pt x="355" y="676"/>
                  </a:cubicBezTo>
                  <a:cubicBezTo>
                    <a:pt x="446" y="492"/>
                    <a:pt x="619" y="358"/>
                    <a:pt x="830" y="358"/>
                  </a:cubicBezTo>
                  <a:cubicBezTo>
                    <a:pt x="858" y="358"/>
                    <a:pt x="887" y="360"/>
                    <a:pt x="916" y="365"/>
                  </a:cubicBezTo>
                  <a:cubicBezTo>
                    <a:pt x="1145" y="406"/>
                    <a:pt x="1312" y="593"/>
                    <a:pt x="1332" y="801"/>
                  </a:cubicBezTo>
                  <a:cubicBezTo>
                    <a:pt x="1353" y="884"/>
                    <a:pt x="1415" y="947"/>
                    <a:pt x="1498" y="967"/>
                  </a:cubicBezTo>
                  <a:cubicBezTo>
                    <a:pt x="1507" y="969"/>
                    <a:pt x="1517" y="970"/>
                    <a:pt x="1526" y="970"/>
                  </a:cubicBezTo>
                  <a:cubicBezTo>
                    <a:pt x="1620" y="970"/>
                    <a:pt x="1704" y="875"/>
                    <a:pt x="1686" y="781"/>
                  </a:cubicBezTo>
                  <a:cubicBezTo>
                    <a:pt x="1645" y="385"/>
                    <a:pt x="1353" y="73"/>
                    <a:pt x="957" y="10"/>
                  </a:cubicBezTo>
                  <a:cubicBezTo>
                    <a:pt x="914" y="3"/>
                    <a:pt x="871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5546875" y="2800500"/>
              <a:ext cx="37475" cy="23600"/>
            </a:xfrm>
            <a:custGeom>
              <a:avLst/>
              <a:gdLst/>
              <a:ahLst/>
              <a:cxnLst/>
              <a:rect l="l" t="t" r="r" b="b"/>
              <a:pathLst>
                <a:path w="1499" h="944" extrusionOk="0">
                  <a:moveTo>
                    <a:pt x="791" y="0"/>
                  </a:moveTo>
                  <a:cubicBezTo>
                    <a:pt x="469" y="0"/>
                    <a:pt x="176" y="220"/>
                    <a:pt x="42" y="546"/>
                  </a:cubicBezTo>
                  <a:cubicBezTo>
                    <a:pt x="1" y="649"/>
                    <a:pt x="62" y="754"/>
                    <a:pt x="167" y="774"/>
                  </a:cubicBezTo>
                  <a:cubicBezTo>
                    <a:pt x="176" y="777"/>
                    <a:pt x="184" y="778"/>
                    <a:pt x="192" y="778"/>
                  </a:cubicBezTo>
                  <a:cubicBezTo>
                    <a:pt x="246" y="778"/>
                    <a:pt x="298" y="724"/>
                    <a:pt x="334" y="671"/>
                  </a:cubicBezTo>
                  <a:cubicBezTo>
                    <a:pt x="407" y="487"/>
                    <a:pt x="562" y="351"/>
                    <a:pt x="740" y="351"/>
                  </a:cubicBezTo>
                  <a:cubicBezTo>
                    <a:pt x="764" y="351"/>
                    <a:pt x="787" y="353"/>
                    <a:pt x="811" y="358"/>
                  </a:cubicBezTo>
                  <a:cubicBezTo>
                    <a:pt x="1019" y="380"/>
                    <a:pt x="1166" y="566"/>
                    <a:pt x="1186" y="796"/>
                  </a:cubicBezTo>
                  <a:cubicBezTo>
                    <a:pt x="1186" y="879"/>
                    <a:pt x="1249" y="941"/>
                    <a:pt x="1311" y="941"/>
                  </a:cubicBezTo>
                  <a:cubicBezTo>
                    <a:pt x="1320" y="942"/>
                    <a:pt x="1329" y="943"/>
                    <a:pt x="1338" y="943"/>
                  </a:cubicBezTo>
                  <a:cubicBezTo>
                    <a:pt x="1430" y="943"/>
                    <a:pt x="1499" y="848"/>
                    <a:pt x="1499" y="754"/>
                  </a:cubicBezTo>
                  <a:cubicBezTo>
                    <a:pt x="1457" y="380"/>
                    <a:pt x="1207" y="67"/>
                    <a:pt x="874" y="5"/>
                  </a:cubicBezTo>
                  <a:cubicBezTo>
                    <a:pt x="847" y="2"/>
                    <a:pt x="819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5579625" y="2880925"/>
              <a:ext cx="19300" cy="13400"/>
            </a:xfrm>
            <a:custGeom>
              <a:avLst/>
              <a:gdLst/>
              <a:ahLst/>
              <a:cxnLst/>
              <a:rect l="l" t="t" r="r" b="b"/>
              <a:pathLst>
                <a:path w="772" h="536" extrusionOk="0">
                  <a:moveTo>
                    <a:pt x="200" y="0"/>
                  </a:moveTo>
                  <a:cubicBezTo>
                    <a:pt x="174" y="0"/>
                    <a:pt x="148" y="5"/>
                    <a:pt x="125" y="12"/>
                  </a:cubicBezTo>
                  <a:cubicBezTo>
                    <a:pt x="22" y="75"/>
                    <a:pt x="1" y="220"/>
                    <a:pt x="84" y="303"/>
                  </a:cubicBezTo>
                  <a:cubicBezTo>
                    <a:pt x="253" y="453"/>
                    <a:pt x="473" y="536"/>
                    <a:pt x="698" y="536"/>
                  </a:cubicBezTo>
                  <a:cubicBezTo>
                    <a:pt x="722" y="536"/>
                    <a:pt x="747" y="535"/>
                    <a:pt x="771" y="533"/>
                  </a:cubicBezTo>
                  <a:lnTo>
                    <a:pt x="771" y="178"/>
                  </a:lnTo>
                  <a:cubicBezTo>
                    <a:pt x="735" y="187"/>
                    <a:pt x="700" y="192"/>
                    <a:pt x="664" y="192"/>
                  </a:cubicBezTo>
                  <a:cubicBezTo>
                    <a:pt x="536" y="192"/>
                    <a:pt x="416" y="136"/>
                    <a:pt x="333" y="54"/>
                  </a:cubicBezTo>
                  <a:cubicBezTo>
                    <a:pt x="294" y="14"/>
                    <a:pt x="246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5545850" y="2943575"/>
              <a:ext cx="27050" cy="28500"/>
            </a:xfrm>
            <a:custGeom>
              <a:avLst/>
              <a:gdLst/>
              <a:ahLst/>
              <a:cxnLst/>
              <a:rect l="l" t="t" r="r" b="b"/>
              <a:pathLst>
                <a:path w="1082" h="1140" extrusionOk="0">
                  <a:moveTo>
                    <a:pt x="342" y="1"/>
                  </a:moveTo>
                  <a:cubicBezTo>
                    <a:pt x="261" y="1"/>
                    <a:pt x="179" y="15"/>
                    <a:pt x="103" y="44"/>
                  </a:cubicBezTo>
                  <a:cubicBezTo>
                    <a:pt x="20" y="66"/>
                    <a:pt x="0" y="169"/>
                    <a:pt x="42" y="252"/>
                  </a:cubicBezTo>
                  <a:cubicBezTo>
                    <a:pt x="72" y="283"/>
                    <a:pt x="113" y="302"/>
                    <a:pt x="158" y="302"/>
                  </a:cubicBezTo>
                  <a:cubicBezTo>
                    <a:pt x="174" y="302"/>
                    <a:pt x="191" y="300"/>
                    <a:pt x="208" y="294"/>
                  </a:cubicBezTo>
                  <a:cubicBezTo>
                    <a:pt x="256" y="276"/>
                    <a:pt x="306" y="267"/>
                    <a:pt x="355" y="267"/>
                  </a:cubicBezTo>
                  <a:cubicBezTo>
                    <a:pt x="476" y="267"/>
                    <a:pt x="591" y="322"/>
                    <a:pt x="666" y="440"/>
                  </a:cubicBezTo>
                  <a:cubicBezTo>
                    <a:pt x="769" y="585"/>
                    <a:pt x="769" y="773"/>
                    <a:pt x="666" y="918"/>
                  </a:cubicBezTo>
                  <a:cubicBezTo>
                    <a:pt x="624" y="960"/>
                    <a:pt x="624" y="1023"/>
                    <a:pt x="644" y="1084"/>
                  </a:cubicBezTo>
                  <a:cubicBezTo>
                    <a:pt x="678" y="1118"/>
                    <a:pt x="723" y="1140"/>
                    <a:pt x="767" y="1140"/>
                  </a:cubicBezTo>
                  <a:cubicBezTo>
                    <a:pt x="806" y="1140"/>
                    <a:pt x="844" y="1123"/>
                    <a:pt x="874" y="1084"/>
                  </a:cubicBezTo>
                  <a:cubicBezTo>
                    <a:pt x="1060" y="856"/>
                    <a:pt x="1082" y="523"/>
                    <a:pt x="894" y="274"/>
                  </a:cubicBezTo>
                  <a:cubicBezTo>
                    <a:pt x="760" y="94"/>
                    <a:pt x="55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5539100" y="2856825"/>
              <a:ext cx="33275" cy="53600"/>
            </a:xfrm>
            <a:custGeom>
              <a:avLst/>
              <a:gdLst/>
              <a:ahLst/>
              <a:cxnLst/>
              <a:rect l="l" t="t" r="r" b="b"/>
              <a:pathLst>
                <a:path w="1331" h="2144" extrusionOk="0">
                  <a:moveTo>
                    <a:pt x="502" y="1"/>
                  </a:moveTo>
                  <a:cubicBezTo>
                    <a:pt x="395" y="1"/>
                    <a:pt x="286" y="90"/>
                    <a:pt x="270" y="207"/>
                  </a:cubicBezTo>
                  <a:cubicBezTo>
                    <a:pt x="248" y="290"/>
                    <a:pt x="312" y="393"/>
                    <a:pt x="415" y="435"/>
                  </a:cubicBezTo>
                  <a:cubicBezTo>
                    <a:pt x="686" y="560"/>
                    <a:pt x="853" y="831"/>
                    <a:pt x="789" y="1142"/>
                  </a:cubicBezTo>
                  <a:cubicBezTo>
                    <a:pt x="748" y="1455"/>
                    <a:pt x="498" y="1663"/>
                    <a:pt x="207" y="1705"/>
                  </a:cubicBezTo>
                  <a:cubicBezTo>
                    <a:pt x="104" y="1705"/>
                    <a:pt x="20" y="1788"/>
                    <a:pt x="20" y="1891"/>
                  </a:cubicBezTo>
                  <a:cubicBezTo>
                    <a:pt x="0" y="2027"/>
                    <a:pt x="88" y="2144"/>
                    <a:pt x="233" y="2144"/>
                  </a:cubicBezTo>
                  <a:cubicBezTo>
                    <a:pt x="245" y="2144"/>
                    <a:pt x="257" y="2143"/>
                    <a:pt x="270" y="2141"/>
                  </a:cubicBezTo>
                  <a:cubicBezTo>
                    <a:pt x="748" y="2099"/>
                    <a:pt x="1164" y="1725"/>
                    <a:pt x="1247" y="1206"/>
                  </a:cubicBezTo>
                  <a:cubicBezTo>
                    <a:pt x="1330" y="706"/>
                    <a:pt x="1039" y="227"/>
                    <a:pt x="581" y="19"/>
                  </a:cubicBezTo>
                  <a:cubicBezTo>
                    <a:pt x="556" y="7"/>
                    <a:pt x="529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5576550" y="2917625"/>
              <a:ext cx="22375" cy="53650"/>
            </a:xfrm>
            <a:custGeom>
              <a:avLst/>
              <a:gdLst/>
              <a:ahLst/>
              <a:cxnLst/>
              <a:rect l="l" t="t" r="r" b="b"/>
              <a:pathLst>
                <a:path w="895" h="2146" extrusionOk="0">
                  <a:moveTo>
                    <a:pt x="493" y="1"/>
                  </a:moveTo>
                  <a:cubicBezTo>
                    <a:pt x="395" y="1"/>
                    <a:pt x="302" y="76"/>
                    <a:pt x="270" y="188"/>
                  </a:cubicBezTo>
                  <a:cubicBezTo>
                    <a:pt x="270" y="292"/>
                    <a:pt x="312" y="396"/>
                    <a:pt x="415" y="438"/>
                  </a:cubicBezTo>
                  <a:cubicBezTo>
                    <a:pt x="686" y="541"/>
                    <a:pt x="852" y="832"/>
                    <a:pt x="811" y="1145"/>
                  </a:cubicBezTo>
                  <a:cubicBezTo>
                    <a:pt x="748" y="1437"/>
                    <a:pt x="498" y="1665"/>
                    <a:pt x="207" y="1686"/>
                  </a:cubicBezTo>
                  <a:cubicBezTo>
                    <a:pt x="124" y="1706"/>
                    <a:pt x="40" y="1789"/>
                    <a:pt x="20" y="1873"/>
                  </a:cubicBezTo>
                  <a:cubicBezTo>
                    <a:pt x="0" y="2010"/>
                    <a:pt x="108" y="2146"/>
                    <a:pt x="243" y="2146"/>
                  </a:cubicBezTo>
                  <a:cubicBezTo>
                    <a:pt x="252" y="2146"/>
                    <a:pt x="261" y="2145"/>
                    <a:pt x="270" y="2144"/>
                  </a:cubicBezTo>
                  <a:cubicBezTo>
                    <a:pt x="498" y="2122"/>
                    <a:pt x="728" y="2019"/>
                    <a:pt x="894" y="1853"/>
                  </a:cubicBezTo>
                  <a:lnTo>
                    <a:pt x="894" y="208"/>
                  </a:lnTo>
                  <a:cubicBezTo>
                    <a:pt x="811" y="125"/>
                    <a:pt x="706" y="64"/>
                    <a:pt x="581" y="22"/>
                  </a:cubicBezTo>
                  <a:cubicBezTo>
                    <a:pt x="552" y="7"/>
                    <a:pt x="522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502150" y="2837725"/>
              <a:ext cx="44225" cy="47800"/>
            </a:xfrm>
            <a:custGeom>
              <a:avLst/>
              <a:gdLst/>
              <a:ahLst/>
              <a:cxnLst/>
              <a:rect l="l" t="t" r="r" b="b"/>
              <a:pathLst>
                <a:path w="1769" h="1912" extrusionOk="0">
                  <a:moveTo>
                    <a:pt x="521" y="1"/>
                  </a:moveTo>
                  <a:cubicBezTo>
                    <a:pt x="456" y="1"/>
                    <a:pt x="393" y="27"/>
                    <a:pt x="353" y="76"/>
                  </a:cubicBezTo>
                  <a:cubicBezTo>
                    <a:pt x="20" y="450"/>
                    <a:pt x="0" y="1013"/>
                    <a:pt x="292" y="1429"/>
                  </a:cubicBezTo>
                  <a:cubicBezTo>
                    <a:pt x="505" y="1748"/>
                    <a:pt x="851" y="1912"/>
                    <a:pt x="1201" y="1912"/>
                  </a:cubicBezTo>
                  <a:cubicBezTo>
                    <a:pt x="1330" y="1912"/>
                    <a:pt x="1459" y="1890"/>
                    <a:pt x="1582" y="1845"/>
                  </a:cubicBezTo>
                  <a:cubicBezTo>
                    <a:pt x="1726" y="1782"/>
                    <a:pt x="1768" y="1615"/>
                    <a:pt x="1685" y="1512"/>
                  </a:cubicBezTo>
                  <a:cubicBezTo>
                    <a:pt x="1640" y="1451"/>
                    <a:pt x="1571" y="1412"/>
                    <a:pt x="1498" y="1412"/>
                  </a:cubicBezTo>
                  <a:cubicBezTo>
                    <a:pt x="1471" y="1412"/>
                    <a:pt x="1443" y="1418"/>
                    <a:pt x="1415" y="1429"/>
                  </a:cubicBezTo>
                  <a:cubicBezTo>
                    <a:pt x="1347" y="1450"/>
                    <a:pt x="1277" y="1460"/>
                    <a:pt x="1207" y="1460"/>
                  </a:cubicBezTo>
                  <a:cubicBezTo>
                    <a:pt x="997" y="1460"/>
                    <a:pt x="791" y="1366"/>
                    <a:pt x="666" y="1179"/>
                  </a:cubicBezTo>
                  <a:cubicBezTo>
                    <a:pt x="478" y="929"/>
                    <a:pt x="500" y="597"/>
                    <a:pt x="686" y="367"/>
                  </a:cubicBezTo>
                  <a:cubicBezTo>
                    <a:pt x="769" y="284"/>
                    <a:pt x="769" y="181"/>
                    <a:pt x="708" y="97"/>
                  </a:cubicBezTo>
                  <a:cubicBezTo>
                    <a:pt x="664" y="32"/>
                    <a:pt x="592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463125" y="2829825"/>
              <a:ext cx="38500" cy="51975"/>
            </a:xfrm>
            <a:custGeom>
              <a:avLst/>
              <a:gdLst/>
              <a:ahLst/>
              <a:cxnLst/>
              <a:rect l="l" t="t" r="r" b="b"/>
              <a:pathLst>
                <a:path w="1540" h="2079" extrusionOk="0">
                  <a:moveTo>
                    <a:pt x="730" y="1"/>
                  </a:moveTo>
                  <a:cubicBezTo>
                    <a:pt x="687" y="1"/>
                    <a:pt x="644" y="13"/>
                    <a:pt x="604" y="39"/>
                  </a:cubicBezTo>
                  <a:cubicBezTo>
                    <a:pt x="188" y="308"/>
                    <a:pt x="0" y="829"/>
                    <a:pt x="167" y="1329"/>
                  </a:cubicBezTo>
                  <a:cubicBezTo>
                    <a:pt x="328" y="1791"/>
                    <a:pt x="782" y="2079"/>
                    <a:pt x="1244" y="2079"/>
                  </a:cubicBezTo>
                  <a:cubicBezTo>
                    <a:pt x="1259" y="2079"/>
                    <a:pt x="1275" y="2078"/>
                    <a:pt x="1290" y="2078"/>
                  </a:cubicBezTo>
                  <a:cubicBezTo>
                    <a:pt x="1437" y="2056"/>
                    <a:pt x="1540" y="1911"/>
                    <a:pt x="1498" y="1765"/>
                  </a:cubicBezTo>
                  <a:cubicBezTo>
                    <a:pt x="1461" y="1691"/>
                    <a:pt x="1391" y="1616"/>
                    <a:pt x="1303" y="1616"/>
                  </a:cubicBezTo>
                  <a:cubicBezTo>
                    <a:pt x="1293" y="1616"/>
                    <a:pt x="1281" y="1618"/>
                    <a:pt x="1270" y="1620"/>
                  </a:cubicBezTo>
                  <a:cubicBezTo>
                    <a:pt x="1256" y="1621"/>
                    <a:pt x="1242" y="1621"/>
                    <a:pt x="1227" y="1621"/>
                  </a:cubicBezTo>
                  <a:cubicBezTo>
                    <a:pt x="951" y="1621"/>
                    <a:pt x="683" y="1440"/>
                    <a:pt x="583" y="1182"/>
                  </a:cubicBezTo>
                  <a:cubicBezTo>
                    <a:pt x="500" y="891"/>
                    <a:pt x="604" y="580"/>
                    <a:pt x="854" y="413"/>
                  </a:cubicBezTo>
                  <a:cubicBezTo>
                    <a:pt x="937" y="350"/>
                    <a:pt x="979" y="247"/>
                    <a:pt x="937" y="142"/>
                  </a:cubicBezTo>
                  <a:cubicBezTo>
                    <a:pt x="909" y="57"/>
                    <a:pt x="822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261850" y="2466175"/>
              <a:ext cx="59825" cy="54500"/>
            </a:xfrm>
            <a:custGeom>
              <a:avLst/>
              <a:gdLst/>
              <a:ahLst/>
              <a:cxnLst/>
              <a:rect l="l" t="t" r="r" b="b"/>
              <a:pathLst>
                <a:path w="2393" h="2180" extrusionOk="0">
                  <a:moveTo>
                    <a:pt x="1560" y="0"/>
                  </a:moveTo>
                  <a:cubicBezTo>
                    <a:pt x="1519" y="83"/>
                    <a:pt x="1519" y="208"/>
                    <a:pt x="1582" y="291"/>
                  </a:cubicBezTo>
                  <a:cubicBezTo>
                    <a:pt x="1768" y="604"/>
                    <a:pt x="1748" y="1040"/>
                    <a:pt x="1499" y="1332"/>
                  </a:cubicBezTo>
                  <a:cubicBezTo>
                    <a:pt x="1326" y="1517"/>
                    <a:pt x="1094" y="1610"/>
                    <a:pt x="863" y="1610"/>
                  </a:cubicBezTo>
                  <a:cubicBezTo>
                    <a:pt x="731" y="1610"/>
                    <a:pt x="599" y="1580"/>
                    <a:pt x="479" y="1520"/>
                  </a:cubicBezTo>
                  <a:cubicBezTo>
                    <a:pt x="432" y="1496"/>
                    <a:pt x="382" y="1484"/>
                    <a:pt x="334" y="1484"/>
                  </a:cubicBezTo>
                  <a:cubicBezTo>
                    <a:pt x="254" y="1484"/>
                    <a:pt x="178" y="1517"/>
                    <a:pt x="126" y="1581"/>
                  </a:cubicBezTo>
                  <a:cubicBezTo>
                    <a:pt x="1" y="1706"/>
                    <a:pt x="42" y="1936"/>
                    <a:pt x="209" y="2019"/>
                  </a:cubicBezTo>
                  <a:cubicBezTo>
                    <a:pt x="415" y="2126"/>
                    <a:pt x="641" y="2180"/>
                    <a:pt x="867" y="2180"/>
                  </a:cubicBezTo>
                  <a:cubicBezTo>
                    <a:pt x="1254" y="2180"/>
                    <a:pt x="1638" y="2022"/>
                    <a:pt x="1915" y="1706"/>
                  </a:cubicBezTo>
                  <a:cubicBezTo>
                    <a:pt x="2351" y="1228"/>
                    <a:pt x="2393" y="521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153675" y="2504775"/>
              <a:ext cx="52525" cy="39800"/>
            </a:xfrm>
            <a:custGeom>
              <a:avLst/>
              <a:gdLst/>
              <a:ahLst/>
              <a:cxnLst/>
              <a:rect l="l" t="t" r="r" b="b"/>
              <a:pathLst>
                <a:path w="2101" h="1592" extrusionOk="0">
                  <a:moveTo>
                    <a:pt x="357" y="0"/>
                  </a:moveTo>
                  <a:cubicBezTo>
                    <a:pt x="264" y="0"/>
                    <a:pt x="174" y="61"/>
                    <a:pt x="145" y="162"/>
                  </a:cubicBezTo>
                  <a:cubicBezTo>
                    <a:pt x="1" y="641"/>
                    <a:pt x="187" y="1161"/>
                    <a:pt x="645" y="1432"/>
                  </a:cubicBezTo>
                  <a:cubicBezTo>
                    <a:pt x="820" y="1540"/>
                    <a:pt x="1012" y="1592"/>
                    <a:pt x="1202" y="1592"/>
                  </a:cubicBezTo>
                  <a:cubicBezTo>
                    <a:pt x="1486" y="1592"/>
                    <a:pt x="1765" y="1477"/>
                    <a:pt x="1976" y="1266"/>
                  </a:cubicBezTo>
                  <a:cubicBezTo>
                    <a:pt x="2101" y="1161"/>
                    <a:pt x="2081" y="994"/>
                    <a:pt x="1935" y="911"/>
                  </a:cubicBezTo>
                  <a:cubicBezTo>
                    <a:pt x="1900" y="894"/>
                    <a:pt x="1862" y="884"/>
                    <a:pt x="1824" y="884"/>
                  </a:cubicBezTo>
                  <a:cubicBezTo>
                    <a:pt x="1769" y="884"/>
                    <a:pt x="1714" y="904"/>
                    <a:pt x="1665" y="953"/>
                  </a:cubicBezTo>
                  <a:cubicBezTo>
                    <a:pt x="1544" y="1074"/>
                    <a:pt x="1380" y="1139"/>
                    <a:pt x="1215" y="1139"/>
                  </a:cubicBezTo>
                  <a:cubicBezTo>
                    <a:pt x="1097" y="1139"/>
                    <a:pt x="979" y="1105"/>
                    <a:pt x="874" y="1036"/>
                  </a:cubicBezTo>
                  <a:cubicBezTo>
                    <a:pt x="603" y="891"/>
                    <a:pt x="500" y="578"/>
                    <a:pt x="583" y="287"/>
                  </a:cubicBezTo>
                  <a:cubicBezTo>
                    <a:pt x="603" y="184"/>
                    <a:pt x="561" y="79"/>
                    <a:pt x="478" y="37"/>
                  </a:cubicBezTo>
                  <a:cubicBezTo>
                    <a:pt x="440" y="12"/>
                    <a:pt x="398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206725" y="2466175"/>
              <a:ext cx="17700" cy="4975"/>
            </a:xfrm>
            <a:custGeom>
              <a:avLst/>
              <a:gdLst/>
              <a:ahLst/>
              <a:cxnLst/>
              <a:rect l="l" t="t" r="r" b="b"/>
              <a:pathLst>
                <a:path w="708" h="199" extrusionOk="0">
                  <a:moveTo>
                    <a:pt x="1" y="0"/>
                  </a:moveTo>
                  <a:cubicBezTo>
                    <a:pt x="17" y="121"/>
                    <a:pt x="120" y="199"/>
                    <a:pt x="237" y="199"/>
                  </a:cubicBezTo>
                  <a:cubicBezTo>
                    <a:pt x="261" y="199"/>
                    <a:pt x="287" y="195"/>
                    <a:pt x="312" y="188"/>
                  </a:cubicBezTo>
                  <a:cubicBezTo>
                    <a:pt x="458" y="147"/>
                    <a:pt x="583" y="83"/>
                    <a:pt x="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113100" y="2466175"/>
              <a:ext cx="23950" cy="18125"/>
            </a:xfrm>
            <a:custGeom>
              <a:avLst/>
              <a:gdLst/>
              <a:ahLst/>
              <a:cxnLst/>
              <a:rect l="l" t="t" r="r" b="b"/>
              <a:pathLst>
                <a:path w="958" h="725" extrusionOk="0">
                  <a:moveTo>
                    <a:pt x="1" y="0"/>
                  </a:moveTo>
                  <a:cubicBezTo>
                    <a:pt x="84" y="291"/>
                    <a:pt x="292" y="541"/>
                    <a:pt x="562" y="688"/>
                  </a:cubicBezTo>
                  <a:cubicBezTo>
                    <a:pt x="605" y="712"/>
                    <a:pt x="651" y="724"/>
                    <a:pt x="694" y="724"/>
                  </a:cubicBezTo>
                  <a:cubicBezTo>
                    <a:pt x="796" y="724"/>
                    <a:pt x="887" y="658"/>
                    <a:pt x="916" y="541"/>
                  </a:cubicBezTo>
                  <a:cubicBezTo>
                    <a:pt x="958" y="438"/>
                    <a:pt x="916" y="313"/>
                    <a:pt x="811" y="250"/>
                  </a:cubicBezTo>
                  <a:cubicBezTo>
                    <a:pt x="708" y="188"/>
                    <a:pt x="603" y="105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113100" y="2466175"/>
              <a:ext cx="50475" cy="44325"/>
            </a:xfrm>
            <a:custGeom>
              <a:avLst/>
              <a:gdLst/>
              <a:ahLst/>
              <a:cxnLst/>
              <a:rect l="l" t="t" r="r" b="b"/>
              <a:pathLst>
                <a:path w="2019" h="1773" extrusionOk="0">
                  <a:moveTo>
                    <a:pt x="1249" y="0"/>
                  </a:moveTo>
                  <a:cubicBezTo>
                    <a:pt x="1269" y="42"/>
                    <a:pt x="1269" y="63"/>
                    <a:pt x="1291" y="83"/>
                  </a:cubicBezTo>
                  <a:cubicBezTo>
                    <a:pt x="1477" y="355"/>
                    <a:pt x="1477" y="729"/>
                    <a:pt x="1269" y="999"/>
                  </a:cubicBezTo>
                  <a:cubicBezTo>
                    <a:pt x="1125" y="1171"/>
                    <a:pt x="902" y="1264"/>
                    <a:pt x="682" y="1264"/>
                  </a:cubicBezTo>
                  <a:cubicBezTo>
                    <a:pt x="584" y="1264"/>
                    <a:pt x="485" y="1245"/>
                    <a:pt x="395" y="1207"/>
                  </a:cubicBezTo>
                  <a:cubicBezTo>
                    <a:pt x="361" y="1186"/>
                    <a:pt x="325" y="1177"/>
                    <a:pt x="289" y="1177"/>
                  </a:cubicBezTo>
                  <a:cubicBezTo>
                    <a:pt x="216" y="1177"/>
                    <a:pt x="146" y="1214"/>
                    <a:pt x="104" y="1270"/>
                  </a:cubicBezTo>
                  <a:cubicBezTo>
                    <a:pt x="1" y="1395"/>
                    <a:pt x="42" y="1581"/>
                    <a:pt x="187" y="1665"/>
                  </a:cubicBezTo>
                  <a:cubicBezTo>
                    <a:pt x="345" y="1737"/>
                    <a:pt x="516" y="1772"/>
                    <a:pt x="687" y="1772"/>
                  </a:cubicBezTo>
                  <a:cubicBezTo>
                    <a:pt x="1055" y="1772"/>
                    <a:pt x="1423" y="1610"/>
                    <a:pt x="1665" y="1312"/>
                  </a:cubicBezTo>
                  <a:cubicBezTo>
                    <a:pt x="1976" y="916"/>
                    <a:pt x="2018" y="416"/>
                    <a:pt x="1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205200" y="2505125"/>
              <a:ext cx="25975" cy="43775"/>
            </a:xfrm>
            <a:custGeom>
              <a:avLst/>
              <a:gdLst/>
              <a:ahLst/>
              <a:cxnLst/>
              <a:rect l="l" t="t" r="r" b="b"/>
              <a:pathLst>
                <a:path w="1039" h="1751" extrusionOk="0">
                  <a:moveTo>
                    <a:pt x="195" y="0"/>
                  </a:moveTo>
                  <a:cubicBezTo>
                    <a:pt x="86" y="0"/>
                    <a:pt x="0" y="98"/>
                    <a:pt x="20" y="211"/>
                  </a:cubicBezTo>
                  <a:cubicBezTo>
                    <a:pt x="20" y="273"/>
                    <a:pt x="82" y="356"/>
                    <a:pt x="165" y="356"/>
                  </a:cubicBezTo>
                  <a:cubicBezTo>
                    <a:pt x="414" y="398"/>
                    <a:pt x="603" y="586"/>
                    <a:pt x="623" y="835"/>
                  </a:cubicBezTo>
                  <a:cubicBezTo>
                    <a:pt x="644" y="1085"/>
                    <a:pt x="498" y="1313"/>
                    <a:pt x="290" y="1396"/>
                  </a:cubicBezTo>
                  <a:cubicBezTo>
                    <a:pt x="206" y="1418"/>
                    <a:pt x="165" y="1501"/>
                    <a:pt x="165" y="1584"/>
                  </a:cubicBezTo>
                  <a:cubicBezTo>
                    <a:pt x="181" y="1680"/>
                    <a:pt x="258" y="1751"/>
                    <a:pt x="339" y="1751"/>
                  </a:cubicBezTo>
                  <a:cubicBezTo>
                    <a:pt x="365" y="1751"/>
                    <a:pt x="390" y="1744"/>
                    <a:pt x="414" y="1729"/>
                  </a:cubicBezTo>
                  <a:cubicBezTo>
                    <a:pt x="789" y="1604"/>
                    <a:pt x="1039" y="1210"/>
                    <a:pt x="997" y="794"/>
                  </a:cubicBezTo>
                  <a:cubicBezTo>
                    <a:pt x="935" y="378"/>
                    <a:pt x="62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099050" y="2518275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990" y="0"/>
                  </a:moveTo>
                  <a:cubicBezTo>
                    <a:pt x="653" y="0"/>
                    <a:pt x="327" y="198"/>
                    <a:pt x="167" y="518"/>
                  </a:cubicBezTo>
                  <a:cubicBezTo>
                    <a:pt x="0" y="892"/>
                    <a:pt x="105" y="1350"/>
                    <a:pt x="416" y="1599"/>
                  </a:cubicBezTo>
                  <a:cubicBezTo>
                    <a:pt x="447" y="1630"/>
                    <a:pt x="486" y="1644"/>
                    <a:pt x="525" y="1644"/>
                  </a:cubicBezTo>
                  <a:cubicBezTo>
                    <a:pt x="593" y="1644"/>
                    <a:pt x="661" y="1603"/>
                    <a:pt x="688" y="1536"/>
                  </a:cubicBezTo>
                  <a:cubicBezTo>
                    <a:pt x="729" y="1453"/>
                    <a:pt x="708" y="1370"/>
                    <a:pt x="646" y="1328"/>
                  </a:cubicBezTo>
                  <a:cubicBezTo>
                    <a:pt x="458" y="1162"/>
                    <a:pt x="396" y="912"/>
                    <a:pt x="500" y="684"/>
                  </a:cubicBezTo>
                  <a:cubicBezTo>
                    <a:pt x="591" y="484"/>
                    <a:pt x="793" y="363"/>
                    <a:pt x="994" y="363"/>
                  </a:cubicBezTo>
                  <a:cubicBezTo>
                    <a:pt x="1023" y="363"/>
                    <a:pt x="1053" y="366"/>
                    <a:pt x="1082" y="371"/>
                  </a:cubicBezTo>
                  <a:cubicBezTo>
                    <a:pt x="1097" y="375"/>
                    <a:pt x="1111" y="377"/>
                    <a:pt x="1126" y="377"/>
                  </a:cubicBezTo>
                  <a:cubicBezTo>
                    <a:pt x="1193" y="377"/>
                    <a:pt x="1256" y="336"/>
                    <a:pt x="1290" y="268"/>
                  </a:cubicBezTo>
                  <a:cubicBezTo>
                    <a:pt x="1332" y="163"/>
                    <a:pt x="1270" y="38"/>
                    <a:pt x="1165" y="18"/>
                  </a:cubicBezTo>
                  <a:cubicBezTo>
                    <a:pt x="1107" y="6"/>
                    <a:pt x="1048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219700" y="2471125"/>
              <a:ext cx="21875" cy="28025"/>
            </a:xfrm>
            <a:custGeom>
              <a:avLst/>
              <a:gdLst/>
              <a:ahLst/>
              <a:cxnLst/>
              <a:rect l="l" t="t" r="r" b="b"/>
              <a:pathLst>
                <a:path w="875" h="1121" extrusionOk="0">
                  <a:moveTo>
                    <a:pt x="472" y="0"/>
                  </a:moveTo>
                  <a:cubicBezTo>
                    <a:pt x="427" y="0"/>
                    <a:pt x="382" y="32"/>
                    <a:pt x="355" y="73"/>
                  </a:cubicBezTo>
                  <a:cubicBezTo>
                    <a:pt x="355" y="135"/>
                    <a:pt x="355" y="198"/>
                    <a:pt x="417" y="218"/>
                  </a:cubicBezTo>
                  <a:cubicBezTo>
                    <a:pt x="542" y="323"/>
                    <a:pt x="605" y="490"/>
                    <a:pt x="542" y="634"/>
                  </a:cubicBezTo>
                  <a:cubicBezTo>
                    <a:pt x="480" y="801"/>
                    <a:pt x="334" y="884"/>
                    <a:pt x="167" y="884"/>
                  </a:cubicBezTo>
                  <a:cubicBezTo>
                    <a:pt x="156" y="880"/>
                    <a:pt x="146" y="879"/>
                    <a:pt x="136" y="879"/>
                  </a:cubicBezTo>
                  <a:cubicBezTo>
                    <a:pt x="92" y="879"/>
                    <a:pt x="60" y="913"/>
                    <a:pt x="43" y="947"/>
                  </a:cubicBezTo>
                  <a:cubicBezTo>
                    <a:pt x="1" y="1030"/>
                    <a:pt x="64" y="1114"/>
                    <a:pt x="147" y="1114"/>
                  </a:cubicBezTo>
                  <a:cubicBezTo>
                    <a:pt x="175" y="1118"/>
                    <a:pt x="203" y="1120"/>
                    <a:pt x="230" y="1120"/>
                  </a:cubicBezTo>
                  <a:cubicBezTo>
                    <a:pt x="467" y="1120"/>
                    <a:pt x="677" y="963"/>
                    <a:pt x="771" y="739"/>
                  </a:cubicBezTo>
                  <a:cubicBezTo>
                    <a:pt x="875" y="468"/>
                    <a:pt x="771" y="177"/>
                    <a:pt x="542" y="32"/>
                  </a:cubicBezTo>
                  <a:cubicBezTo>
                    <a:pt x="520" y="10"/>
                    <a:pt x="49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176550" y="2495300"/>
              <a:ext cx="18750" cy="29050"/>
            </a:xfrm>
            <a:custGeom>
              <a:avLst/>
              <a:gdLst/>
              <a:ahLst/>
              <a:cxnLst/>
              <a:rect l="l" t="t" r="r" b="b"/>
              <a:pathLst>
                <a:path w="750" h="1162" extrusionOk="0">
                  <a:moveTo>
                    <a:pt x="146" y="0"/>
                  </a:moveTo>
                  <a:cubicBezTo>
                    <a:pt x="63" y="0"/>
                    <a:pt x="1" y="63"/>
                    <a:pt x="1" y="147"/>
                  </a:cubicBezTo>
                  <a:cubicBezTo>
                    <a:pt x="21" y="208"/>
                    <a:pt x="63" y="250"/>
                    <a:pt x="126" y="250"/>
                  </a:cubicBezTo>
                  <a:cubicBezTo>
                    <a:pt x="292" y="250"/>
                    <a:pt x="417" y="375"/>
                    <a:pt x="459" y="541"/>
                  </a:cubicBezTo>
                  <a:cubicBezTo>
                    <a:pt x="479" y="688"/>
                    <a:pt x="395" y="854"/>
                    <a:pt x="271" y="937"/>
                  </a:cubicBezTo>
                  <a:cubicBezTo>
                    <a:pt x="209" y="957"/>
                    <a:pt x="187" y="999"/>
                    <a:pt x="187" y="1062"/>
                  </a:cubicBezTo>
                  <a:cubicBezTo>
                    <a:pt x="203" y="1123"/>
                    <a:pt x="252" y="1162"/>
                    <a:pt x="310" y="1162"/>
                  </a:cubicBezTo>
                  <a:cubicBezTo>
                    <a:pt x="331" y="1162"/>
                    <a:pt x="353" y="1156"/>
                    <a:pt x="375" y="1145"/>
                  </a:cubicBezTo>
                  <a:cubicBezTo>
                    <a:pt x="603" y="1020"/>
                    <a:pt x="750" y="749"/>
                    <a:pt x="687" y="480"/>
                  </a:cubicBezTo>
                  <a:cubicBezTo>
                    <a:pt x="645" y="208"/>
                    <a:pt x="395" y="22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130250" y="2535375"/>
              <a:ext cx="29150" cy="19350"/>
            </a:xfrm>
            <a:custGeom>
              <a:avLst/>
              <a:gdLst/>
              <a:ahLst/>
              <a:cxnLst/>
              <a:rect l="l" t="t" r="r" b="b"/>
              <a:pathLst>
                <a:path w="1166" h="774" extrusionOk="0">
                  <a:moveTo>
                    <a:pt x="534" y="1"/>
                  </a:moveTo>
                  <a:cubicBezTo>
                    <a:pt x="336" y="1"/>
                    <a:pt x="150" y="102"/>
                    <a:pt x="42" y="270"/>
                  </a:cubicBezTo>
                  <a:cubicBezTo>
                    <a:pt x="1" y="333"/>
                    <a:pt x="22" y="416"/>
                    <a:pt x="105" y="458"/>
                  </a:cubicBezTo>
                  <a:cubicBezTo>
                    <a:pt x="121" y="463"/>
                    <a:pt x="135" y="465"/>
                    <a:pt x="148" y="465"/>
                  </a:cubicBezTo>
                  <a:cubicBezTo>
                    <a:pt x="188" y="465"/>
                    <a:pt x="219" y="442"/>
                    <a:pt x="250" y="394"/>
                  </a:cubicBezTo>
                  <a:cubicBezTo>
                    <a:pt x="311" y="303"/>
                    <a:pt x="417" y="245"/>
                    <a:pt x="534" y="245"/>
                  </a:cubicBezTo>
                  <a:cubicBezTo>
                    <a:pt x="577" y="245"/>
                    <a:pt x="622" y="253"/>
                    <a:pt x="666" y="270"/>
                  </a:cubicBezTo>
                  <a:cubicBezTo>
                    <a:pt x="833" y="333"/>
                    <a:pt x="916" y="478"/>
                    <a:pt x="91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1" y="772"/>
                    <a:pt x="1002" y="773"/>
                    <a:pt x="1013" y="773"/>
                  </a:cubicBezTo>
                  <a:cubicBezTo>
                    <a:pt x="1084" y="773"/>
                    <a:pt x="1146" y="719"/>
                    <a:pt x="1146" y="666"/>
                  </a:cubicBezTo>
                  <a:cubicBezTo>
                    <a:pt x="1166" y="394"/>
                    <a:pt x="1021" y="125"/>
                    <a:pt x="750" y="42"/>
                  </a:cubicBezTo>
                  <a:cubicBezTo>
                    <a:pt x="678" y="14"/>
                    <a:pt x="605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237400" y="2529300"/>
              <a:ext cx="41625" cy="27875"/>
            </a:xfrm>
            <a:custGeom>
              <a:avLst/>
              <a:gdLst/>
              <a:ahLst/>
              <a:cxnLst/>
              <a:rect l="l" t="t" r="r" b="b"/>
              <a:pathLst>
                <a:path w="1665" h="1115" extrusionOk="0">
                  <a:moveTo>
                    <a:pt x="1440" y="1"/>
                  </a:moveTo>
                  <a:cubicBezTo>
                    <a:pt x="1418" y="1"/>
                    <a:pt x="1395" y="5"/>
                    <a:pt x="1373" y="13"/>
                  </a:cubicBezTo>
                  <a:cubicBezTo>
                    <a:pt x="1312" y="35"/>
                    <a:pt x="1249" y="118"/>
                    <a:pt x="1270" y="201"/>
                  </a:cubicBezTo>
                  <a:cubicBezTo>
                    <a:pt x="1290" y="429"/>
                    <a:pt x="1165" y="637"/>
                    <a:pt x="937" y="742"/>
                  </a:cubicBezTo>
                  <a:cubicBezTo>
                    <a:pt x="883" y="764"/>
                    <a:pt x="825" y="775"/>
                    <a:pt x="767" y="775"/>
                  </a:cubicBezTo>
                  <a:cubicBezTo>
                    <a:pt x="605" y="775"/>
                    <a:pt x="441" y="693"/>
                    <a:pt x="333" y="554"/>
                  </a:cubicBezTo>
                  <a:cubicBezTo>
                    <a:pt x="302" y="508"/>
                    <a:pt x="248" y="484"/>
                    <a:pt x="196" y="484"/>
                  </a:cubicBezTo>
                  <a:cubicBezTo>
                    <a:pt x="179" y="484"/>
                    <a:pt x="162" y="487"/>
                    <a:pt x="147" y="493"/>
                  </a:cubicBezTo>
                  <a:cubicBezTo>
                    <a:pt x="42" y="534"/>
                    <a:pt x="0" y="679"/>
                    <a:pt x="63" y="762"/>
                  </a:cubicBezTo>
                  <a:cubicBezTo>
                    <a:pt x="227" y="987"/>
                    <a:pt x="477" y="1115"/>
                    <a:pt x="744" y="1115"/>
                  </a:cubicBezTo>
                  <a:cubicBezTo>
                    <a:pt x="849" y="1115"/>
                    <a:pt x="956" y="1095"/>
                    <a:pt x="1062" y="1054"/>
                  </a:cubicBezTo>
                  <a:cubicBezTo>
                    <a:pt x="1437" y="909"/>
                    <a:pt x="1665" y="534"/>
                    <a:pt x="1603" y="160"/>
                  </a:cubicBezTo>
                  <a:cubicBezTo>
                    <a:pt x="1603" y="61"/>
                    <a:pt x="1525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141200" y="2554075"/>
              <a:ext cx="42675" cy="22950"/>
            </a:xfrm>
            <a:custGeom>
              <a:avLst/>
              <a:gdLst/>
              <a:ahLst/>
              <a:cxnLst/>
              <a:rect l="l" t="t" r="r" b="b"/>
              <a:pathLst>
                <a:path w="1707" h="918" extrusionOk="0">
                  <a:moveTo>
                    <a:pt x="1498" y="1"/>
                  </a:moveTo>
                  <a:cubicBezTo>
                    <a:pt x="1435" y="1"/>
                    <a:pt x="1352" y="63"/>
                    <a:pt x="1352" y="146"/>
                  </a:cubicBezTo>
                  <a:cubicBezTo>
                    <a:pt x="1310" y="375"/>
                    <a:pt x="1124" y="542"/>
                    <a:pt x="894" y="562"/>
                  </a:cubicBezTo>
                  <a:cubicBezTo>
                    <a:pt x="878" y="563"/>
                    <a:pt x="861" y="564"/>
                    <a:pt x="845" y="564"/>
                  </a:cubicBezTo>
                  <a:cubicBezTo>
                    <a:pt x="618" y="564"/>
                    <a:pt x="431" y="423"/>
                    <a:pt x="353" y="229"/>
                  </a:cubicBezTo>
                  <a:cubicBezTo>
                    <a:pt x="333" y="146"/>
                    <a:pt x="270" y="104"/>
                    <a:pt x="187" y="104"/>
                  </a:cubicBezTo>
                  <a:cubicBezTo>
                    <a:pt x="62" y="126"/>
                    <a:pt x="0" y="229"/>
                    <a:pt x="42" y="334"/>
                  </a:cubicBezTo>
                  <a:cubicBezTo>
                    <a:pt x="162" y="693"/>
                    <a:pt x="491" y="918"/>
                    <a:pt x="868" y="918"/>
                  </a:cubicBezTo>
                  <a:cubicBezTo>
                    <a:pt x="884" y="918"/>
                    <a:pt x="900" y="917"/>
                    <a:pt x="916" y="916"/>
                  </a:cubicBezTo>
                  <a:cubicBezTo>
                    <a:pt x="1310" y="875"/>
                    <a:pt x="1623" y="583"/>
                    <a:pt x="1685" y="209"/>
                  </a:cubicBezTo>
                  <a:cubicBezTo>
                    <a:pt x="1706" y="84"/>
                    <a:pt x="1623" y="1"/>
                    <a:pt x="1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235850" y="2492450"/>
              <a:ext cx="23425" cy="41950"/>
            </a:xfrm>
            <a:custGeom>
              <a:avLst/>
              <a:gdLst/>
              <a:ahLst/>
              <a:cxnLst/>
              <a:rect l="l" t="t" r="r" b="b"/>
              <a:pathLst>
                <a:path w="937" h="1678" extrusionOk="0">
                  <a:moveTo>
                    <a:pt x="661" y="0"/>
                  </a:moveTo>
                  <a:cubicBezTo>
                    <a:pt x="642" y="0"/>
                    <a:pt x="622" y="4"/>
                    <a:pt x="603" y="11"/>
                  </a:cubicBezTo>
                  <a:cubicBezTo>
                    <a:pt x="250" y="136"/>
                    <a:pt x="1" y="489"/>
                    <a:pt x="21" y="885"/>
                  </a:cubicBezTo>
                  <a:cubicBezTo>
                    <a:pt x="62" y="1279"/>
                    <a:pt x="354" y="1592"/>
                    <a:pt x="728" y="1675"/>
                  </a:cubicBezTo>
                  <a:cubicBezTo>
                    <a:pt x="739" y="1677"/>
                    <a:pt x="749" y="1678"/>
                    <a:pt x="759" y="1678"/>
                  </a:cubicBezTo>
                  <a:cubicBezTo>
                    <a:pt x="866" y="1678"/>
                    <a:pt x="936" y="1583"/>
                    <a:pt x="936" y="1487"/>
                  </a:cubicBezTo>
                  <a:cubicBezTo>
                    <a:pt x="936" y="1404"/>
                    <a:pt x="874" y="1342"/>
                    <a:pt x="791" y="1321"/>
                  </a:cubicBezTo>
                  <a:cubicBezTo>
                    <a:pt x="562" y="1279"/>
                    <a:pt x="395" y="1093"/>
                    <a:pt x="375" y="863"/>
                  </a:cubicBezTo>
                  <a:cubicBezTo>
                    <a:pt x="354" y="614"/>
                    <a:pt x="500" y="405"/>
                    <a:pt x="728" y="344"/>
                  </a:cubicBezTo>
                  <a:cubicBezTo>
                    <a:pt x="791" y="302"/>
                    <a:pt x="853" y="239"/>
                    <a:pt x="833" y="156"/>
                  </a:cubicBezTo>
                  <a:cubicBezTo>
                    <a:pt x="833" y="71"/>
                    <a:pt x="749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246250" y="2466175"/>
              <a:ext cx="47875" cy="21575"/>
            </a:xfrm>
            <a:custGeom>
              <a:avLst/>
              <a:gdLst/>
              <a:ahLst/>
              <a:cxnLst/>
              <a:rect l="l" t="t" r="r" b="b"/>
              <a:pathLst>
                <a:path w="1915" h="863" extrusionOk="0">
                  <a:moveTo>
                    <a:pt x="1" y="0"/>
                  </a:moveTo>
                  <a:cubicBezTo>
                    <a:pt x="62" y="250"/>
                    <a:pt x="209" y="499"/>
                    <a:pt x="437" y="666"/>
                  </a:cubicBezTo>
                  <a:cubicBezTo>
                    <a:pt x="637" y="799"/>
                    <a:pt x="859" y="863"/>
                    <a:pt x="1078" y="863"/>
                  </a:cubicBezTo>
                  <a:cubicBezTo>
                    <a:pt x="1339" y="863"/>
                    <a:pt x="1596" y="773"/>
                    <a:pt x="1810" y="604"/>
                  </a:cubicBezTo>
                  <a:cubicBezTo>
                    <a:pt x="1915" y="521"/>
                    <a:pt x="1915" y="333"/>
                    <a:pt x="1790" y="250"/>
                  </a:cubicBezTo>
                  <a:cubicBezTo>
                    <a:pt x="1748" y="219"/>
                    <a:pt x="1696" y="204"/>
                    <a:pt x="1647" y="204"/>
                  </a:cubicBezTo>
                  <a:cubicBezTo>
                    <a:pt x="1597" y="204"/>
                    <a:pt x="1550" y="219"/>
                    <a:pt x="1519" y="250"/>
                  </a:cubicBezTo>
                  <a:cubicBezTo>
                    <a:pt x="1392" y="354"/>
                    <a:pt x="1233" y="413"/>
                    <a:pt x="1075" y="413"/>
                  </a:cubicBezTo>
                  <a:cubicBezTo>
                    <a:pt x="947" y="413"/>
                    <a:pt x="819" y="375"/>
                    <a:pt x="708" y="291"/>
                  </a:cubicBezTo>
                  <a:cubicBezTo>
                    <a:pt x="603" y="208"/>
                    <a:pt x="520" y="105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174475" y="2466175"/>
              <a:ext cx="48375" cy="28000"/>
            </a:xfrm>
            <a:custGeom>
              <a:avLst/>
              <a:gdLst/>
              <a:ahLst/>
              <a:cxnLst/>
              <a:rect l="l" t="t" r="r" b="b"/>
              <a:pathLst>
                <a:path w="1935" h="1120" extrusionOk="0">
                  <a:moveTo>
                    <a:pt x="1" y="0"/>
                  </a:moveTo>
                  <a:cubicBezTo>
                    <a:pt x="1" y="355"/>
                    <a:pt x="167" y="708"/>
                    <a:pt x="478" y="916"/>
                  </a:cubicBezTo>
                  <a:cubicBezTo>
                    <a:pt x="673" y="1052"/>
                    <a:pt x="899" y="1120"/>
                    <a:pt x="1124" y="1120"/>
                  </a:cubicBezTo>
                  <a:cubicBezTo>
                    <a:pt x="1379" y="1120"/>
                    <a:pt x="1632" y="1031"/>
                    <a:pt x="1832" y="854"/>
                  </a:cubicBezTo>
                  <a:cubicBezTo>
                    <a:pt x="1935" y="771"/>
                    <a:pt x="1935" y="583"/>
                    <a:pt x="1810" y="499"/>
                  </a:cubicBezTo>
                  <a:cubicBezTo>
                    <a:pt x="1775" y="474"/>
                    <a:pt x="1737" y="462"/>
                    <a:pt x="1698" y="462"/>
                  </a:cubicBezTo>
                  <a:cubicBezTo>
                    <a:pt x="1644" y="462"/>
                    <a:pt x="1589" y="484"/>
                    <a:pt x="1540" y="521"/>
                  </a:cubicBezTo>
                  <a:cubicBezTo>
                    <a:pt x="1419" y="619"/>
                    <a:pt x="1269" y="672"/>
                    <a:pt x="1118" y="672"/>
                  </a:cubicBezTo>
                  <a:cubicBezTo>
                    <a:pt x="982" y="672"/>
                    <a:pt x="846" y="630"/>
                    <a:pt x="728" y="541"/>
                  </a:cubicBezTo>
                  <a:cubicBezTo>
                    <a:pt x="562" y="416"/>
                    <a:pt x="458" y="208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67050" y="2550200"/>
              <a:ext cx="43725" cy="57650"/>
            </a:xfrm>
            <a:custGeom>
              <a:avLst/>
              <a:gdLst/>
              <a:ahLst/>
              <a:cxnLst/>
              <a:rect l="l" t="t" r="r" b="b"/>
              <a:pathLst>
                <a:path w="1749" h="2306" extrusionOk="0">
                  <a:moveTo>
                    <a:pt x="799" y="1"/>
                  </a:moveTo>
                  <a:cubicBezTo>
                    <a:pt x="747" y="1"/>
                    <a:pt x="694" y="17"/>
                    <a:pt x="645" y="51"/>
                  </a:cubicBezTo>
                  <a:cubicBezTo>
                    <a:pt x="209" y="364"/>
                    <a:pt x="1" y="946"/>
                    <a:pt x="187" y="1487"/>
                  </a:cubicBezTo>
                  <a:cubicBezTo>
                    <a:pt x="378" y="1984"/>
                    <a:pt x="834" y="2306"/>
                    <a:pt x="1341" y="2306"/>
                  </a:cubicBezTo>
                  <a:cubicBezTo>
                    <a:pt x="1386" y="2306"/>
                    <a:pt x="1432" y="2303"/>
                    <a:pt x="1477" y="2298"/>
                  </a:cubicBezTo>
                  <a:cubicBezTo>
                    <a:pt x="1644" y="2278"/>
                    <a:pt x="1748" y="2112"/>
                    <a:pt x="1685" y="1965"/>
                  </a:cubicBezTo>
                  <a:cubicBezTo>
                    <a:pt x="1644" y="1862"/>
                    <a:pt x="1540" y="1799"/>
                    <a:pt x="1436" y="1799"/>
                  </a:cubicBezTo>
                  <a:cubicBezTo>
                    <a:pt x="1407" y="1802"/>
                    <a:pt x="1379" y="1804"/>
                    <a:pt x="1351" y="1804"/>
                  </a:cubicBezTo>
                  <a:cubicBezTo>
                    <a:pt x="1051" y="1804"/>
                    <a:pt x="781" y="1606"/>
                    <a:pt x="667" y="1321"/>
                  </a:cubicBezTo>
                  <a:cubicBezTo>
                    <a:pt x="542" y="988"/>
                    <a:pt x="667" y="655"/>
                    <a:pt x="936" y="467"/>
                  </a:cubicBezTo>
                  <a:cubicBezTo>
                    <a:pt x="1041" y="406"/>
                    <a:pt x="1061" y="281"/>
                    <a:pt x="1041" y="176"/>
                  </a:cubicBezTo>
                  <a:cubicBezTo>
                    <a:pt x="999" y="65"/>
                    <a:pt x="902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379900" y="2508475"/>
              <a:ext cx="52050" cy="65225"/>
            </a:xfrm>
            <a:custGeom>
              <a:avLst/>
              <a:gdLst/>
              <a:ahLst/>
              <a:cxnLst/>
              <a:rect l="l" t="t" r="r" b="b"/>
              <a:pathLst>
                <a:path w="2082" h="2609" extrusionOk="0">
                  <a:moveTo>
                    <a:pt x="491" y="1"/>
                  </a:moveTo>
                  <a:cubicBezTo>
                    <a:pt x="425" y="1"/>
                    <a:pt x="358" y="5"/>
                    <a:pt x="292" y="14"/>
                  </a:cubicBezTo>
                  <a:cubicBezTo>
                    <a:pt x="105" y="56"/>
                    <a:pt x="1" y="244"/>
                    <a:pt x="64" y="410"/>
                  </a:cubicBezTo>
                  <a:cubicBezTo>
                    <a:pt x="119" y="522"/>
                    <a:pt x="224" y="600"/>
                    <a:pt x="335" y="600"/>
                  </a:cubicBezTo>
                  <a:cubicBezTo>
                    <a:pt x="349" y="600"/>
                    <a:pt x="362" y="599"/>
                    <a:pt x="375" y="597"/>
                  </a:cubicBezTo>
                  <a:cubicBezTo>
                    <a:pt x="422" y="589"/>
                    <a:pt x="470" y="585"/>
                    <a:pt x="516" y="585"/>
                  </a:cubicBezTo>
                  <a:cubicBezTo>
                    <a:pt x="841" y="585"/>
                    <a:pt x="1145" y="769"/>
                    <a:pt x="1291" y="1096"/>
                  </a:cubicBezTo>
                  <a:cubicBezTo>
                    <a:pt x="1437" y="1450"/>
                    <a:pt x="1332" y="1867"/>
                    <a:pt x="1041" y="2095"/>
                  </a:cubicBezTo>
                  <a:cubicBezTo>
                    <a:pt x="938" y="2178"/>
                    <a:pt x="896" y="2324"/>
                    <a:pt x="938" y="2427"/>
                  </a:cubicBezTo>
                  <a:cubicBezTo>
                    <a:pt x="991" y="2548"/>
                    <a:pt x="1104" y="2609"/>
                    <a:pt x="1217" y="2609"/>
                  </a:cubicBezTo>
                  <a:cubicBezTo>
                    <a:pt x="1280" y="2609"/>
                    <a:pt x="1343" y="2590"/>
                    <a:pt x="1395" y="2552"/>
                  </a:cubicBezTo>
                  <a:cubicBezTo>
                    <a:pt x="1895" y="2158"/>
                    <a:pt x="2081" y="1470"/>
                    <a:pt x="1811" y="868"/>
                  </a:cubicBezTo>
                  <a:cubicBezTo>
                    <a:pt x="1588" y="310"/>
                    <a:pt x="104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359100" y="2634775"/>
              <a:ext cx="51000" cy="40700"/>
            </a:xfrm>
            <a:custGeom>
              <a:avLst/>
              <a:gdLst/>
              <a:ahLst/>
              <a:cxnLst/>
              <a:rect l="l" t="t" r="r" b="b"/>
              <a:pathLst>
                <a:path w="2040" h="1628" extrusionOk="0">
                  <a:moveTo>
                    <a:pt x="1664" y="1"/>
                  </a:moveTo>
                  <a:cubicBezTo>
                    <a:pt x="1622" y="1"/>
                    <a:pt x="1579" y="12"/>
                    <a:pt x="1540" y="38"/>
                  </a:cubicBezTo>
                  <a:cubicBezTo>
                    <a:pt x="1457" y="102"/>
                    <a:pt x="1415" y="205"/>
                    <a:pt x="1457" y="288"/>
                  </a:cubicBezTo>
                  <a:cubicBezTo>
                    <a:pt x="1562" y="579"/>
                    <a:pt x="1457" y="892"/>
                    <a:pt x="1207" y="1059"/>
                  </a:cubicBezTo>
                  <a:cubicBezTo>
                    <a:pt x="1096" y="1142"/>
                    <a:pt x="969" y="1179"/>
                    <a:pt x="841" y="1179"/>
                  </a:cubicBezTo>
                  <a:cubicBezTo>
                    <a:pt x="682" y="1179"/>
                    <a:pt x="523" y="1120"/>
                    <a:pt x="397" y="1017"/>
                  </a:cubicBezTo>
                  <a:cubicBezTo>
                    <a:pt x="362" y="982"/>
                    <a:pt x="308" y="966"/>
                    <a:pt x="253" y="966"/>
                  </a:cubicBezTo>
                  <a:cubicBezTo>
                    <a:pt x="208" y="966"/>
                    <a:pt x="163" y="977"/>
                    <a:pt x="125" y="995"/>
                  </a:cubicBezTo>
                  <a:cubicBezTo>
                    <a:pt x="0" y="1079"/>
                    <a:pt x="0" y="1267"/>
                    <a:pt x="105" y="1350"/>
                  </a:cubicBezTo>
                  <a:cubicBezTo>
                    <a:pt x="311" y="1533"/>
                    <a:pt x="573" y="1628"/>
                    <a:pt x="837" y="1628"/>
                  </a:cubicBezTo>
                  <a:cubicBezTo>
                    <a:pt x="1053" y="1628"/>
                    <a:pt x="1269" y="1564"/>
                    <a:pt x="1457" y="1433"/>
                  </a:cubicBezTo>
                  <a:cubicBezTo>
                    <a:pt x="1894" y="1142"/>
                    <a:pt x="2039" y="601"/>
                    <a:pt x="1873" y="143"/>
                  </a:cubicBezTo>
                  <a:cubicBezTo>
                    <a:pt x="1844" y="57"/>
                    <a:pt x="1757" y="1"/>
                    <a:pt x="1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294100" y="2564675"/>
              <a:ext cx="59325" cy="41650"/>
            </a:xfrm>
            <a:custGeom>
              <a:avLst/>
              <a:gdLst/>
              <a:ahLst/>
              <a:cxnLst/>
              <a:rect l="l" t="t" r="r" b="b"/>
              <a:pathLst>
                <a:path w="2373" h="1666" extrusionOk="0">
                  <a:moveTo>
                    <a:pt x="1067" y="1"/>
                  </a:moveTo>
                  <a:cubicBezTo>
                    <a:pt x="700" y="1"/>
                    <a:pt x="345" y="168"/>
                    <a:pt x="104" y="451"/>
                  </a:cubicBezTo>
                  <a:cubicBezTo>
                    <a:pt x="1" y="576"/>
                    <a:pt x="42" y="762"/>
                    <a:pt x="187" y="845"/>
                  </a:cubicBezTo>
                  <a:cubicBezTo>
                    <a:pt x="222" y="859"/>
                    <a:pt x="260" y="866"/>
                    <a:pt x="297" y="866"/>
                  </a:cubicBezTo>
                  <a:cubicBezTo>
                    <a:pt x="369" y="866"/>
                    <a:pt x="438" y="839"/>
                    <a:pt x="478" y="784"/>
                  </a:cubicBezTo>
                  <a:cubicBezTo>
                    <a:pt x="618" y="601"/>
                    <a:pt x="833" y="504"/>
                    <a:pt x="1054" y="504"/>
                  </a:cubicBezTo>
                  <a:cubicBezTo>
                    <a:pt x="1162" y="504"/>
                    <a:pt x="1271" y="527"/>
                    <a:pt x="1374" y="576"/>
                  </a:cubicBezTo>
                  <a:cubicBezTo>
                    <a:pt x="1685" y="720"/>
                    <a:pt x="1832" y="1053"/>
                    <a:pt x="1790" y="1366"/>
                  </a:cubicBezTo>
                  <a:cubicBezTo>
                    <a:pt x="1768" y="1491"/>
                    <a:pt x="1832" y="1594"/>
                    <a:pt x="1935" y="1636"/>
                  </a:cubicBezTo>
                  <a:cubicBezTo>
                    <a:pt x="1971" y="1656"/>
                    <a:pt x="2008" y="1665"/>
                    <a:pt x="2045" y="1665"/>
                  </a:cubicBezTo>
                  <a:cubicBezTo>
                    <a:pt x="2156" y="1665"/>
                    <a:pt x="2258" y="1580"/>
                    <a:pt x="2289" y="1469"/>
                  </a:cubicBezTo>
                  <a:cubicBezTo>
                    <a:pt x="2372" y="928"/>
                    <a:pt x="2101" y="367"/>
                    <a:pt x="1582" y="118"/>
                  </a:cubicBezTo>
                  <a:cubicBezTo>
                    <a:pt x="1415" y="38"/>
                    <a:pt x="1240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279550" y="2703250"/>
              <a:ext cx="61850" cy="32400"/>
            </a:xfrm>
            <a:custGeom>
              <a:avLst/>
              <a:gdLst/>
              <a:ahLst/>
              <a:cxnLst/>
              <a:rect l="l" t="t" r="r" b="b"/>
              <a:pathLst>
                <a:path w="2474" h="1296" extrusionOk="0">
                  <a:moveTo>
                    <a:pt x="1221" y="1"/>
                  </a:moveTo>
                  <a:cubicBezTo>
                    <a:pt x="695" y="1"/>
                    <a:pt x="219" y="345"/>
                    <a:pt x="62" y="836"/>
                  </a:cubicBezTo>
                  <a:cubicBezTo>
                    <a:pt x="0" y="1003"/>
                    <a:pt x="103" y="1169"/>
                    <a:pt x="270" y="1169"/>
                  </a:cubicBezTo>
                  <a:cubicBezTo>
                    <a:pt x="283" y="1171"/>
                    <a:pt x="297" y="1172"/>
                    <a:pt x="309" y="1172"/>
                  </a:cubicBezTo>
                  <a:cubicBezTo>
                    <a:pt x="417" y="1172"/>
                    <a:pt x="504" y="1096"/>
                    <a:pt x="541" y="1003"/>
                  </a:cubicBezTo>
                  <a:cubicBezTo>
                    <a:pt x="640" y="705"/>
                    <a:pt x="910" y="502"/>
                    <a:pt x="1243" y="502"/>
                  </a:cubicBezTo>
                  <a:cubicBezTo>
                    <a:pt x="1259" y="502"/>
                    <a:pt x="1274" y="502"/>
                    <a:pt x="1290" y="503"/>
                  </a:cubicBezTo>
                  <a:cubicBezTo>
                    <a:pt x="1623" y="525"/>
                    <a:pt x="1893" y="775"/>
                    <a:pt x="1956" y="1086"/>
                  </a:cubicBezTo>
                  <a:cubicBezTo>
                    <a:pt x="1976" y="1211"/>
                    <a:pt x="2081" y="1294"/>
                    <a:pt x="2184" y="1294"/>
                  </a:cubicBezTo>
                  <a:cubicBezTo>
                    <a:pt x="2195" y="1295"/>
                    <a:pt x="2206" y="1296"/>
                    <a:pt x="2216" y="1296"/>
                  </a:cubicBezTo>
                  <a:cubicBezTo>
                    <a:pt x="2366" y="1296"/>
                    <a:pt x="2474" y="1158"/>
                    <a:pt x="2455" y="1003"/>
                  </a:cubicBezTo>
                  <a:cubicBezTo>
                    <a:pt x="2350" y="462"/>
                    <a:pt x="1893" y="26"/>
                    <a:pt x="1310" y="4"/>
                  </a:cubicBezTo>
                  <a:cubicBezTo>
                    <a:pt x="1280" y="2"/>
                    <a:pt x="1250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274350" y="2643650"/>
              <a:ext cx="55150" cy="47975"/>
            </a:xfrm>
            <a:custGeom>
              <a:avLst/>
              <a:gdLst/>
              <a:ahLst/>
              <a:cxnLst/>
              <a:rect l="l" t="t" r="r" b="b"/>
              <a:pathLst>
                <a:path w="2206" h="1919" extrusionOk="0">
                  <a:moveTo>
                    <a:pt x="451" y="1"/>
                  </a:moveTo>
                  <a:cubicBezTo>
                    <a:pt x="355" y="1"/>
                    <a:pt x="268" y="51"/>
                    <a:pt x="228" y="141"/>
                  </a:cubicBezTo>
                  <a:cubicBezTo>
                    <a:pt x="0" y="640"/>
                    <a:pt x="103" y="1264"/>
                    <a:pt x="561" y="1639"/>
                  </a:cubicBezTo>
                  <a:cubicBezTo>
                    <a:pt x="790" y="1824"/>
                    <a:pt x="1069" y="1918"/>
                    <a:pt x="1349" y="1918"/>
                  </a:cubicBezTo>
                  <a:cubicBezTo>
                    <a:pt x="1605" y="1918"/>
                    <a:pt x="1862" y="1840"/>
                    <a:pt x="2081" y="1681"/>
                  </a:cubicBezTo>
                  <a:cubicBezTo>
                    <a:pt x="2205" y="1597"/>
                    <a:pt x="2205" y="1389"/>
                    <a:pt x="2081" y="1286"/>
                  </a:cubicBezTo>
                  <a:cubicBezTo>
                    <a:pt x="2032" y="1249"/>
                    <a:pt x="1970" y="1227"/>
                    <a:pt x="1910" y="1227"/>
                  </a:cubicBezTo>
                  <a:cubicBezTo>
                    <a:pt x="1866" y="1227"/>
                    <a:pt x="1824" y="1239"/>
                    <a:pt x="1789" y="1264"/>
                  </a:cubicBezTo>
                  <a:cubicBezTo>
                    <a:pt x="1660" y="1364"/>
                    <a:pt x="1508" y="1411"/>
                    <a:pt x="1354" y="1411"/>
                  </a:cubicBezTo>
                  <a:cubicBezTo>
                    <a:pt x="1185" y="1411"/>
                    <a:pt x="1015" y="1354"/>
                    <a:pt x="874" y="1245"/>
                  </a:cubicBezTo>
                  <a:cubicBezTo>
                    <a:pt x="624" y="1015"/>
                    <a:pt x="541" y="662"/>
                    <a:pt x="686" y="371"/>
                  </a:cubicBezTo>
                  <a:cubicBezTo>
                    <a:pt x="728" y="266"/>
                    <a:pt x="708" y="141"/>
                    <a:pt x="624" y="58"/>
                  </a:cubicBezTo>
                  <a:cubicBezTo>
                    <a:pt x="569" y="19"/>
                    <a:pt x="508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311250" y="2649700"/>
              <a:ext cx="46825" cy="56150"/>
            </a:xfrm>
            <a:custGeom>
              <a:avLst/>
              <a:gdLst/>
              <a:ahLst/>
              <a:cxnLst/>
              <a:rect l="l" t="t" r="r" b="b"/>
              <a:pathLst>
                <a:path w="1873" h="2246" extrusionOk="0">
                  <a:moveTo>
                    <a:pt x="492" y="1"/>
                  </a:moveTo>
                  <a:cubicBezTo>
                    <a:pt x="412" y="1"/>
                    <a:pt x="331" y="9"/>
                    <a:pt x="250" y="24"/>
                  </a:cubicBezTo>
                  <a:cubicBezTo>
                    <a:pt x="84" y="65"/>
                    <a:pt x="0" y="232"/>
                    <a:pt x="84" y="398"/>
                  </a:cubicBezTo>
                  <a:cubicBezTo>
                    <a:pt x="120" y="470"/>
                    <a:pt x="218" y="527"/>
                    <a:pt x="312" y="527"/>
                  </a:cubicBezTo>
                  <a:cubicBezTo>
                    <a:pt x="326" y="527"/>
                    <a:pt x="341" y="526"/>
                    <a:pt x="355" y="523"/>
                  </a:cubicBezTo>
                  <a:cubicBezTo>
                    <a:pt x="402" y="514"/>
                    <a:pt x="450" y="509"/>
                    <a:pt x="498" y="509"/>
                  </a:cubicBezTo>
                  <a:cubicBezTo>
                    <a:pt x="769" y="509"/>
                    <a:pt x="1043" y="654"/>
                    <a:pt x="1166" y="919"/>
                  </a:cubicBezTo>
                  <a:cubicBezTo>
                    <a:pt x="1312" y="1231"/>
                    <a:pt x="1229" y="1585"/>
                    <a:pt x="999" y="1793"/>
                  </a:cubicBezTo>
                  <a:cubicBezTo>
                    <a:pt x="896" y="1876"/>
                    <a:pt x="874" y="2001"/>
                    <a:pt x="937" y="2104"/>
                  </a:cubicBezTo>
                  <a:cubicBezTo>
                    <a:pt x="976" y="2195"/>
                    <a:pt x="1071" y="2246"/>
                    <a:pt x="1167" y="2246"/>
                  </a:cubicBezTo>
                  <a:cubicBezTo>
                    <a:pt x="1226" y="2246"/>
                    <a:pt x="1285" y="2227"/>
                    <a:pt x="1332" y="2188"/>
                  </a:cubicBezTo>
                  <a:cubicBezTo>
                    <a:pt x="1728" y="1813"/>
                    <a:pt x="1873" y="1211"/>
                    <a:pt x="1623" y="690"/>
                  </a:cubicBezTo>
                  <a:cubicBezTo>
                    <a:pt x="1394" y="248"/>
                    <a:pt x="952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227050" y="2689375"/>
              <a:ext cx="35325" cy="59925"/>
            </a:xfrm>
            <a:custGeom>
              <a:avLst/>
              <a:gdLst/>
              <a:ahLst/>
              <a:cxnLst/>
              <a:rect l="l" t="t" r="r" b="b"/>
              <a:pathLst>
                <a:path w="1413" h="2397" extrusionOk="0">
                  <a:moveTo>
                    <a:pt x="462" y="0"/>
                  </a:moveTo>
                  <a:cubicBezTo>
                    <a:pt x="334" y="0"/>
                    <a:pt x="224" y="93"/>
                    <a:pt x="206" y="226"/>
                  </a:cubicBezTo>
                  <a:cubicBezTo>
                    <a:pt x="206" y="331"/>
                    <a:pt x="269" y="434"/>
                    <a:pt x="373" y="476"/>
                  </a:cubicBezTo>
                  <a:cubicBezTo>
                    <a:pt x="686" y="601"/>
                    <a:pt x="894" y="913"/>
                    <a:pt x="852" y="1246"/>
                  </a:cubicBezTo>
                  <a:cubicBezTo>
                    <a:pt x="810" y="1579"/>
                    <a:pt x="561" y="1849"/>
                    <a:pt x="228" y="1912"/>
                  </a:cubicBezTo>
                  <a:cubicBezTo>
                    <a:pt x="123" y="1912"/>
                    <a:pt x="40" y="2015"/>
                    <a:pt x="20" y="2120"/>
                  </a:cubicBezTo>
                  <a:cubicBezTo>
                    <a:pt x="1" y="2267"/>
                    <a:pt x="112" y="2397"/>
                    <a:pt x="253" y="2397"/>
                  </a:cubicBezTo>
                  <a:cubicBezTo>
                    <a:pt x="272" y="2397"/>
                    <a:pt x="291" y="2395"/>
                    <a:pt x="311" y="2390"/>
                  </a:cubicBezTo>
                  <a:cubicBezTo>
                    <a:pt x="852" y="2306"/>
                    <a:pt x="1288" y="1870"/>
                    <a:pt x="1351" y="1288"/>
                  </a:cubicBezTo>
                  <a:cubicBezTo>
                    <a:pt x="1413" y="725"/>
                    <a:pt x="1060" y="206"/>
                    <a:pt x="561" y="18"/>
                  </a:cubicBezTo>
                  <a:cubicBezTo>
                    <a:pt x="528" y="6"/>
                    <a:pt x="494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288900" y="2529450"/>
              <a:ext cx="21875" cy="27775"/>
            </a:xfrm>
            <a:custGeom>
              <a:avLst/>
              <a:gdLst/>
              <a:ahLst/>
              <a:cxnLst/>
              <a:rect l="l" t="t" r="r" b="b"/>
              <a:pathLst>
                <a:path w="875" h="1111" extrusionOk="0">
                  <a:moveTo>
                    <a:pt x="217" y="0"/>
                  </a:moveTo>
                  <a:cubicBezTo>
                    <a:pt x="187" y="0"/>
                    <a:pt x="156" y="3"/>
                    <a:pt x="126" y="7"/>
                  </a:cubicBezTo>
                  <a:cubicBezTo>
                    <a:pt x="42" y="7"/>
                    <a:pt x="1" y="91"/>
                    <a:pt x="21" y="174"/>
                  </a:cubicBezTo>
                  <a:cubicBezTo>
                    <a:pt x="38" y="208"/>
                    <a:pt x="83" y="242"/>
                    <a:pt x="134" y="242"/>
                  </a:cubicBezTo>
                  <a:cubicBezTo>
                    <a:pt x="145" y="242"/>
                    <a:pt x="156" y="241"/>
                    <a:pt x="167" y="237"/>
                  </a:cubicBezTo>
                  <a:cubicBezTo>
                    <a:pt x="182" y="235"/>
                    <a:pt x="198" y="234"/>
                    <a:pt x="213" y="234"/>
                  </a:cubicBezTo>
                  <a:cubicBezTo>
                    <a:pt x="346" y="234"/>
                    <a:pt x="485" y="316"/>
                    <a:pt x="542" y="465"/>
                  </a:cubicBezTo>
                  <a:cubicBezTo>
                    <a:pt x="603" y="611"/>
                    <a:pt x="562" y="798"/>
                    <a:pt x="437" y="881"/>
                  </a:cubicBezTo>
                  <a:cubicBezTo>
                    <a:pt x="395" y="923"/>
                    <a:pt x="375" y="986"/>
                    <a:pt x="395" y="1028"/>
                  </a:cubicBezTo>
                  <a:cubicBezTo>
                    <a:pt x="423" y="1083"/>
                    <a:pt x="469" y="1110"/>
                    <a:pt x="515" y="1110"/>
                  </a:cubicBezTo>
                  <a:cubicBezTo>
                    <a:pt x="538" y="1110"/>
                    <a:pt x="562" y="1103"/>
                    <a:pt x="583" y="1089"/>
                  </a:cubicBezTo>
                  <a:cubicBezTo>
                    <a:pt x="791" y="923"/>
                    <a:pt x="874" y="631"/>
                    <a:pt x="770" y="362"/>
                  </a:cubicBezTo>
                  <a:cubicBezTo>
                    <a:pt x="678" y="140"/>
                    <a:pt x="455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5378875" y="2608175"/>
              <a:ext cx="43700" cy="28375"/>
            </a:xfrm>
            <a:custGeom>
              <a:avLst/>
              <a:gdLst/>
              <a:ahLst/>
              <a:cxnLst/>
              <a:rect l="l" t="t" r="r" b="b"/>
              <a:pathLst>
                <a:path w="1748" h="1135" extrusionOk="0">
                  <a:moveTo>
                    <a:pt x="835" y="1"/>
                  </a:moveTo>
                  <a:cubicBezTo>
                    <a:pt x="530" y="1"/>
                    <a:pt x="240" y="159"/>
                    <a:pt x="63" y="417"/>
                  </a:cubicBezTo>
                  <a:cubicBezTo>
                    <a:pt x="0" y="520"/>
                    <a:pt x="42" y="645"/>
                    <a:pt x="166" y="686"/>
                  </a:cubicBezTo>
                  <a:cubicBezTo>
                    <a:pt x="187" y="692"/>
                    <a:pt x="208" y="694"/>
                    <a:pt x="229" y="694"/>
                  </a:cubicBezTo>
                  <a:cubicBezTo>
                    <a:pt x="289" y="694"/>
                    <a:pt x="343" y="671"/>
                    <a:pt x="375" y="625"/>
                  </a:cubicBezTo>
                  <a:cubicBezTo>
                    <a:pt x="470" y="465"/>
                    <a:pt x="652" y="366"/>
                    <a:pt x="834" y="366"/>
                  </a:cubicBezTo>
                  <a:cubicBezTo>
                    <a:pt x="890" y="366"/>
                    <a:pt x="945" y="376"/>
                    <a:pt x="999" y="395"/>
                  </a:cubicBezTo>
                  <a:cubicBezTo>
                    <a:pt x="1228" y="478"/>
                    <a:pt x="1373" y="708"/>
                    <a:pt x="1373" y="936"/>
                  </a:cubicBezTo>
                  <a:cubicBezTo>
                    <a:pt x="1353" y="1019"/>
                    <a:pt x="1415" y="1102"/>
                    <a:pt x="1498" y="1124"/>
                  </a:cubicBezTo>
                  <a:cubicBezTo>
                    <a:pt x="1517" y="1131"/>
                    <a:pt x="1536" y="1135"/>
                    <a:pt x="1555" y="1135"/>
                  </a:cubicBezTo>
                  <a:cubicBezTo>
                    <a:pt x="1643" y="1135"/>
                    <a:pt x="1728" y="1060"/>
                    <a:pt x="1728" y="958"/>
                  </a:cubicBezTo>
                  <a:cubicBezTo>
                    <a:pt x="1748" y="561"/>
                    <a:pt x="1520" y="187"/>
                    <a:pt x="1103" y="42"/>
                  </a:cubicBezTo>
                  <a:cubicBezTo>
                    <a:pt x="1014" y="14"/>
                    <a:pt x="924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5264450" y="2732975"/>
              <a:ext cx="36950" cy="38175"/>
            </a:xfrm>
            <a:custGeom>
              <a:avLst/>
              <a:gdLst/>
              <a:ahLst/>
              <a:cxnLst/>
              <a:rect l="l" t="t" r="r" b="b"/>
              <a:pathLst>
                <a:path w="1478" h="1527" extrusionOk="0">
                  <a:moveTo>
                    <a:pt x="388" y="1"/>
                  </a:moveTo>
                  <a:cubicBezTo>
                    <a:pt x="333" y="1"/>
                    <a:pt x="281" y="22"/>
                    <a:pt x="250" y="63"/>
                  </a:cubicBezTo>
                  <a:cubicBezTo>
                    <a:pt x="0" y="396"/>
                    <a:pt x="0" y="854"/>
                    <a:pt x="250" y="1187"/>
                  </a:cubicBezTo>
                  <a:cubicBezTo>
                    <a:pt x="436" y="1415"/>
                    <a:pt x="700" y="1526"/>
                    <a:pt x="969" y="1526"/>
                  </a:cubicBezTo>
                  <a:cubicBezTo>
                    <a:pt x="1091" y="1526"/>
                    <a:pt x="1214" y="1503"/>
                    <a:pt x="1332" y="1458"/>
                  </a:cubicBezTo>
                  <a:cubicBezTo>
                    <a:pt x="1436" y="1416"/>
                    <a:pt x="1478" y="1270"/>
                    <a:pt x="1395" y="1167"/>
                  </a:cubicBezTo>
                  <a:cubicBezTo>
                    <a:pt x="1368" y="1126"/>
                    <a:pt x="1315" y="1103"/>
                    <a:pt x="1264" y="1103"/>
                  </a:cubicBezTo>
                  <a:cubicBezTo>
                    <a:pt x="1236" y="1103"/>
                    <a:pt x="1209" y="1110"/>
                    <a:pt x="1187" y="1125"/>
                  </a:cubicBezTo>
                  <a:cubicBezTo>
                    <a:pt x="1120" y="1149"/>
                    <a:pt x="1050" y="1161"/>
                    <a:pt x="980" y="1161"/>
                  </a:cubicBezTo>
                  <a:cubicBezTo>
                    <a:pt x="811" y="1161"/>
                    <a:pt x="645" y="1091"/>
                    <a:pt x="541" y="959"/>
                  </a:cubicBezTo>
                  <a:cubicBezTo>
                    <a:pt x="396" y="751"/>
                    <a:pt x="396" y="479"/>
                    <a:pt x="541" y="293"/>
                  </a:cubicBezTo>
                  <a:cubicBezTo>
                    <a:pt x="583" y="230"/>
                    <a:pt x="583" y="146"/>
                    <a:pt x="541" y="63"/>
                  </a:cubicBezTo>
                  <a:cubicBezTo>
                    <a:pt x="499" y="22"/>
                    <a:pt x="44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5266025" y="2615675"/>
              <a:ext cx="43700" cy="28500"/>
            </a:xfrm>
            <a:custGeom>
              <a:avLst/>
              <a:gdLst/>
              <a:ahLst/>
              <a:cxnLst/>
              <a:rect l="l" t="t" r="r" b="b"/>
              <a:pathLst>
                <a:path w="1748" h="1140" extrusionOk="0">
                  <a:moveTo>
                    <a:pt x="809" y="1"/>
                  </a:moveTo>
                  <a:cubicBezTo>
                    <a:pt x="514" y="1"/>
                    <a:pt x="235" y="157"/>
                    <a:pt x="62" y="408"/>
                  </a:cubicBezTo>
                  <a:cubicBezTo>
                    <a:pt x="0" y="511"/>
                    <a:pt x="42" y="658"/>
                    <a:pt x="167" y="699"/>
                  </a:cubicBezTo>
                  <a:cubicBezTo>
                    <a:pt x="177" y="703"/>
                    <a:pt x="189" y="704"/>
                    <a:pt x="202" y="704"/>
                  </a:cubicBezTo>
                  <a:cubicBezTo>
                    <a:pt x="263" y="704"/>
                    <a:pt x="340" y="667"/>
                    <a:pt x="375" y="616"/>
                  </a:cubicBezTo>
                  <a:cubicBezTo>
                    <a:pt x="467" y="462"/>
                    <a:pt x="629" y="376"/>
                    <a:pt x="808" y="376"/>
                  </a:cubicBezTo>
                  <a:cubicBezTo>
                    <a:pt x="870" y="376"/>
                    <a:pt x="934" y="386"/>
                    <a:pt x="999" y="408"/>
                  </a:cubicBezTo>
                  <a:cubicBezTo>
                    <a:pt x="1227" y="469"/>
                    <a:pt x="1373" y="699"/>
                    <a:pt x="1352" y="949"/>
                  </a:cubicBezTo>
                  <a:cubicBezTo>
                    <a:pt x="1352" y="1032"/>
                    <a:pt x="1415" y="1094"/>
                    <a:pt x="1477" y="1135"/>
                  </a:cubicBezTo>
                  <a:cubicBezTo>
                    <a:pt x="1493" y="1138"/>
                    <a:pt x="1509" y="1139"/>
                    <a:pt x="1525" y="1139"/>
                  </a:cubicBezTo>
                  <a:cubicBezTo>
                    <a:pt x="1632" y="1139"/>
                    <a:pt x="1726" y="1077"/>
                    <a:pt x="1726" y="969"/>
                  </a:cubicBezTo>
                  <a:cubicBezTo>
                    <a:pt x="1748" y="574"/>
                    <a:pt x="1498" y="178"/>
                    <a:pt x="1102" y="53"/>
                  </a:cubicBezTo>
                  <a:cubicBezTo>
                    <a:pt x="1005" y="18"/>
                    <a:pt x="906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5357550" y="2582050"/>
              <a:ext cx="26050" cy="24225"/>
            </a:xfrm>
            <a:custGeom>
              <a:avLst/>
              <a:gdLst/>
              <a:ahLst/>
              <a:cxnLst/>
              <a:rect l="l" t="t" r="r" b="b"/>
              <a:pathLst>
                <a:path w="1042" h="969" extrusionOk="0">
                  <a:moveTo>
                    <a:pt x="391" y="0"/>
                  </a:moveTo>
                  <a:cubicBezTo>
                    <a:pt x="284" y="0"/>
                    <a:pt x="177" y="29"/>
                    <a:pt x="84" y="89"/>
                  </a:cubicBezTo>
                  <a:cubicBezTo>
                    <a:pt x="21" y="130"/>
                    <a:pt x="1" y="213"/>
                    <a:pt x="62" y="275"/>
                  </a:cubicBezTo>
                  <a:cubicBezTo>
                    <a:pt x="87" y="300"/>
                    <a:pt x="119" y="310"/>
                    <a:pt x="150" y="310"/>
                  </a:cubicBezTo>
                  <a:cubicBezTo>
                    <a:pt x="171" y="310"/>
                    <a:pt x="192" y="305"/>
                    <a:pt x="209" y="297"/>
                  </a:cubicBezTo>
                  <a:cubicBezTo>
                    <a:pt x="267" y="263"/>
                    <a:pt x="329" y="246"/>
                    <a:pt x="390" y="246"/>
                  </a:cubicBezTo>
                  <a:cubicBezTo>
                    <a:pt x="481" y="246"/>
                    <a:pt x="570" y="284"/>
                    <a:pt x="645" y="358"/>
                  </a:cubicBezTo>
                  <a:cubicBezTo>
                    <a:pt x="770" y="463"/>
                    <a:pt x="791" y="649"/>
                    <a:pt x="708" y="774"/>
                  </a:cubicBezTo>
                  <a:cubicBezTo>
                    <a:pt x="667" y="838"/>
                    <a:pt x="687" y="899"/>
                    <a:pt x="728" y="941"/>
                  </a:cubicBezTo>
                  <a:cubicBezTo>
                    <a:pt x="745" y="958"/>
                    <a:pt x="774" y="968"/>
                    <a:pt x="803" y="968"/>
                  </a:cubicBezTo>
                  <a:cubicBezTo>
                    <a:pt x="846" y="968"/>
                    <a:pt x="892" y="948"/>
                    <a:pt x="916" y="899"/>
                  </a:cubicBezTo>
                  <a:cubicBezTo>
                    <a:pt x="1041" y="671"/>
                    <a:pt x="1019" y="380"/>
                    <a:pt x="811" y="172"/>
                  </a:cubicBezTo>
                  <a:cubicBezTo>
                    <a:pt x="701" y="60"/>
                    <a:pt x="54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5358050" y="2634325"/>
              <a:ext cx="29625" cy="18175"/>
            </a:xfrm>
            <a:custGeom>
              <a:avLst/>
              <a:gdLst/>
              <a:ahLst/>
              <a:cxnLst/>
              <a:rect l="l" t="t" r="r" b="b"/>
              <a:pathLst>
                <a:path w="1185" h="727" extrusionOk="0">
                  <a:moveTo>
                    <a:pt x="582" y="1"/>
                  </a:moveTo>
                  <a:cubicBezTo>
                    <a:pt x="357" y="1"/>
                    <a:pt x="148" y="134"/>
                    <a:pt x="42" y="328"/>
                  </a:cubicBezTo>
                  <a:cubicBezTo>
                    <a:pt x="1" y="389"/>
                    <a:pt x="42" y="494"/>
                    <a:pt x="126" y="514"/>
                  </a:cubicBezTo>
                  <a:cubicBezTo>
                    <a:pt x="167" y="514"/>
                    <a:pt x="231" y="494"/>
                    <a:pt x="251" y="452"/>
                  </a:cubicBezTo>
                  <a:cubicBezTo>
                    <a:pt x="319" y="332"/>
                    <a:pt x="431" y="254"/>
                    <a:pt x="562" y="254"/>
                  </a:cubicBezTo>
                  <a:cubicBezTo>
                    <a:pt x="589" y="254"/>
                    <a:pt x="618" y="257"/>
                    <a:pt x="647" y="264"/>
                  </a:cubicBezTo>
                  <a:cubicBezTo>
                    <a:pt x="813" y="306"/>
                    <a:pt x="916" y="431"/>
                    <a:pt x="938" y="597"/>
                  </a:cubicBezTo>
                  <a:cubicBezTo>
                    <a:pt x="938" y="661"/>
                    <a:pt x="979" y="702"/>
                    <a:pt x="1021" y="722"/>
                  </a:cubicBezTo>
                  <a:cubicBezTo>
                    <a:pt x="1032" y="725"/>
                    <a:pt x="1043" y="726"/>
                    <a:pt x="1054" y="726"/>
                  </a:cubicBezTo>
                  <a:cubicBezTo>
                    <a:pt x="1125" y="726"/>
                    <a:pt x="1185" y="669"/>
                    <a:pt x="1166" y="597"/>
                  </a:cubicBezTo>
                  <a:cubicBezTo>
                    <a:pt x="1166" y="328"/>
                    <a:pt x="979" y="78"/>
                    <a:pt x="708" y="15"/>
                  </a:cubicBezTo>
                  <a:cubicBezTo>
                    <a:pt x="666" y="5"/>
                    <a:pt x="624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5258750" y="2685075"/>
              <a:ext cx="28600" cy="20775"/>
            </a:xfrm>
            <a:custGeom>
              <a:avLst/>
              <a:gdLst/>
              <a:ahLst/>
              <a:cxnLst/>
              <a:rect l="l" t="t" r="r" b="b"/>
              <a:pathLst>
                <a:path w="1144" h="831" extrusionOk="0">
                  <a:moveTo>
                    <a:pt x="511" y="0"/>
                  </a:moveTo>
                  <a:cubicBezTo>
                    <a:pt x="338" y="0"/>
                    <a:pt x="169" y="69"/>
                    <a:pt x="62" y="190"/>
                  </a:cubicBezTo>
                  <a:cubicBezTo>
                    <a:pt x="0" y="253"/>
                    <a:pt x="20" y="356"/>
                    <a:pt x="83" y="378"/>
                  </a:cubicBezTo>
                  <a:cubicBezTo>
                    <a:pt x="107" y="394"/>
                    <a:pt x="130" y="401"/>
                    <a:pt x="151" y="401"/>
                  </a:cubicBezTo>
                  <a:cubicBezTo>
                    <a:pt x="186" y="401"/>
                    <a:pt x="216" y="382"/>
                    <a:pt x="228" y="356"/>
                  </a:cubicBezTo>
                  <a:cubicBezTo>
                    <a:pt x="303" y="282"/>
                    <a:pt x="392" y="245"/>
                    <a:pt x="484" y="245"/>
                  </a:cubicBezTo>
                  <a:cubicBezTo>
                    <a:pt x="545" y="245"/>
                    <a:pt x="607" y="261"/>
                    <a:pt x="666" y="295"/>
                  </a:cubicBezTo>
                  <a:cubicBezTo>
                    <a:pt x="811" y="356"/>
                    <a:pt x="894" y="523"/>
                    <a:pt x="852" y="689"/>
                  </a:cubicBezTo>
                  <a:cubicBezTo>
                    <a:pt x="832" y="731"/>
                    <a:pt x="874" y="794"/>
                    <a:pt x="915" y="814"/>
                  </a:cubicBezTo>
                  <a:cubicBezTo>
                    <a:pt x="932" y="825"/>
                    <a:pt x="952" y="830"/>
                    <a:pt x="971" y="830"/>
                  </a:cubicBezTo>
                  <a:cubicBezTo>
                    <a:pt x="1026" y="830"/>
                    <a:pt x="1082" y="792"/>
                    <a:pt x="1082" y="731"/>
                  </a:cubicBezTo>
                  <a:cubicBezTo>
                    <a:pt x="1143" y="481"/>
                    <a:pt x="1040" y="190"/>
                    <a:pt x="791" y="65"/>
                  </a:cubicBezTo>
                  <a:cubicBezTo>
                    <a:pt x="702" y="21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5188000" y="2742775"/>
              <a:ext cx="28625" cy="21450"/>
            </a:xfrm>
            <a:custGeom>
              <a:avLst/>
              <a:gdLst/>
              <a:ahLst/>
              <a:cxnLst/>
              <a:rect l="l" t="t" r="r" b="b"/>
              <a:pathLst>
                <a:path w="1145" h="858" extrusionOk="0">
                  <a:moveTo>
                    <a:pt x="661" y="0"/>
                  </a:moveTo>
                  <a:cubicBezTo>
                    <a:pt x="554" y="0"/>
                    <a:pt x="447" y="28"/>
                    <a:pt x="354" y="87"/>
                  </a:cubicBezTo>
                  <a:cubicBezTo>
                    <a:pt x="104" y="234"/>
                    <a:pt x="1" y="525"/>
                    <a:pt x="84" y="775"/>
                  </a:cubicBezTo>
                  <a:cubicBezTo>
                    <a:pt x="97" y="830"/>
                    <a:pt x="138" y="857"/>
                    <a:pt x="189" y="857"/>
                  </a:cubicBezTo>
                  <a:cubicBezTo>
                    <a:pt x="214" y="857"/>
                    <a:pt x="242" y="850"/>
                    <a:pt x="270" y="836"/>
                  </a:cubicBezTo>
                  <a:cubicBezTo>
                    <a:pt x="312" y="816"/>
                    <a:pt x="334" y="753"/>
                    <a:pt x="312" y="711"/>
                  </a:cubicBezTo>
                  <a:cubicBezTo>
                    <a:pt x="270" y="545"/>
                    <a:pt x="334" y="379"/>
                    <a:pt x="478" y="295"/>
                  </a:cubicBezTo>
                  <a:cubicBezTo>
                    <a:pt x="539" y="261"/>
                    <a:pt x="604" y="244"/>
                    <a:pt x="667" y="244"/>
                  </a:cubicBezTo>
                  <a:cubicBezTo>
                    <a:pt x="756" y="244"/>
                    <a:pt x="843" y="277"/>
                    <a:pt x="916" y="337"/>
                  </a:cubicBezTo>
                  <a:cubicBezTo>
                    <a:pt x="941" y="362"/>
                    <a:pt x="972" y="372"/>
                    <a:pt x="1002" y="372"/>
                  </a:cubicBezTo>
                  <a:cubicBezTo>
                    <a:pt x="1023" y="372"/>
                    <a:pt x="1044" y="367"/>
                    <a:pt x="1061" y="359"/>
                  </a:cubicBezTo>
                  <a:cubicBezTo>
                    <a:pt x="1124" y="317"/>
                    <a:pt x="1144" y="212"/>
                    <a:pt x="1082" y="170"/>
                  </a:cubicBezTo>
                  <a:cubicBezTo>
                    <a:pt x="971" y="60"/>
                    <a:pt x="816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5298275" y="2729800"/>
              <a:ext cx="28600" cy="21050"/>
            </a:xfrm>
            <a:custGeom>
              <a:avLst/>
              <a:gdLst/>
              <a:ahLst/>
              <a:cxnLst/>
              <a:rect l="l" t="t" r="r" b="b"/>
              <a:pathLst>
                <a:path w="1144" h="842" extrusionOk="0">
                  <a:moveTo>
                    <a:pt x="495" y="1"/>
                  </a:moveTo>
                  <a:cubicBezTo>
                    <a:pt x="327" y="1"/>
                    <a:pt x="162" y="70"/>
                    <a:pt x="42" y="190"/>
                  </a:cubicBezTo>
                  <a:cubicBezTo>
                    <a:pt x="0" y="253"/>
                    <a:pt x="20" y="357"/>
                    <a:pt x="83" y="398"/>
                  </a:cubicBezTo>
                  <a:cubicBezTo>
                    <a:pt x="95" y="404"/>
                    <a:pt x="107" y="407"/>
                    <a:pt x="121" y="407"/>
                  </a:cubicBezTo>
                  <a:cubicBezTo>
                    <a:pt x="157" y="407"/>
                    <a:pt x="198" y="387"/>
                    <a:pt x="228" y="357"/>
                  </a:cubicBezTo>
                  <a:cubicBezTo>
                    <a:pt x="295" y="291"/>
                    <a:pt x="393" y="251"/>
                    <a:pt x="494" y="251"/>
                  </a:cubicBezTo>
                  <a:cubicBezTo>
                    <a:pt x="553" y="251"/>
                    <a:pt x="612" y="264"/>
                    <a:pt x="666" y="295"/>
                  </a:cubicBezTo>
                  <a:cubicBezTo>
                    <a:pt x="811" y="378"/>
                    <a:pt x="874" y="545"/>
                    <a:pt x="852" y="689"/>
                  </a:cubicBezTo>
                  <a:cubicBezTo>
                    <a:pt x="832" y="753"/>
                    <a:pt x="852" y="794"/>
                    <a:pt x="916" y="836"/>
                  </a:cubicBezTo>
                  <a:cubicBezTo>
                    <a:pt x="926" y="839"/>
                    <a:pt x="937" y="841"/>
                    <a:pt x="949" y="841"/>
                  </a:cubicBezTo>
                  <a:cubicBezTo>
                    <a:pt x="1004" y="841"/>
                    <a:pt x="1064" y="804"/>
                    <a:pt x="1082" y="753"/>
                  </a:cubicBezTo>
                  <a:cubicBezTo>
                    <a:pt x="1144" y="481"/>
                    <a:pt x="1019" y="212"/>
                    <a:pt x="769" y="65"/>
                  </a:cubicBezTo>
                  <a:cubicBezTo>
                    <a:pt x="681" y="21"/>
                    <a:pt x="587" y="1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5273300" y="2782500"/>
              <a:ext cx="29150" cy="21125"/>
            </a:xfrm>
            <a:custGeom>
              <a:avLst/>
              <a:gdLst/>
              <a:ahLst/>
              <a:cxnLst/>
              <a:rect l="l" t="t" r="r" b="b"/>
              <a:pathLst>
                <a:path w="1166" h="845" extrusionOk="0">
                  <a:moveTo>
                    <a:pt x="504" y="0"/>
                  </a:moveTo>
                  <a:cubicBezTo>
                    <a:pt x="340" y="0"/>
                    <a:pt x="181" y="73"/>
                    <a:pt x="62" y="204"/>
                  </a:cubicBezTo>
                  <a:cubicBezTo>
                    <a:pt x="1" y="246"/>
                    <a:pt x="21" y="351"/>
                    <a:pt x="104" y="392"/>
                  </a:cubicBezTo>
                  <a:cubicBezTo>
                    <a:pt x="121" y="400"/>
                    <a:pt x="141" y="405"/>
                    <a:pt x="163" y="405"/>
                  </a:cubicBezTo>
                  <a:cubicBezTo>
                    <a:pt x="194" y="405"/>
                    <a:pt x="226" y="395"/>
                    <a:pt x="250" y="371"/>
                  </a:cubicBezTo>
                  <a:cubicBezTo>
                    <a:pt x="317" y="290"/>
                    <a:pt x="410" y="244"/>
                    <a:pt x="512" y="244"/>
                  </a:cubicBezTo>
                  <a:cubicBezTo>
                    <a:pt x="568" y="244"/>
                    <a:pt x="627" y="258"/>
                    <a:pt x="686" y="287"/>
                  </a:cubicBezTo>
                  <a:cubicBezTo>
                    <a:pt x="833" y="371"/>
                    <a:pt x="894" y="537"/>
                    <a:pt x="853" y="684"/>
                  </a:cubicBezTo>
                  <a:cubicBezTo>
                    <a:pt x="853" y="745"/>
                    <a:pt x="874" y="787"/>
                    <a:pt x="916" y="828"/>
                  </a:cubicBezTo>
                  <a:cubicBezTo>
                    <a:pt x="938" y="840"/>
                    <a:pt x="961" y="845"/>
                    <a:pt x="982" y="845"/>
                  </a:cubicBezTo>
                  <a:cubicBezTo>
                    <a:pt x="1039" y="845"/>
                    <a:pt x="1088" y="806"/>
                    <a:pt x="1102" y="745"/>
                  </a:cubicBezTo>
                  <a:cubicBezTo>
                    <a:pt x="1166" y="476"/>
                    <a:pt x="1041" y="204"/>
                    <a:pt x="791" y="79"/>
                  </a:cubicBezTo>
                  <a:cubicBezTo>
                    <a:pt x="699" y="26"/>
                    <a:pt x="600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5319575" y="2512200"/>
              <a:ext cx="22900" cy="41975"/>
            </a:xfrm>
            <a:custGeom>
              <a:avLst/>
              <a:gdLst/>
              <a:ahLst/>
              <a:cxnLst/>
              <a:rect l="l" t="t" r="r" b="b"/>
              <a:pathLst>
                <a:path w="916" h="1679" extrusionOk="0">
                  <a:moveTo>
                    <a:pt x="236" y="1"/>
                  </a:moveTo>
                  <a:cubicBezTo>
                    <a:pt x="153" y="1"/>
                    <a:pt x="80" y="72"/>
                    <a:pt x="64" y="156"/>
                  </a:cubicBezTo>
                  <a:cubicBezTo>
                    <a:pt x="64" y="240"/>
                    <a:pt x="125" y="323"/>
                    <a:pt x="188" y="344"/>
                  </a:cubicBezTo>
                  <a:cubicBezTo>
                    <a:pt x="416" y="406"/>
                    <a:pt x="563" y="614"/>
                    <a:pt x="541" y="864"/>
                  </a:cubicBezTo>
                  <a:cubicBezTo>
                    <a:pt x="541" y="1093"/>
                    <a:pt x="355" y="1280"/>
                    <a:pt x="147" y="1321"/>
                  </a:cubicBezTo>
                  <a:cubicBezTo>
                    <a:pt x="64" y="1343"/>
                    <a:pt x="0" y="1405"/>
                    <a:pt x="0" y="1488"/>
                  </a:cubicBezTo>
                  <a:cubicBezTo>
                    <a:pt x="0" y="1584"/>
                    <a:pt x="70" y="1678"/>
                    <a:pt x="178" y="1678"/>
                  </a:cubicBezTo>
                  <a:cubicBezTo>
                    <a:pt x="188" y="1678"/>
                    <a:pt x="198" y="1678"/>
                    <a:pt x="208" y="1676"/>
                  </a:cubicBezTo>
                  <a:cubicBezTo>
                    <a:pt x="583" y="1593"/>
                    <a:pt x="874" y="1280"/>
                    <a:pt x="896" y="864"/>
                  </a:cubicBezTo>
                  <a:cubicBezTo>
                    <a:pt x="916" y="469"/>
                    <a:pt x="666" y="115"/>
                    <a:pt x="292" y="12"/>
                  </a:cubicBezTo>
                  <a:cubicBezTo>
                    <a:pt x="273" y="4"/>
                    <a:pt x="25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5426225" y="2569050"/>
              <a:ext cx="23400" cy="41825"/>
            </a:xfrm>
            <a:custGeom>
              <a:avLst/>
              <a:gdLst/>
              <a:ahLst/>
              <a:cxnLst/>
              <a:rect l="l" t="t" r="r" b="b"/>
              <a:pathLst>
                <a:path w="936" h="1673" extrusionOk="0">
                  <a:moveTo>
                    <a:pt x="272" y="1"/>
                  </a:moveTo>
                  <a:cubicBezTo>
                    <a:pt x="179" y="1"/>
                    <a:pt x="83" y="62"/>
                    <a:pt x="83" y="171"/>
                  </a:cubicBezTo>
                  <a:cubicBezTo>
                    <a:pt x="83" y="254"/>
                    <a:pt x="125" y="317"/>
                    <a:pt x="208" y="337"/>
                  </a:cubicBezTo>
                  <a:cubicBezTo>
                    <a:pt x="416" y="421"/>
                    <a:pt x="561" y="629"/>
                    <a:pt x="561" y="858"/>
                  </a:cubicBezTo>
                  <a:cubicBezTo>
                    <a:pt x="541" y="1108"/>
                    <a:pt x="375" y="1294"/>
                    <a:pt x="145" y="1336"/>
                  </a:cubicBezTo>
                  <a:cubicBezTo>
                    <a:pt x="62" y="1358"/>
                    <a:pt x="20" y="1419"/>
                    <a:pt x="0" y="1502"/>
                  </a:cubicBezTo>
                  <a:cubicBezTo>
                    <a:pt x="0" y="1596"/>
                    <a:pt x="82" y="1672"/>
                    <a:pt x="174" y="1672"/>
                  </a:cubicBezTo>
                  <a:cubicBezTo>
                    <a:pt x="186" y="1672"/>
                    <a:pt x="197" y="1671"/>
                    <a:pt x="208" y="1669"/>
                  </a:cubicBezTo>
                  <a:cubicBezTo>
                    <a:pt x="583" y="1607"/>
                    <a:pt x="874" y="1274"/>
                    <a:pt x="915" y="878"/>
                  </a:cubicBezTo>
                  <a:cubicBezTo>
                    <a:pt x="935" y="484"/>
                    <a:pt x="666" y="129"/>
                    <a:pt x="311" y="4"/>
                  </a:cubicBezTo>
                  <a:cubicBezTo>
                    <a:pt x="298" y="2"/>
                    <a:pt x="285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5385100" y="2572700"/>
              <a:ext cx="41650" cy="27550"/>
            </a:xfrm>
            <a:custGeom>
              <a:avLst/>
              <a:gdLst/>
              <a:ahLst/>
              <a:cxnLst/>
              <a:rect l="l" t="t" r="r" b="b"/>
              <a:pathLst>
                <a:path w="1666" h="1102" extrusionOk="0">
                  <a:moveTo>
                    <a:pt x="230" y="1"/>
                  </a:moveTo>
                  <a:cubicBezTo>
                    <a:pt x="136" y="1"/>
                    <a:pt x="42" y="60"/>
                    <a:pt x="42" y="150"/>
                  </a:cubicBezTo>
                  <a:cubicBezTo>
                    <a:pt x="1" y="546"/>
                    <a:pt x="209" y="920"/>
                    <a:pt x="583" y="1045"/>
                  </a:cubicBezTo>
                  <a:cubicBezTo>
                    <a:pt x="682" y="1083"/>
                    <a:pt x="784" y="1101"/>
                    <a:pt x="885" y="1101"/>
                  </a:cubicBezTo>
                  <a:cubicBezTo>
                    <a:pt x="1165" y="1101"/>
                    <a:pt x="1435" y="962"/>
                    <a:pt x="1603" y="732"/>
                  </a:cubicBezTo>
                  <a:cubicBezTo>
                    <a:pt x="1665" y="649"/>
                    <a:pt x="1623" y="524"/>
                    <a:pt x="1520" y="483"/>
                  </a:cubicBezTo>
                  <a:cubicBezTo>
                    <a:pt x="1497" y="471"/>
                    <a:pt x="1474" y="466"/>
                    <a:pt x="1452" y="466"/>
                  </a:cubicBezTo>
                  <a:cubicBezTo>
                    <a:pt x="1394" y="466"/>
                    <a:pt x="1342" y="500"/>
                    <a:pt x="1312" y="546"/>
                  </a:cubicBezTo>
                  <a:cubicBezTo>
                    <a:pt x="1220" y="683"/>
                    <a:pt x="1060" y="764"/>
                    <a:pt x="891" y="764"/>
                  </a:cubicBezTo>
                  <a:cubicBezTo>
                    <a:pt x="830" y="764"/>
                    <a:pt x="768" y="754"/>
                    <a:pt x="708" y="732"/>
                  </a:cubicBezTo>
                  <a:cubicBezTo>
                    <a:pt x="480" y="649"/>
                    <a:pt x="355" y="421"/>
                    <a:pt x="375" y="191"/>
                  </a:cubicBezTo>
                  <a:cubicBezTo>
                    <a:pt x="397" y="108"/>
                    <a:pt x="334" y="46"/>
                    <a:pt x="272" y="5"/>
                  </a:cubicBezTo>
                  <a:cubicBezTo>
                    <a:pt x="258" y="2"/>
                    <a:pt x="244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5309175" y="2585575"/>
              <a:ext cx="21875" cy="32000"/>
            </a:xfrm>
            <a:custGeom>
              <a:avLst/>
              <a:gdLst/>
              <a:ahLst/>
              <a:cxnLst/>
              <a:rect l="l" t="t" r="r" b="b"/>
              <a:pathLst>
                <a:path w="875" h="1280" extrusionOk="0">
                  <a:moveTo>
                    <a:pt x="398" y="0"/>
                  </a:moveTo>
                  <a:cubicBezTo>
                    <a:pt x="347" y="0"/>
                    <a:pt x="306" y="37"/>
                    <a:pt x="292" y="92"/>
                  </a:cubicBezTo>
                  <a:cubicBezTo>
                    <a:pt x="272" y="156"/>
                    <a:pt x="292" y="217"/>
                    <a:pt x="355" y="259"/>
                  </a:cubicBezTo>
                  <a:cubicBezTo>
                    <a:pt x="500" y="342"/>
                    <a:pt x="583" y="530"/>
                    <a:pt x="541" y="697"/>
                  </a:cubicBezTo>
                  <a:cubicBezTo>
                    <a:pt x="480" y="883"/>
                    <a:pt x="313" y="1008"/>
                    <a:pt x="147" y="1008"/>
                  </a:cubicBezTo>
                  <a:cubicBezTo>
                    <a:pt x="83" y="1008"/>
                    <a:pt x="22" y="1049"/>
                    <a:pt x="22" y="1091"/>
                  </a:cubicBezTo>
                  <a:cubicBezTo>
                    <a:pt x="0" y="1174"/>
                    <a:pt x="63" y="1279"/>
                    <a:pt x="147" y="1279"/>
                  </a:cubicBezTo>
                  <a:cubicBezTo>
                    <a:pt x="438" y="1279"/>
                    <a:pt x="708" y="1071"/>
                    <a:pt x="791" y="780"/>
                  </a:cubicBezTo>
                  <a:cubicBezTo>
                    <a:pt x="874" y="467"/>
                    <a:pt x="749" y="176"/>
                    <a:pt x="480" y="31"/>
                  </a:cubicBezTo>
                  <a:cubicBezTo>
                    <a:pt x="452" y="10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5343500" y="2531300"/>
              <a:ext cx="52025" cy="39400"/>
            </a:xfrm>
            <a:custGeom>
              <a:avLst/>
              <a:gdLst/>
              <a:ahLst/>
              <a:cxnLst/>
              <a:rect l="l" t="t" r="r" b="b"/>
              <a:pathLst>
                <a:path w="2081" h="1576" extrusionOk="0">
                  <a:moveTo>
                    <a:pt x="1745" y="1"/>
                  </a:moveTo>
                  <a:cubicBezTo>
                    <a:pt x="1704" y="1"/>
                    <a:pt x="1661" y="13"/>
                    <a:pt x="1623" y="38"/>
                  </a:cubicBezTo>
                  <a:cubicBezTo>
                    <a:pt x="1540" y="80"/>
                    <a:pt x="1498" y="183"/>
                    <a:pt x="1520" y="288"/>
                  </a:cubicBezTo>
                  <a:cubicBezTo>
                    <a:pt x="1603" y="579"/>
                    <a:pt x="1478" y="870"/>
                    <a:pt x="1207" y="1037"/>
                  </a:cubicBezTo>
                  <a:cubicBezTo>
                    <a:pt x="1108" y="1094"/>
                    <a:pt x="996" y="1122"/>
                    <a:pt x="883" y="1122"/>
                  </a:cubicBezTo>
                  <a:cubicBezTo>
                    <a:pt x="713" y="1122"/>
                    <a:pt x="542" y="1057"/>
                    <a:pt x="416" y="932"/>
                  </a:cubicBezTo>
                  <a:cubicBezTo>
                    <a:pt x="380" y="883"/>
                    <a:pt x="323" y="863"/>
                    <a:pt x="264" y="863"/>
                  </a:cubicBezTo>
                  <a:cubicBezTo>
                    <a:pt x="223" y="863"/>
                    <a:pt x="181" y="873"/>
                    <a:pt x="147" y="890"/>
                  </a:cubicBezTo>
                  <a:cubicBezTo>
                    <a:pt x="22" y="974"/>
                    <a:pt x="0" y="1140"/>
                    <a:pt x="105" y="1245"/>
                  </a:cubicBezTo>
                  <a:cubicBezTo>
                    <a:pt x="308" y="1460"/>
                    <a:pt x="597" y="1575"/>
                    <a:pt x="890" y="1575"/>
                  </a:cubicBezTo>
                  <a:cubicBezTo>
                    <a:pt x="1077" y="1575"/>
                    <a:pt x="1266" y="1528"/>
                    <a:pt x="1437" y="1431"/>
                  </a:cubicBezTo>
                  <a:cubicBezTo>
                    <a:pt x="1894" y="1162"/>
                    <a:pt x="2081" y="641"/>
                    <a:pt x="1956" y="163"/>
                  </a:cubicBezTo>
                  <a:cubicBezTo>
                    <a:pt x="1927" y="61"/>
                    <a:pt x="1838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5319575" y="2598725"/>
              <a:ext cx="52575" cy="39075"/>
            </a:xfrm>
            <a:custGeom>
              <a:avLst/>
              <a:gdLst/>
              <a:ahLst/>
              <a:cxnLst/>
              <a:rect l="l" t="t" r="r" b="b"/>
              <a:pathLst>
                <a:path w="2103" h="1563" extrusionOk="0">
                  <a:moveTo>
                    <a:pt x="1748" y="0"/>
                  </a:moveTo>
                  <a:cubicBezTo>
                    <a:pt x="1713" y="0"/>
                    <a:pt x="1677" y="8"/>
                    <a:pt x="1645" y="24"/>
                  </a:cubicBezTo>
                  <a:cubicBezTo>
                    <a:pt x="1540" y="87"/>
                    <a:pt x="1498" y="191"/>
                    <a:pt x="1540" y="274"/>
                  </a:cubicBezTo>
                  <a:cubicBezTo>
                    <a:pt x="1603" y="565"/>
                    <a:pt x="1498" y="878"/>
                    <a:pt x="1229" y="1023"/>
                  </a:cubicBezTo>
                  <a:cubicBezTo>
                    <a:pt x="1122" y="1088"/>
                    <a:pt x="1006" y="1118"/>
                    <a:pt x="893" y="1118"/>
                  </a:cubicBezTo>
                  <a:cubicBezTo>
                    <a:pt x="719" y="1118"/>
                    <a:pt x="551" y="1046"/>
                    <a:pt x="438" y="919"/>
                  </a:cubicBezTo>
                  <a:cubicBezTo>
                    <a:pt x="385" y="879"/>
                    <a:pt x="322" y="856"/>
                    <a:pt x="257" y="856"/>
                  </a:cubicBezTo>
                  <a:cubicBezTo>
                    <a:pt x="221" y="856"/>
                    <a:pt x="184" y="863"/>
                    <a:pt x="147" y="878"/>
                  </a:cubicBezTo>
                  <a:cubicBezTo>
                    <a:pt x="22" y="961"/>
                    <a:pt x="0" y="1128"/>
                    <a:pt x="105" y="1231"/>
                  </a:cubicBezTo>
                  <a:cubicBezTo>
                    <a:pt x="321" y="1447"/>
                    <a:pt x="607" y="1563"/>
                    <a:pt x="901" y="1563"/>
                  </a:cubicBezTo>
                  <a:cubicBezTo>
                    <a:pt x="1088" y="1563"/>
                    <a:pt x="1279" y="1516"/>
                    <a:pt x="1457" y="1419"/>
                  </a:cubicBezTo>
                  <a:cubicBezTo>
                    <a:pt x="1894" y="1169"/>
                    <a:pt x="2102" y="628"/>
                    <a:pt x="1978" y="171"/>
                  </a:cubicBezTo>
                  <a:cubicBezTo>
                    <a:pt x="1947" y="62"/>
                    <a:pt x="1848" y="0"/>
                    <a:pt x="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5348200" y="2491100"/>
              <a:ext cx="37475" cy="52400"/>
            </a:xfrm>
            <a:custGeom>
              <a:avLst/>
              <a:gdLst/>
              <a:ahLst/>
              <a:cxnLst/>
              <a:rect l="l" t="t" r="r" b="b"/>
              <a:pathLst>
                <a:path w="1499" h="2096" extrusionOk="0">
                  <a:moveTo>
                    <a:pt x="1203" y="1"/>
                  </a:moveTo>
                  <a:cubicBezTo>
                    <a:pt x="722" y="1"/>
                    <a:pt x="287" y="308"/>
                    <a:pt x="145" y="792"/>
                  </a:cubicBezTo>
                  <a:cubicBezTo>
                    <a:pt x="0" y="1292"/>
                    <a:pt x="228" y="1813"/>
                    <a:pt x="645" y="2062"/>
                  </a:cubicBezTo>
                  <a:cubicBezTo>
                    <a:pt x="679" y="2085"/>
                    <a:pt x="717" y="2096"/>
                    <a:pt x="755" y="2096"/>
                  </a:cubicBezTo>
                  <a:cubicBezTo>
                    <a:pt x="853" y="2096"/>
                    <a:pt x="947" y="2027"/>
                    <a:pt x="977" y="1937"/>
                  </a:cubicBezTo>
                  <a:cubicBezTo>
                    <a:pt x="999" y="1833"/>
                    <a:pt x="957" y="1729"/>
                    <a:pt x="874" y="1666"/>
                  </a:cubicBezTo>
                  <a:cubicBezTo>
                    <a:pt x="625" y="1521"/>
                    <a:pt x="500" y="1208"/>
                    <a:pt x="583" y="917"/>
                  </a:cubicBezTo>
                  <a:cubicBezTo>
                    <a:pt x="666" y="626"/>
                    <a:pt x="936" y="439"/>
                    <a:pt x="1227" y="439"/>
                  </a:cubicBezTo>
                  <a:cubicBezTo>
                    <a:pt x="1238" y="442"/>
                    <a:pt x="1248" y="442"/>
                    <a:pt x="1259" y="442"/>
                  </a:cubicBezTo>
                  <a:cubicBezTo>
                    <a:pt x="1352" y="442"/>
                    <a:pt x="1437" y="368"/>
                    <a:pt x="1457" y="293"/>
                  </a:cubicBezTo>
                  <a:cubicBezTo>
                    <a:pt x="1498" y="148"/>
                    <a:pt x="1393" y="2"/>
                    <a:pt x="1249" y="2"/>
                  </a:cubicBezTo>
                  <a:cubicBezTo>
                    <a:pt x="1234" y="1"/>
                    <a:pt x="1218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5326850" y="2466175"/>
              <a:ext cx="42675" cy="40700"/>
            </a:xfrm>
            <a:custGeom>
              <a:avLst/>
              <a:gdLst/>
              <a:ahLst/>
              <a:cxnLst/>
              <a:rect l="l" t="t" r="r" b="b"/>
              <a:pathLst>
                <a:path w="1707" h="1628" extrusionOk="0">
                  <a:moveTo>
                    <a:pt x="458" y="0"/>
                  </a:moveTo>
                  <a:cubicBezTo>
                    <a:pt x="397" y="63"/>
                    <a:pt x="333" y="125"/>
                    <a:pt x="272" y="208"/>
                  </a:cubicBezTo>
                  <a:cubicBezTo>
                    <a:pt x="1" y="646"/>
                    <a:pt x="64" y="1207"/>
                    <a:pt x="417" y="1561"/>
                  </a:cubicBezTo>
                  <a:cubicBezTo>
                    <a:pt x="453" y="1606"/>
                    <a:pt x="508" y="1628"/>
                    <a:pt x="567" y="1628"/>
                  </a:cubicBezTo>
                  <a:cubicBezTo>
                    <a:pt x="643" y="1628"/>
                    <a:pt x="724" y="1591"/>
                    <a:pt x="771" y="1520"/>
                  </a:cubicBezTo>
                  <a:cubicBezTo>
                    <a:pt x="813" y="1436"/>
                    <a:pt x="813" y="1332"/>
                    <a:pt x="730" y="1248"/>
                  </a:cubicBezTo>
                  <a:cubicBezTo>
                    <a:pt x="542" y="1040"/>
                    <a:pt x="500" y="708"/>
                    <a:pt x="666" y="458"/>
                  </a:cubicBezTo>
                  <a:cubicBezTo>
                    <a:pt x="795" y="249"/>
                    <a:pt x="1013" y="139"/>
                    <a:pt x="1229" y="139"/>
                  </a:cubicBezTo>
                  <a:cubicBezTo>
                    <a:pt x="1292" y="139"/>
                    <a:pt x="1355" y="148"/>
                    <a:pt x="1415" y="167"/>
                  </a:cubicBezTo>
                  <a:cubicBezTo>
                    <a:pt x="1443" y="178"/>
                    <a:pt x="1471" y="183"/>
                    <a:pt x="1498" y="183"/>
                  </a:cubicBezTo>
                  <a:cubicBezTo>
                    <a:pt x="1573" y="183"/>
                    <a:pt x="1640" y="144"/>
                    <a:pt x="1687" y="83"/>
                  </a:cubicBezTo>
                  <a:cubicBezTo>
                    <a:pt x="1687" y="63"/>
                    <a:pt x="1707" y="22"/>
                    <a:pt x="1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5083975" y="2556925"/>
              <a:ext cx="41650" cy="26825"/>
            </a:xfrm>
            <a:custGeom>
              <a:avLst/>
              <a:gdLst/>
              <a:ahLst/>
              <a:cxnLst/>
              <a:rect l="l" t="t" r="r" b="b"/>
              <a:pathLst>
                <a:path w="1666" h="1073" extrusionOk="0">
                  <a:moveTo>
                    <a:pt x="194" y="1"/>
                  </a:moveTo>
                  <a:cubicBezTo>
                    <a:pt x="105" y="1"/>
                    <a:pt x="21" y="75"/>
                    <a:pt x="21" y="178"/>
                  </a:cubicBezTo>
                  <a:cubicBezTo>
                    <a:pt x="1" y="553"/>
                    <a:pt x="250" y="906"/>
                    <a:pt x="625" y="1030"/>
                  </a:cubicBezTo>
                  <a:cubicBezTo>
                    <a:pt x="710" y="1059"/>
                    <a:pt x="797" y="1072"/>
                    <a:pt x="884" y="1072"/>
                  </a:cubicBezTo>
                  <a:cubicBezTo>
                    <a:pt x="1177" y="1072"/>
                    <a:pt x="1458" y="918"/>
                    <a:pt x="1602" y="677"/>
                  </a:cubicBezTo>
                  <a:cubicBezTo>
                    <a:pt x="1665" y="573"/>
                    <a:pt x="1624" y="448"/>
                    <a:pt x="1519" y="406"/>
                  </a:cubicBezTo>
                  <a:cubicBezTo>
                    <a:pt x="1504" y="403"/>
                    <a:pt x="1490" y="401"/>
                    <a:pt x="1476" y="401"/>
                  </a:cubicBezTo>
                  <a:cubicBezTo>
                    <a:pt x="1408" y="401"/>
                    <a:pt x="1345" y="438"/>
                    <a:pt x="1311" y="489"/>
                  </a:cubicBezTo>
                  <a:cubicBezTo>
                    <a:pt x="1214" y="636"/>
                    <a:pt x="1054" y="718"/>
                    <a:pt x="880" y="718"/>
                  </a:cubicBezTo>
                  <a:cubicBezTo>
                    <a:pt x="830" y="718"/>
                    <a:pt x="779" y="712"/>
                    <a:pt x="728" y="697"/>
                  </a:cubicBezTo>
                  <a:cubicBezTo>
                    <a:pt x="500" y="636"/>
                    <a:pt x="354" y="406"/>
                    <a:pt x="375" y="178"/>
                  </a:cubicBezTo>
                  <a:cubicBezTo>
                    <a:pt x="375" y="115"/>
                    <a:pt x="334" y="32"/>
                    <a:pt x="250" y="12"/>
                  </a:cubicBezTo>
                  <a:cubicBezTo>
                    <a:pt x="232" y="4"/>
                    <a:pt x="213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5080850" y="2591450"/>
              <a:ext cx="43175" cy="57725"/>
            </a:xfrm>
            <a:custGeom>
              <a:avLst/>
              <a:gdLst/>
              <a:ahLst/>
              <a:cxnLst/>
              <a:rect l="l" t="t" r="r" b="b"/>
              <a:pathLst>
                <a:path w="1727" h="2309" extrusionOk="0">
                  <a:moveTo>
                    <a:pt x="1366" y="0"/>
                  </a:moveTo>
                  <a:cubicBezTo>
                    <a:pt x="857" y="0"/>
                    <a:pt x="365" y="326"/>
                    <a:pt x="187" y="836"/>
                  </a:cubicBezTo>
                  <a:cubicBezTo>
                    <a:pt x="1" y="1377"/>
                    <a:pt x="229" y="1959"/>
                    <a:pt x="687" y="2271"/>
                  </a:cubicBezTo>
                  <a:cubicBezTo>
                    <a:pt x="725" y="2296"/>
                    <a:pt x="769" y="2308"/>
                    <a:pt x="814" y="2308"/>
                  </a:cubicBezTo>
                  <a:cubicBezTo>
                    <a:pt x="915" y="2308"/>
                    <a:pt x="1018" y="2247"/>
                    <a:pt x="1061" y="2146"/>
                  </a:cubicBezTo>
                  <a:cubicBezTo>
                    <a:pt x="1103" y="2043"/>
                    <a:pt x="1061" y="1918"/>
                    <a:pt x="958" y="1855"/>
                  </a:cubicBezTo>
                  <a:cubicBezTo>
                    <a:pt x="687" y="1668"/>
                    <a:pt x="562" y="1314"/>
                    <a:pt x="667" y="1002"/>
                  </a:cubicBezTo>
                  <a:cubicBezTo>
                    <a:pt x="765" y="687"/>
                    <a:pt x="1069" y="501"/>
                    <a:pt x="1367" y="501"/>
                  </a:cubicBezTo>
                  <a:cubicBezTo>
                    <a:pt x="1383" y="501"/>
                    <a:pt x="1399" y="502"/>
                    <a:pt x="1416" y="503"/>
                  </a:cubicBezTo>
                  <a:cubicBezTo>
                    <a:pt x="1540" y="503"/>
                    <a:pt x="1644" y="440"/>
                    <a:pt x="1685" y="337"/>
                  </a:cubicBezTo>
                  <a:cubicBezTo>
                    <a:pt x="1727" y="170"/>
                    <a:pt x="1624" y="4"/>
                    <a:pt x="1457" y="4"/>
                  </a:cubicBezTo>
                  <a:cubicBezTo>
                    <a:pt x="1427" y="1"/>
                    <a:pt x="1396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5198400" y="2622625"/>
              <a:ext cx="47350" cy="67225"/>
            </a:xfrm>
            <a:custGeom>
              <a:avLst/>
              <a:gdLst/>
              <a:ahLst/>
              <a:cxnLst/>
              <a:rect l="l" t="t" r="r" b="b"/>
              <a:pathLst>
                <a:path w="1894" h="2689" extrusionOk="0">
                  <a:moveTo>
                    <a:pt x="906" y="1"/>
                  </a:moveTo>
                  <a:cubicBezTo>
                    <a:pt x="783" y="1"/>
                    <a:pt x="668" y="81"/>
                    <a:pt x="625" y="213"/>
                  </a:cubicBezTo>
                  <a:cubicBezTo>
                    <a:pt x="603" y="338"/>
                    <a:pt x="645" y="483"/>
                    <a:pt x="770" y="546"/>
                  </a:cubicBezTo>
                  <a:cubicBezTo>
                    <a:pt x="1083" y="732"/>
                    <a:pt x="1249" y="1107"/>
                    <a:pt x="1144" y="1503"/>
                  </a:cubicBezTo>
                  <a:cubicBezTo>
                    <a:pt x="1041" y="1877"/>
                    <a:pt x="708" y="2127"/>
                    <a:pt x="334" y="2127"/>
                  </a:cubicBezTo>
                  <a:cubicBezTo>
                    <a:pt x="321" y="2125"/>
                    <a:pt x="308" y="2124"/>
                    <a:pt x="296" y="2124"/>
                  </a:cubicBezTo>
                  <a:cubicBezTo>
                    <a:pt x="169" y="2124"/>
                    <a:pt x="80" y="2221"/>
                    <a:pt x="42" y="2335"/>
                  </a:cubicBezTo>
                  <a:cubicBezTo>
                    <a:pt x="1" y="2502"/>
                    <a:pt x="126" y="2688"/>
                    <a:pt x="312" y="2688"/>
                  </a:cubicBezTo>
                  <a:cubicBezTo>
                    <a:pt x="328" y="2689"/>
                    <a:pt x="344" y="2689"/>
                    <a:pt x="360" y="2689"/>
                  </a:cubicBezTo>
                  <a:cubicBezTo>
                    <a:pt x="986" y="2689"/>
                    <a:pt x="1544" y="2278"/>
                    <a:pt x="1707" y="1648"/>
                  </a:cubicBezTo>
                  <a:cubicBezTo>
                    <a:pt x="1893" y="1004"/>
                    <a:pt x="1602" y="358"/>
                    <a:pt x="1061" y="47"/>
                  </a:cubicBezTo>
                  <a:cubicBezTo>
                    <a:pt x="1011" y="15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5189050" y="2786500"/>
              <a:ext cx="63975" cy="54775"/>
            </a:xfrm>
            <a:custGeom>
              <a:avLst/>
              <a:gdLst/>
              <a:ahLst/>
              <a:cxnLst/>
              <a:rect l="l" t="t" r="r" b="b"/>
              <a:pathLst>
                <a:path w="2559" h="2191" extrusionOk="0">
                  <a:moveTo>
                    <a:pt x="1005" y="0"/>
                  </a:moveTo>
                  <a:cubicBezTo>
                    <a:pt x="710" y="0"/>
                    <a:pt x="416" y="94"/>
                    <a:pt x="167" y="274"/>
                  </a:cubicBezTo>
                  <a:cubicBezTo>
                    <a:pt x="20" y="377"/>
                    <a:pt x="0" y="607"/>
                    <a:pt x="145" y="732"/>
                  </a:cubicBezTo>
                  <a:cubicBezTo>
                    <a:pt x="201" y="776"/>
                    <a:pt x="269" y="797"/>
                    <a:pt x="335" y="797"/>
                  </a:cubicBezTo>
                  <a:cubicBezTo>
                    <a:pt x="393" y="797"/>
                    <a:pt x="451" y="781"/>
                    <a:pt x="500" y="752"/>
                  </a:cubicBezTo>
                  <a:cubicBezTo>
                    <a:pt x="652" y="640"/>
                    <a:pt x="829" y="583"/>
                    <a:pt x="1007" y="583"/>
                  </a:cubicBezTo>
                  <a:cubicBezTo>
                    <a:pt x="1193" y="583"/>
                    <a:pt x="1380" y="646"/>
                    <a:pt x="1540" y="773"/>
                  </a:cubicBezTo>
                  <a:cubicBezTo>
                    <a:pt x="1851" y="1023"/>
                    <a:pt x="1934" y="1439"/>
                    <a:pt x="1768" y="1772"/>
                  </a:cubicBezTo>
                  <a:cubicBezTo>
                    <a:pt x="1726" y="1897"/>
                    <a:pt x="1748" y="2041"/>
                    <a:pt x="1851" y="2125"/>
                  </a:cubicBezTo>
                  <a:cubicBezTo>
                    <a:pt x="1904" y="2170"/>
                    <a:pt x="1968" y="2191"/>
                    <a:pt x="2032" y="2191"/>
                  </a:cubicBezTo>
                  <a:cubicBezTo>
                    <a:pt x="2144" y="2191"/>
                    <a:pt x="2256" y="2127"/>
                    <a:pt x="2309" y="2021"/>
                  </a:cubicBezTo>
                  <a:cubicBezTo>
                    <a:pt x="2558" y="1439"/>
                    <a:pt x="2414" y="752"/>
                    <a:pt x="1914" y="335"/>
                  </a:cubicBezTo>
                  <a:cubicBezTo>
                    <a:pt x="1644" y="109"/>
                    <a:pt x="1323" y="0"/>
                    <a:pt x="1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5103750" y="2725175"/>
              <a:ext cx="55650" cy="29800"/>
            </a:xfrm>
            <a:custGeom>
              <a:avLst/>
              <a:gdLst/>
              <a:ahLst/>
              <a:cxnLst/>
              <a:rect l="l" t="t" r="r" b="b"/>
              <a:pathLst>
                <a:path w="2226" h="1192" extrusionOk="0">
                  <a:moveTo>
                    <a:pt x="270" y="1"/>
                  </a:moveTo>
                  <a:cubicBezTo>
                    <a:pt x="125" y="1"/>
                    <a:pt x="0" y="126"/>
                    <a:pt x="42" y="272"/>
                  </a:cubicBezTo>
                  <a:cubicBezTo>
                    <a:pt x="125" y="750"/>
                    <a:pt x="520" y="1146"/>
                    <a:pt x="1041" y="1187"/>
                  </a:cubicBezTo>
                  <a:cubicBezTo>
                    <a:pt x="1072" y="1190"/>
                    <a:pt x="1102" y="1191"/>
                    <a:pt x="1133" y="1191"/>
                  </a:cubicBezTo>
                  <a:cubicBezTo>
                    <a:pt x="1613" y="1191"/>
                    <a:pt x="2027" y="888"/>
                    <a:pt x="2184" y="438"/>
                  </a:cubicBezTo>
                  <a:cubicBezTo>
                    <a:pt x="2226" y="314"/>
                    <a:pt x="2122" y="147"/>
                    <a:pt x="1976" y="147"/>
                  </a:cubicBezTo>
                  <a:cubicBezTo>
                    <a:pt x="1873" y="147"/>
                    <a:pt x="1790" y="189"/>
                    <a:pt x="1748" y="292"/>
                  </a:cubicBezTo>
                  <a:cubicBezTo>
                    <a:pt x="1669" y="550"/>
                    <a:pt x="1402" y="731"/>
                    <a:pt x="1125" y="731"/>
                  </a:cubicBezTo>
                  <a:cubicBezTo>
                    <a:pt x="1111" y="731"/>
                    <a:pt x="1096" y="731"/>
                    <a:pt x="1082" y="730"/>
                  </a:cubicBezTo>
                  <a:cubicBezTo>
                    <a:pt x="769" y="708"/>
                    <a:pt x="541" y="480"/>
                    <a:pt x="478" y="189"/>
                  </a:cubicBezTo>
                  <a:cubicBezTo>
                    <a:pt x="458" y="84"/>
                    <a:pt x="375" y="22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5105825" y="2618325"/>
              <a:ext cx="46825" cy="55800"/>
            </a:xfrm>
            <a:custGeom>
              <a:avLst/>
              <a:gdLst/>
              <a:ahLst/>
              <a:cxnLst/>
              <a:rect l="l" t="t" r="r" b="b"/>
              <a:pathLst>
                <a:path w="1873" h="2232" extrusionOk="0">
                  <a:moveTo>
                    <a:pt x="514" y="1"/>
                  </a:moveTo>
                  <a:cubicBezTo>
                    <a:pt x="427" y="1"/>
                    <a:pt x="338" y="10"/>
                    <a:pt x="250" y="31"/>
                  </a:cubicBezTo>
                  <a:cubicBezTo>
                    <a:pt x="84" y="52"/>
                    <a:pt x="1" y="239"/>
                    <a:pt x="84" y="385"/>
                  </a:cubicBezTo>
                  <a:cubicBezTo>
                    <a:pt x="119" y="472"/>
                    <a:pt x="212" y="515"/>
                    <a:pt x="302" y="515"/>
                  </a:cubicBezTo>
                  <a:cubicBezTo>
                    <a:pt x="319" y="515"/>
                    <a:pt x="337" y="513"/>
                    <a:pt x="353" y="510"/>
                  </a:cubicBezTo>
                  <a:cubicBezTo>
                    <a:pt x="398" y="501"/>
                    <a:pt x="443" y="497"/>
                    <a:pt x="488" y="497"/>
                  </a:cubicBezTo>
                  <a:cubicBezTo>
                    <a:pt x="758" y="497"/>
                    <a:pt x="1023" y="655"/>
                    <a:pt x="1166" y="904"/>
                  </a:cubicBezTo>
                  <a:cubicBezTo>
                    <a:pt x="1310" y="1217"/>
                    <a:pt x="1227" y="1570"/>
                    <a:pt x="978" y="1800"/>
                  </a:cubicBezTo>
                  <a:cubicBezTo>
                    <a:pt x="894" y="1861"/>
                    <a:pt x="874" y="1986"/>
                    <a:pt x="916" y="2091"/>
                  </a:cubicBezTo>
                  <a:cubicBezTo>
                    <a:pt x="968" y="2181"/>
                    <a:pt x="1060" y="2232"/>
                    <a:pt x="1152" y="2232"/>
                  </a:cubicBezTo>
                  <a:cubicBezTo>
                    <a:pt x="1208" y="2232"/>
                    <a:pt x="1263" y="2213"/>
                    <a:pt x="1310" y="2174"/>
                  </a:cubicBezTo>
                  <a:cubicBezTo>
                    <a:pt x="1727" y="1820"/>
                    <a:pt x="1873" y="1196"/>
                    <a:pt x="1623" y="696"/>
                  </a:cubicBezTo>
                  <a:cubicBezTo>
                    <a:pt x="1396" y="261"/>
                    <a:pt x="96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5034550" y="2663300"/>
              <a:ext cx="39050" cy="59825"/>
            </a:xfrm>
            <a:custGeom>
              <a:avLst/>
              <a:gdLst/>
              <a:ahLst/>
              <a:cxnLst/>
              <a:rect l="l" t="t" r="r" b="b"/>
              <a:pathLst>
                <a:path w="1562" h="2393" extrusionOk="0">
                  <a:moveTo>
                    <a:pt x="893" y="1"/>
                  </a:moveTo>
                  <a:cubicBezTo>
                    <a:pt x="859" y="1"/>
                    <a:pt x="824" y="7"/>
                    <a:pt x="791" y="21"/>
                  </a:cubicBezTo>
                  <a:cubicBezTo>
                    <a:pt x="292" y="270"/>
                    <a:pt x="1" y="833"/>
                    <a:pt x="125" y="1394"/>
                  </a:cubicBezTo>
                  <a:cubicBezTo>
                    <a:pt x="230" y="1956"/>
                    <a:pt x="708" y="2351"/>
                    <a:pt x="1270" y="2392"/>
                  </a:cubicBezTo>
                  <a:cubicBezTo>
                    <a:pt x="1437" y="2392"/>
                    <a:pt x="1562" y="2248"/>
                    <a:pt x="1520" y="2081"/>
                  </a:cubicBezTo>
                  <a:cubicBezTo>
                    <a:pt x="1498" y="1976"/>
                    <a:pt x="1415" y="1893"/>
                    <a:pt x="1290" y="1873"/>
                  </a:cubicBezTo>
                  <a:cubicBezTo>
                    <a:pt x="979" y="1852"/>
                    <a:pt x="688" y="1624"/>
                    <a:pt x="625" y="1291"/>
                  </a:cubicBezTo>
                  <a:cubicBezTo>
                    <a:pt x="541" y="958"/>
                    <a:pt x="730" y="625"/>
                    <a:pt x="1021" y="478"/>
                  </a:cubicBezTo>
                  <a:cubicBezTo>
                    <a:pt x="1124" y="437"/>
                    <a:pt x="1166" y="312"/>
                    <a:pt x="1146" y="209"/>
                  </a:cubicBezTo>
                  <a:cubicBezTo>
                    <a:pt x="1129" y="80"/>
                    <a:pt x="1013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5061600" y="2689300"/>
              <a:ext cx="39550" cy="59325"/>
            </a:xfrm>
            <a:custGeom>
              <a:avLst/>
              <a:gdLst/>
              <a:ahLst/>
              <a:cxnLst/>
              <a:rect l="l" t="t" r="r" b="b"/>
              <a:pathLst>
                <a:path w="1582" h="2373" extrusionOk="0">
                  <a:moveTo>
                    <a:pt x="690" y="0"/>
                  </a:moveTo>
                  <a:cubicBezTo>
                    <a:pt x="577" y="0"/>
                    <a:pt x="470" y="76"/>
                    <a:pt x="438" y="187"/>
                  </a:cubicBezTo>
                  <a:cubicBezTo>
                    <a:pt x="416" y="312"/>
                    <a:pt x="480" y="417"/>
                    <a:pt x="563" y="479"/>
                  </a:cubicBezTo>
                  <a:cubicBezTo>
                    <a:pt x="854" y="625"/>
                    <a:pt x="1021" y="958"/>
                    <a:pt x="957" y="1291"/>
                  </a:cubicBezTo>
                  <a:cubicBezTo>
                    <a:pt x="874" y="1624"/>
                    <a:pt x="583" y="1852"/>
                    <a:pt x="272" y="1873"/>
                  </a:cubicBezTo>
                  <a:cubicBezTo>
                    <a:pt x="147" y="1873"/>
                    <a:pt x="64" y="1957"/>
                    <a:pt x="22" y="2060"/>
                  </a:cubicBezTo>
                  <a:cubicBezTo>
                    <a:pt x="0" y="2226"/>
                    <a:pt x="125" y="2373"/>
                    <a:pt x="292" y="2373"/>
                  </a:cubicBezTo>
                  <a:cubicBezTo>
                    <a:pt x="833" y="2351"/>
                    <a:pt x="1332" y="1957"/>
                    <a:pt x="1457" y="1394"/>
                  </a:cubicBezTo>
                  <a:cubicBezTo>
                    <a:pt x="1582" y="833"/>
                    <a:pt x="1290" y="271"/>
                    <a:pt x="791" y="21"/>
                  </a:cubicBezTo>
                  <a:cubicBezTo>
                    <a:pt x="758" y="7"/>
                    <a:pt x="724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5126100" y="2579375"/>
              <a:ext cx="20325" cy="28825"/>
            </a:xfrm>
            <a:custGeom>
              <a:avLst/>
              <a:gdLst/>
              <a:ahLst/>
              <a:cxnLst/>
              <a:rect l="l" t="t" r="r" b="b"/>
              <a:pathLst>
                <a:path w="813" h="1153" extrusionOk="0">
                  <a:moveTo>
                    <a:pt x="412" y="0"/>
                  </a:moveTo>
                  <a:cubicBezTo>
                    <a:pt x="361" y="0"/>
                    <a:pt x="308" y="27"/>
                    <a:pt x="291" y="91"/>
                  </a:cubicBezTo>
                  <a:cubicBezTo>
                    <a:pt x="271" y="154"/>
                    <a:pt x="291" y="196"/>
                    <a:pt x="333" y="237"/>
                  </a:cubicBezTo>
                  <a:cubicBezTo>
                    <a:pt x="479" y="320"/>
                    <a:pt x="541" y="487"/>
                    <a:pt x="499" y="632"/>
                  </a:cubicBezTo>
                  <a:cubicBezTo>
                    <a:pt x="458" y="798"/>
                    <a:pt x="313" y="903"/>
                    <a:pt x="147" y="903"/>
                  </a:cubicBezTo>
                  <a:cubicBezTo>
                    <a:pt x="105" y="903"/>
                    <a:pt x="42" y="945"/>
                    <a:pt x="22" y="986"/>
                  </a:cubicBezTo>
                  <a:cubicBezTo>
                    <a:pt x="0" y="1069"/>
                    <a:pt x="63" y="1153"/>
                    <a:pt x="147" y="1153"/>
                  </a:cubicBezTo>
                  <a:cubicBezTo>
                    <a:pt x="416" y="1153"/>
                    <a:pt x="666" y="965"/>
                    <a:pt x="749" y="695"/>
                  </a:cubicBezTo>
                  <a:cubicBezTo>
                    <a:pt x="812" y="424"/>
                    <a:pt x="687" y="154"/>
                    <a:pt x="458" y="8"/>
                  </a:cubicBezTo>
                  <a:cubicBezTo>
                    <a:pt x="443" y="3"/>
                    <a:pt x="428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5146900" y="2703750"/>
              <a:ext cx="35375" cy="39300"/>
            </a:xfrm>
            <a:custGeom>
              <a:avLst/>
              <a:gdLst/>
              <a:ahLst/>
              <a:cxnLst/>
              <a:rect l="l" t="t" r="r" b="b"/>
              <a:pathLst>
                <a:path w="1415" h="1572" extrusionOk="0">
                  <a:moveTo>
                    <a:pt x="450" y="0"/>
                  </a:moveTo>
                  <a:cubicBezTo>
                    <a:pt x="349" y="0"/>
                    <a:pt x="246" y="16"/>
                    <a:pt x="147" y="47"/>
                  </a:cubicBezTo>
                  <a:cubicBezTo>
                    <a:pt x="42" y="67"/>
                    <a:pt x="0" y="214"/>
                    <a:pt x="64" y="317"/>
                  </a:cubicBezTo>
                  <a:cubicBezTo>
                    <a:pt x="94" y="362"/>
                    <a:pt x="145" y="397"/>
                    <a:pt x="203" y="397"/>
                  </a:cubicBezTo>
                  <a:cubicBezTo>
                    <a:pt x="225" y="397"/>
                    <a:pt x="248" y="392"/>
                    <a:pt x="272" y="380"/>
                  </a:cubicBezTo>
                  <a:cubicBezTo>
                    <a:pt x="322" y="366"/>
                    <a:pt x="373" y="359"/>
                    <a:pt x="424" y="359"/>
                  </a:cubicBezTo>
                  <a:cubicBezTo>
                    <a:pt x="604" y="359"/>
                    <a:pt x="781" y="446"/>
                    <a:pt x="896" y="608"/>
                  </a:cubicBezTo>
                  <a:cubicBezTo>
                    <a:pt x="1021" y="816"/>
                    <a:pt x="999" y="1087"/>
                    <a:pt x="832" y="1254"/>
                  </a:cubicBezTo>
                  <a:cubicBezTo>
                    <a:pt x="771" y="1315"/>
                    <a:pt x="771" y="1420"/>
                    <a:pt x="812" y="1482"/>
                  </a:cubicBezTo>
                  <a:cubicBezTo>
                    <a:pt x="846" y="1539"/>
                    <a:pt x="906" y="1571"/>
                    <a:pt x="966" y="1571"/>
                  </a:cubicBezTo>
                  <a:cubicBezTo>
                    <a:pt x="1016" y="1571"/>
                    <a:pt x="1066" y="1550"/>
                    <a:pt x="1104" y="1503"/>
                  </a:cubicBezTo>
                  <a:cubicBezTo>
                    <a:pt x="1373" y="1212"/>
                    <a:pt x="1415" y="755"/>
                    <a:pt x="1187" y="400"/>
                  </a:cubicBezTo>
                  <a:cubicBezTo>
                    <a:pt x="1032" y="136"/>
                    <a:pt x="748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5053825" y="2638275"/>
              <a:ext cx="35875" cy="39550"/>
            </a:xfrm>
            <a:custGeom>
              <a:avLst/>
              <a:gdLst/>
              <a:ahLst/>
              <a:cxnLst/>
              <a:rect l="l" t="t" r="r" b="b"/>
              <a:pathLst>
                <a:path w="1435" h="1582" extrusionOk="0">
                  <a:moveTo>
                    <a:pt x="449" y="1"/>
                  </a:moveTo>
                  <a:cubicBezTo>
                    <a:pt x="355" y="1"/>
                    <a:pt x="260" y="15"/>
                    <a:pt x="167" y="45"/>
                  </a:cubicBezTo>
                  <a:cubicBezTo>
                    <a:pt x="62" y="86"/>
                    <a:pt x="0" y="231"/>
                    <a:pt x="83" y="336"/>
                  </a:cubicBezTo>
                  <a:cubicBezTo>
                    <a:pt x="113" y="380"/>
                    <a:pt x="165" y="414"/>
                    <a:pt x="222" y="414"/>
                  </a:cubicBezTo>
                  <a:cubicBezTo>
                    <a:pt x="245" y="414"/>
                    <a:pt x="268" y="409"/>
                    <a:pt x="291" y="398"/>
                  </a:cubicBezTo>
                  <a:cubicBezTo>
                    <a:pt x="341" y="384"/>
                    <a:pt x="391" y="378"/>
                    <a:pt x="441" y="378"/>
                  </a:cubicBezTo>
                  <a:cubicBezTo>
                    <a:pt x="621" y="378"/>
                    <a:pt x="796" y="464"/>
                    <a:pt x="894" y="627"/>
                  </a:cubicBezTo>
                  <a:cubicBezTo>
                    <a:pt x="1040" y="835"/>
                    <a:pt x="1019" y="1105"/>
                    <a:pt x="852" y="1271"/>
                  </a:cubicBezTo>
                  <a:cubicBezTo>
                    <a:pt x="791" y="1335"/>
                    <a:pt x="791" y="1438"/>
                    <a:pt x="832" y="1501"/>
                  </a:cubicBezTo>
                  <a:cubicBezTo>
                    <a:pt x="865" y="1556"/>
                    <a:pt x="921" y="1581"/>
                    <a:pt x="979" y="1581"/>
                  </a:cubicBezTo>
                  <a:cubicBezTo>
                    <a:pt x="1031" y="1581"/>
                    <a:pt x="1084" y="1560"/>
                    <a:pt x="1124" y="1521"/>
                  </a:cubicBezTo>
                  <a:cubicBezTo>
                    <a:pt x="1393" y="1230"/>
                    <a:pt x="1435" y="772"/>
                    <a:pt x="1207" y="419"/>
                  </a:cubicBezTo>
                  <a:cubicBezTo>
                    <a:pt x="1032" y="149"/>
                    <a:pt x="748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5152625" y="2664750"/>
              <a:ext cx="17175" cy="29400"/>
            </a:xfrm>
            <a:custGeom>
              <a:avLst/>
              <a:gdLst/>
              <a:ahLst/>
              <a:cxnLst/>
              <a:rect l="l" t="t" r="r" b="b"/>
              <a:pathLst>
                <a:path w="687" h="1176" extrusionOk="0">
                  <a:moveTo>
                    <a:pt x="115" y="1"/>
                  </a:moveTo>
                  <a:cubicBezTo>
                    <a:pt x="48" y="1"/>
                    <a:pt x="1" y="57"/>
                    <a:pt x="1" y="129"/>
                  </a:cubicBezTo>
                  <a:cubicBezTo>
                    <a:pt x="1" y="192"/>
                    <a:pt x="43" y="234"/>
                    <a:pt x="104" y="234"/>
                  </a:cubicBezTo>
                  <a:cubicBezTo>
                    <a:pt x="271" y="276"/>
                    <a:pt x="395" y="401"/>
                    <a:pt x="417" y="567"/>
                  </a:cubicBezTo>
                  <a:cubicBezTo>
                    <a:pt x="417" y="733"/>
                    <a:pt x="334" y="878"/>
                    <a:pt x="187" y="941"/>
                  </a:cubicBezTo>
                  <a:cubicBezTo>
                    <a:pt x="126" y="961"/>
                    <a:pt x="104" y="1003"/>
                    <a:pt x="104" y="1066"/>
                  </a:cubicBezTo>
                  <a:cubicBezTo>
                    <a:pt x="104" y="1135"/>
                    <a:pt x="161" y="1175"/>
                    <a:pt x="227" y="1175"/>
                  </a:cubicBezTo>
                  <a:cubicBezTo>
                    <a:pt x="241" y="1175"/>
                    <a:pt x="256" y="1173"/>
                    <a:pt x="271" y="1169"/>
                  </a:cubicBezTo>
                  <a:cubicBezTo>
                    <a:pt x="520" y="1066"/>
                    <a:pt x="687" y="817"/>
                    <a:pt x="645" y="525"/>
                  </a:cubicBezTo>
                  <a:cubicBezTo>
                    <a:pt x="625" y="254"/>
                    <a:pt x="395" y="46"/>
                    <a:pt x="146" y="4"/>
                  </a:cubicBezTo>
                  <a:cubicBezTo>
                    <a:pt x="135" y="2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5116225" y="2708375"/>
              <a:ext cx="25000" cy="25800"/>
            </a:xfrm>
            <a:custGeom>
              <a:avLst/>
              <a:gdLst/>
              <a:ahLst/>
              <a:cxnLst/>
              <a:rect l="l" t="t" r="r" b="b"/>
              <a:pathLst>
                <a:path w="1000" h="1032" extrusionOk="0">
                  <a:moveTo>
                    <a:pt x="345" y="0"/>
                  </a:moveTo>
                  <a:cubicBezTo>
                    <a:pt x="264" y="0"/>
                    <a:pt x="182" y="16"/>
                    <a:pt x="104" y="49"/>
                  </a:cubicBezTo>
                  <a:cubicBezTo>
                    <a:pt x="21" y="90"/>
                    <a:pt x="1" y="173"/>
                    <a:pt x="62" y="237"/>
                  </a:cubicBezTo>
                  <a:cubicBezTo>
                    <a:pt x="76" y="276"/>
                    <a:pt x="106" y="290"/>
                    <a:pt x="142" y="290"/>
                  </a:cubicBezTo>
                  <a:cubicBezTo>
                    <a:pt x="163" y="290"/>
                    <a:pt x="186" y="286"/>
                    <a:pt x="209" y="278"/>
                  </a:cubicBezTo>
                  <a:cubicBezTo>
                    <a:pt x="254" y="259"/>
                    <a:pt x="301" y="249"/>
                    <a:pt x="348" y="249"/>
                  </a:cubicBezTo>
                  <a:cubicBezTo>
                    <a:pt x="451" y="249"/>
                    <a:pt x="553" y="296"/>
                    <a:pt x="625" y="381"/>
                  </a:cubicBezTo>
                  <a:cubicBezTo>
                    <a:pt x="728" y="528"/>
                    <a:pt x="728" y="694"/>
                    <a:pt x="625" y="839"/>
                  </a:cubicBezTo>
                  <a:cubicBezTo>
                    <a:pt x="603" y="881"/>
                    <a:pt x="603" y="944"/>
                    <a:pt x="625" y="986"/>
                  </a:cubicBezTo>
                  <a:cubicBezTo>
                    <a:pt x="656" y="1016"/>
                    <a:pt x="692" y="1032"/>
                    <a:pt x="728" y="1032"/>
                  </a:cubicBezTo>
                  <a:cubicBezTo>
                    <a:pt x="765" y="1032"/>
                    <a:pt x="801" y="1016"/>
                    <a:pt x="833" y="986"/>
                  </a:cubicBezTo>
                  <a:cubicBezTo>
                    <a:pt x="999" y="756"/>
                    <a:pt x="999" y="465"/>
                    <a:pt x="811" y="237"/>
                  </a:cubicBezTo>
                  <a:cubicBezTo>
                    <a:pt x="697" y="79"/>
                    <a:pt x="523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5144825" y="2586375"/>
              <a:ext cx="36425" cy="35500"/>
            </a:xfrm>
            <a:custGeom>
              <a:avLst/>
              <a:gdLst/>
              <a:ahLst/>
              <a:cxnLst/>
              <a:rect l="l" t="t" r="r" b="b"/>
              <a:pathLst>
                <a:path w="1457" h="1420" extrusionOk="0">
                  <a:moveTo>
                    <a:pt x="1092" y="0"/>
                  </a:moveTo>
                  <a:cubicBezTo>
                    <a:pt x="1045" y="0"/>
                    <a:pt x="996" y="21"/>
                    <a:pt x="957" y="60"/>
                  </a:cubicBezTo>
                  <a:cubicBezTo>
                    <a:pt x="915" y="124"/>
                    <a:pt x="895" y="207"/>
                    <a:pt x="937" y="268"/>
                  </a:cubicBezTo>
                  <a:cubicBezTo>
                    <a:pt x="1062" y="456"/>
                    <a:pt x="1062" y="726"/>
                    <a:pt x="895" y="893"/>
                  </a:cubicBezTo>
                  <a:cubicBezTo>
                    <a:pt x="789" y="1013"/>
                    <a:pt x="647" y="1074"/>
                    <a:pt x="510" y="1074"/>
                  </a:cubicBezTo>
                  <a:cubicBezTo>
                    <a:pt x="434" y="1074"/>
                    <a:pt x="359" y="1055"/>
                    <a:pt x="291" y="1017"/>
                  </a:cubicBezTo>
                  <a:cubicBezTo>
                    <a:pt x="260" y="1002"/>
                    <a:pt x="228" y="995"/>
                    <a:pt x="198" y="995"/>
                  </a:cubicBezTo>
                  <a:cubicBezTo>
                    <a:pt x="148" y="995"/>
                    <a:pt x="102" y="1013"/>
                    <a:pt x="63" y="1039"/>
                  </a:cubicBezTo>
                  <a:cubicBezTo>
                    <a:pt x="0" y="1122"/>
                    <a:pt x="22" y="1267"/>
                    <a:pt x="125" y="1330"/>
                  </a:cubicBezTo>
                  <a:cubicBezTo>
                    <a:pt x="244" y="1390"/>
                    <a:pt x="376" y="1420"/>
                    <a:pt x="509" y="1420"/>
                  </a:cubicBezTo>
                  <a:cubicBezTo>
                    <a:pt x="749" y="1420"/>
                    <a:pt x="992" y="1322"/>
                    <a:pt x="1165" y="1122"/>
                  </a:cubicBezTo>
                  <a:cubicBezTo>
                    <a:pt x="1415" y="831"/>
                    <a:pt x="1456" y="393"/>
                    <a:pt x="1228" y="82"/>
                  </a:cubicBezTo>
                  <a:cubicBezTo>
                    <a:pt x="1195" y="27"/>
                    <a:pt x="1144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5239025" y="2584425"/>
              <a:ext cx="25450" cy="41525"/>
            </a:xfrm>
            <a:custGeom>
              <a:avLst/>
              <a:gdLst/>
              <a:ahLst/>
              <a:cxnLst/>
              <a:rect l="l" t="t" r="r" b="b"/>
              <a:pathLst>
                <a:path w="1018" h="1661" extrusionOk="0">
                  <a:moveTo>
                    <a:pt x="390" y="1"/>
                  </a:moveTo>
                  <a:cubicBezTo>
                    <a:pt x="304" y="1"/>
                    <a:pt x="222" y="61"/>
                    <a:pt x="207" y="160"/>
                  </a:cubicBezTo>
                  <a:cubicBezTo>
                    <a:pt x="185" y="222"/>
                    <a:pt x="227" y="305"/>
                    <a:pt x="310" y="346"/>
                  </a:cubicBezTo>
                  <a:cubicBezTo>
                    <a:pt x="518" y="430"/>
                    <a:pt x="643" y="659"/>
                    <a:pt x="623" y="887"/>
                  </a:cubicBezTo>
                  <a:cubicBezTo>
                    <a:pt x="581" y="1117"/>
                    <a:pt x="393" y="1283"/>
                    <a:pt x="165" y="1325"/>
                  </a:cubicBezTo>
                  <a:cubicBezTo>
                    <a:pt x="82" y="1325"/>
                    <a:pt x="18" y="1387"/>
                    <a:pt x="18" y="1470"/>
                  </a:cubicBezTo>
                  <a:cubicBezTo>
                    <a:pt x="0" y="1566"/>
                    <a:pt x="68" y="1660"/>
                    <a:pt x="176" y="1660"/>
                  </a:cubicBezTo>
                  <a:cubicBezTo>
                    <a:pt x="186" y="1660"/>
                    <a:pt x="196" y="1660"/>
                    <a:pt x="207" y="1658"/>
                  </a:cubicBezTo>
                  <a:cubicBezTo>
                    <a:pt x="581" y="1616"/>
                    <a:pt x="914" y="1325"/>
                    <a:pt x="955" y="929"/>
                  </a:cubicBezTo>
                  <a:cubicBezTo>
                    <a:pt x="1017" y="534"/>
                    <a:pt x="789" y="160"/>
                    <a:pt x="456" y="14"/>
                  </a:cubicBezTo>
                  <a:cubicBezTo>
                    <a:pt x="434" y="5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5245250" y="2636450"/>
              <a:ext cx="25450" cy="41500"/>
            </a:xfrm>
            <a:custGeom>
              <a:avLst/>
              <a:gdLst/>
              <a:ahLst/>
              <a:cxnLst/>
              <a:rect l="l" t="t" r="r" b="b"/>
              <a:pathLst>
                <a:path w="1018" h="1660" extrusionOk="0">
                  <a:moveTo>
                    <a:pt x="370" y="0"/>
                  </a:moveTo>
                  <a:cubicBezTo>
                    <a:pt x="291" y="0"/>
                    <a:pt x="223" y="57"/>
                    <a:pt x="207" y="138"/>
                  </a:cubicBezTo>
                  <a:cubicBezTo>
                    <a:pt x="186" y="221"/>
                    <a:pt x="227" y="304"/>
                    <a:pt x="310" y="326"/>
                  </a:cubicBezTo>
                  <a:cubicBezTo>
                    <a:pt x="518" y="429"/>
                    <a:pt x="643" y="637"/>
                    <a:pt x="602" y="887"/>
                  </a:cubicBezTo>
                  <a:cubicBezTo>
                    <a:pt x="582" y="1116"/>
                    <a:pt x="394" y="1283"/>
                    <a:pt x="166" y="1303"/>
                  </a:cubicBezTo>
                  <a:cubicBezTo>
                    <a:pt x="82" y="1324"/>
                    <a:pt x="19" y="1386"/>
                    <a:pt x="19" y="1469"/>
                  </a:cubicBezTo>
                  <a:cubicBezTo>
                    <a:pt x="1" y="1565"/>
                    <a:pt x="69" y="1660"/>
                    <a:pt x="176" y="1660"/>
                  </a:cubicBezTo>
                  <a:cubicBezTo>
                    <a:pt x="186" y="1660"/>
                    <a:pt x="197" y="1659"/>
                    <a:pt x="207" y="1657"/>
                  </a:cubicBezTo>
                  <a:cubicBezTo>
                    <a:pt x="582" y="1616"/>
                    <a:pt x="893" y="1324"/>
                    <a:pt x="956" y="928"/>
                  </a:cubicBezTo>
                  <a:cubicBezTo>
                    <a:pt x="1018" y="534"/>
                    <a:pt x="790" y="159"/>
                    <a:pt x="435" y="13"/>
                  </a:cubicBezTo>
                  <a:cubicBezTo>
                    <a:pt x="413" y="4"/>
                    <a:pt x="39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5192175" y="2697850"/>
              <a:ext cx="36425" cy="35350"/>
            </a:xfrm>
            <a:custGeom>
              <a:avLst/>
              <a:gdLst/>
              <a:ahLst/>
              <a:cxnLst/>
              <a:rect l="l" t="t" r="r" b="b"/>
              <a:pathLst>
                <a:path w="1457" h="1414" extrusionOk="0">
                  <a:moveTo>
                    <a:pt x="1089" y="1"/>
                  </a:moveTo>
                  <a:cubicBezTo>
                    <a:pt x="1041" y="1"/>
                    <a:pt x="993" y="17"/>
                    <a:pt x="957" y="53"/>
                  </a:cubicBezTo>
                  <a:cubicBezTo>
                    <a:pt x="915" y="117"/>
                    <a:pt x="915" y="200"/>
                    <a:pt x="957" y="283"/>
                  </a:cubicBezTo>
                  <a:cubicBezTo>
                    <a:pt x="1082" y="470"/>
                    <a:pt x="1060" y="719"/>
                    <a:pt x="894" y="907"/>
                  </a:cubicBezTo>
                  <a:cubicBezTo>
                    <a:pt x="802" y="1013"/>
                    <a:pt x="660" y="1068"/>
                    <a:pt x="521" y="1068"/>
                  </a:cubicBezTo>
                  <a:cubicBezTo>
                    <a:pt x="440" y="1068"/>
                    <a:pt x="360" y="1049"/>
                    <a:pt x="291" y="1010"/>
                  </a:cubicBezTo>
                  <a:cubicBezTo>
                    <a:pt x="262" y="996"/>
                    <a:pt x="233" y="989"/>
                    <a:pt x="205" y="989"/>
                  </a:cubicBezTo>
                  <a:cubicBezTo>
                    <a:pt x="155" y="989"/>
                    <a:pt x="110" y="1012"/>
                    <a:pt x="83" y="1052"/>
                  </a:cubicBezTo>
                  <a:cubicBezTo>
                    <a:pt x="0" y="1135"/>
                    <a:pt x="20" y="1260"/>
                    <a:pt x="125" y="1323"/>
                  </a:cubicBezTo>
                  <a:cubicBezTo>
                    <a:pt x="246" y="1384"/>
                    <a:pt x="380" y="1414"/>
                    <a:pt x="515" y="1414"/>
                  </a:cubicBezTo>
                  <a:cubicBezTo>
                    <a:pt x="753" y="1414"/>
                    <a:pt x="992" y="1321"/>
                    <a:pt x="1165" y="1135"/>
                  </a:cubicBezTo>
                  <a:cubicBezTo>
                    <a:pt x="1435" y="844"/>
                    <a:pt x="1456" y="408"/>
                    <a:pt x="1248" y="75"/>
                  </a:cubicBezTo>
                  <a:cubicBezTo>
                    <a:pt x="1213" y="28"/>
                    <a:pt x="1151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5250425" y="2771175"/>
              <a:ext cx="26025" cy="41400"/>
            </a:xfrm>
            <a:custGeom>
              <a:avLst/>
              <a:gdLst/>
              <a:ahLst/>
              <a:cxnLst/>
              <a:rect l="l" t="t" r="r" b="b"/>
              <a:pathLst>
                <a:path w="1041" h="1656" extrusionOk="0">
                  <a:moveTo>
                    <a:pt x="628" y="0"/>
                  </a:moveTo>
                  <a:cubicBezTo>
                    <a:pt x="606" y="0"/>
                    <a:pt x="584" y="4"/>
                    <a:pt x="561" y="13"/>
                  </a:cubicBezTo>
                  <a:cubicBezTo>
                    <a:pt x="208" y="158"/>
                    <a:pt x="0" y="532"/>
                    <a:pt x="62" y="929"/>
                  </a:cubicBezTo>
                  <a:cubicBezTo>
                    <a:pt x="125" y="1323"/>
                    <a:pt x="436" y="1614"/>
                    <a:pt x="832" y="1656"/>
                  </a:cubicBezTo>
                  <a:cubicBezTo>
                    <a:pt x="936" y="1656"/>
                    <a:pt x="1040" y="1553"/>
                    <a:pt x="1019" y="1448"/>
                  </a:cubicBezTo>
                  <a:cubicBezTo>
                    <a:pt x="999" y="1365"/>
                    <a:pt x="936" y="1303"/>
                    <a:pt x="852" y="1303"/>
                  </a:cubicBezTo>
                  <a:cubicBezTo>
                    <a:pt x="624" y="1281"/>
                    <a:pt x="436" y="1115"/>
                    <a:pt x="395" y="887"/>
                  </a:cubicBezTo>
                  <a:cubicBezTo>
                    <a:pt x="353" y="637"/>
                    <a:pt x="499" y="429"/>
                    <a:pt x="686" y="324"/>
                  </a:cubicBezTo>
                  <a:cubicBezTo>
                    <a:pt x="769" y="304"/>
                    <a:pt x="811" y="221"/>
                    <a:pt x="791" y="138"/>
                  </a:cubicBezTo>
                  <a:cubicBezTo>
                    <a:pt x="774" y="56"/>
                    <a:pt x="70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5149525" y="2753650"/>
              <a:ext cx="34350" cy="37050"/>
            </a:xfrm>
            <a:custGeom>
              <a:avLst/>
              <a:gdLst/>
              <a:ahLst/>
              <a:cxnLst/>
              <a:rect l="l" t="t" r="r" b="b"/>
              <a:pathLst>
                <a:path w="1374" h="1482" extrusionOk="0">
                  <a:moveTo>
                    <a:pt x="436" y="1"/>
                  </a:moveTo>
                  <a:cubicBezTo>
                    <a:pt x="339" y="1"/>
                    <a:pt x="241" y="17"/>
                    <a:pt x="145" y="48"/>
                  </a:cubicBezTo>
                  <a:cubicBezTo>
                    <a:pt x="42" y="90"/>
                    <a:pt x="0" y="215"/>
                    <a:pt x="62" y="318"/>
                  </a:cubicBezTo>
                  <a:cubicBezTo>
                    <a:pt x="93" y="366"/>
                    <a:pt x="148" y="389"/>
                    <a:pt x="209" y="389"/>
                  </a:cubicBezTo>
                  <a:cubicBezTo>
                    <a:pt x="229" y="389"/>
                    <a:pt x="249" y="386"/>
                    <a:pt x="270" y="381"/>
                  </a:cubicBezTo>
                  <a:cubicBezTo>
                    <a:pt x="325" y="359"/>
                    <a:pt x="382" y="349"/>
                    <a:pt x="440" y="349"/>
                  </a:cubicBezTo>
                  <a:cubicBezTo>
                    <a:pt x="602" y="349"/>
                    <a:pt x="766" y="430"/>
                    <a:pt x="874" y="568"/>
                  </a:cubicBezTo>
                  <a:cubicBezTo>
                    <a:pt x="999" y="776"/>
                    <a:pt x="977" y="1025"/>
                    <a:pt x="832" y="1192"/>
                  </a:cubicBezTo>
                  <a:cubicBezTo>
                    <a:pt x="791" y="1255"/>
                    <a:pt x="769" y="1338"/>
                    <a:pt x="832" y="1400"/>
                  </a:cubicBezTo>
                  <a:cubicBezTo>
                    <a:pt x="865" y="1455"/>
                    <a:pt x="915" y="1481"/>
                    <a:pt x="968" y="1481"/>
                  </a:cubicBezTo>
                  <a:cubicBezTo>
                    <a:pt x="1014" y="1481"/>
                    <a:pt x="1063" y="1461"/>
                    <a:pt x="1102" y="1421"/>
                  </a:cubicBezTo>
                  <a:cubicBezTo>
                    <a:pt x="1352" y="1130"/>
                    <a:pt x="1373" y="692"/>
                    <a:pt x="1144" y="381"/>
                  </a:cubicBezTo>
                  <a:cubicBezTo>
                    <a:pt x="989" y="133"/>
                    <a:pt x="718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5212425" y="2751100"/>
              <a:ext cx="42175" cy="25575"/>
            </a:xfrm>
            <a:custGeom>
              <a:avLst/>
              <a:gdLst/>
              <a:ahLst/>
              <a:cxnLst/>
              <a:rect l="l" t="t" r="r" b="b"/>
              <a:pathLst>
                <a:path w="1687" h="1023" extrusionOk="0">
                  <a:moveTo>
                    <a:pt x="1494" y="1"/>
                  </a:moveTo>
                  <a:cubicBezTo>
                    <a:pt x="1482" y="1"/>
                    <a:pt x="1470" y="2"/>
                    <a:pt x="1457" y="4"/>
                  </a:cubicBezTo>
                  <a:cubicBezTo>
                    <a:pt x="1395" y="26"/>
                    <a:pt x="1332" y="87"/>
                    <a:pt x="1332" y="170"/>
                  </a:cubicBezTo>
                  <a:cubicBezTo>
                    <a:pt x="1332" y="400"/>
                    <a:pt x="1166" y="608"/>
                    <a:pt x="938" y="650"/>
                  </a:cubicBezTo>
                  <a:cubicBezTo>
                    <a:pt x="897" y="661"/>
                    <a:pt x="857" y="666"/>
                    <a:pt x="818" y="666"/>
                  </a:cubicBezTo>
                  <a:cubicBezTo>
                    <a:pt x="632" y="666"/>
                    <a:pt x="462" y="554"/>
                    <a:pt x="375" y="400"/>
                  </a:cubicBezTo>
                  <a:cubicBezTo>
                    <a:pt x="343" y="337"/>
                    <a:pt x="288" y="309"/>
                    <a:pt x="226" y="309"/>
                  </a:cubicBezTo>
                  <a:cubicBezTo>
                    <a:pt x="207" y="309"/>
                    <a:pt x="187" y="312"/>
                    <a:pt x="167" y="317"/>
                  </a:cubicBezTo>
                  <a:cubicBezTo>
                    <a:pt x="64" y="337"/>
                    <a:pt x="1" y="462"/>
                    <a:pt x="64" y="566"/>
                  </a:cubicBezTo>
                  <a:cubicBezTo>
                    <a:pt x="204" y="846"/>
                    <a:pt x="504" y="1022"/>
                    <a:pt x="832" y="1022"/>
                  </a:cubicBezTo>
                  <a:cubicBezTo>
                    <a:pt x="894" y="1022"/>
                    <a:pt x="957" y="1016"/>
                    <a:pt x="1021" y="1003"/>
                  </a:cubicBezTo>
                  <a:cubicBezTo>
                    <a:pt x="1415" y="899"/>
                    <a:pt x="1665" y="566"/>
                    <a:pt x="1687" y="170"/>
                  </a:cubicBezTo>
                  <a:cubicBezTo>
                    <a:pt x="1687" y="78"/>
                    <a:pt x="1602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5172900" y="2674200"/>
              <a:ext cx="33850" cy="37800"/>
            </a:xfrm>
            <a:custGeom>
              <a:avLst/>
              <a:gdLst/>
              <a:ahLst/>
              <a:cxnLst/>
              <a:rect l="l" t="t" r="r" b="b"/>
              <a:pathLst>
                <a:path w="1354" h="1512" extrusionOk="0">
                  <a:moveTo>
                    <a:pt x="457" y="1"/>
                  </a:moveTo>
                  <a:cubicBezTo>
                    <a:pt x="414" y="1"/>
                    <a:pt x="370" y="16"/>
                    <a:pt x="333" y="42"/>
                  </a:cubicBezTo>
                  <a:cubicBezTo>
                    <a:pt x="64" y="334"/>
                    <a:pt x="1" y="750"/>
                    <a:pt x="209" y="1104"/>
                  </a:cubicBezTo>
                  <a:cubicBezTo>
                    <a:pt x="372" y="1366"/>
                    <a:pt x="652" y="1512"/>
                    <a:pt x="946" y="1512"/>
                  </a:cubicBezTo>
                  <a:cubicBezTo>
                    <a:pt x="1026" y="1512"/>
                    <a:pt x="1107" y="1501"/>
                    <a:pt x="1187" y="1479"/>
                  </a:cubicBezTo>
                  <a:cubicBezTo>
                    <a:pt x="1290" y="1457"/>
                    <a:pt x="1354" y="1332"/>
                    <a:pt x="1290" y="1229"/>
                  </a:cubicBezTo>
                  <a:cubicBezTo>
                    <a:pt x="1256" y="1177"/>
                    <a:pt x="1194" y="1140"/>
                    <a:pt x="1128" y="1140"/>
                  </a:cubicBezTo>
                  <a:cubicBezTo>
                    <a:pt x="1113" y="1140"/>
                    <a:pt x="1097" y="1142"/>
                    <a:pt x="1082" y="1146"/>
                  </a:cubicBezTo>
                  <a:cubicBezTo>
                    <a:pt x="1037" y="1159"/>
                    <a:pt x="991" y="1166"/>
                    <a:pt x="943" y="1166"/>
                  </a:cubicBezTo>
                  <a:cubicBezTo>
                    <a:pt x="772" y="1166"/>
                    <a:pt x="598" y="1079"/>
                    <a:pt x="500" y="916"/>
                  </a:cubicBezTo>
                  <a:cubicBezTo>
                    <a:pt x="375" y="708"/>
                    <a:pt x="417" y="459"/>
                    <a:pt x="583" y="292"/>
                  </a:cubicBezTo>
                  <a:cubicBezTo>
                    <a:pt x="646" y="251"/>
                    <a:pt x="646" y="147"/>
                    <a:pt x="605" y="84"/>
                  </a:cubicBezTo>
                  <a:cubicBezTo>
                    <a:pt x="569" y="26"/>
                    <a:pt x="51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5096975" y="2639900"/>
              <a:ext cx="30725" cy="25125"/>
            </a:xfrm>
            <a:custGeom>
              <a:avLst/>
              <a:gdLst/>
              <a:ahLst/>
              <a:cxnLst/>
              <a:rect l="l" t="t" r="r" b="b"/>
              <a:pathLst>
                <a:path w="1229" h="1005" extrusionOk="0">
                  <a:moveTo>
                    <a:pt x="989" y="0"/>
                  </a:moveTo>
                  <a:cubicBezTo>
                    <a:pt x="963" y="0"/>
                    <a:pt x="937" y="7"/>
                    <a:pt x="915" y="21"/>
                  </a:cubicBezTo>
                  <a:cubicBezTo>
                    <a:pt x="854" y="63"/>
                    <a:pt x="854" y="125"/>
                    <a:pt x="874" y="188"/>
                  </a:cubicBezTo>
                  <a:cubicBezTo>
                    <a:pt x="937" y="354"/>
                    <a:pt x="874" y="541"/>
                    <a:pt x="729" y="666"/>
                  </a:cubicBezTo>
                  <a:cubicBezTo>
                    <a:pt x="663" y="713"/>
                    <a:pt x="585" y="734"/>
                    <a:pt x="507" y="734"/>
                  </a:cubicBezTo>
                  <a:cubicBezTo>
                    <a:pt x="412" y="734"/>
                    <a:pt x="318" y="702"/>
                    <a:pt x="250" y="646"/>
                  </a:cubicBezTo>
                  <a:cubicBezTo>
                    <a:pt x="219" y="625"/>
                    <a:pt x="188" y="614"/>
                    <a:pt x="159" y="614"/>
                  </a:cubicBezTo>
                  <a:cubicBezTo>
                    <a:pt x="130" y="614"/>
                    <a:pt x="104" y="625"/>
                    <a:pt x="83" y="646"/>
                  </a:cubicBezTo>
                  <a:cubicBezTo>
                    <a:pt x="0" y="687"/>
                    <a:pt x="0" y="790"/>
                    <a:pt x="63" y="854"/>
                  </a:cubicBezTo>
                  <a:cubicBezTo>
                    <a:pt x="184" y="952"/>
                    <a:pt x="339" y="1004"/>
                    <a:pt x="496" y="1004"/>
                  </a:cubicBezTo>
                  <a:cubicBezTo>
                    <a:pt x="636" y="1004"/>
                    <a:pt x="778" y="962"/>
                    <a:pt x="895" y="874"/>
                  </a:cubicBezTo>
                  <a:cubicBezTo>
                    <a:pt x="1145" y="687"/>
                    <a:pt x="1228" y="374"/>
                    <a:pt x="1124" y="83"/>
                  </a:cubicBezTo>
                  <a:cubicBezTo>
                    <a:pt x="1096" y="28"/>
                    <a:pt x="1041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5158375" y="2633075"/>
              <a:ext cx="55125" cy="31100"/>
            </a:xfrm>
            <a:custGeom>
              <a:avLst/>
              <a:gdLst/>
              <a:ahLst/>
              <a:cxnLst/>
              <a:rect l="l" t="t" r="r" b="b"/>
              <a:pathLst>
                <a:path w="2205" h="1244" extrusionOk="0">
                  <a:moveTo>
                    <a:pt x="257" y="1"/>
                  </a:moveTo>
                  <a:cubicBezTo>
                    <a:pt x="124" y="1"/>
                    <a:pt x="1" y="118"/>
                    <a:pt x="21" y="253"/>
                  </a:cubicBezTo>
                  <a:cubicBezTo>
                    <a:pt x="82" y="730"/>
                    <a:pt x="457" y="1147"/>
                    <a:pt x="956" y="1230"/>
                  </a:cubicBezTo>
                  <a:cubicBezTo>
                    <a:pt x="1016" y="1239"/>
                    <a:pt x="1075" y="1244"/>
                    <a:pt x="1134" y="1244"/>
                  </a:cubicBezTo>
                  <a:cubicBezTo>
                    <a:pt x="1583" y="1244"/>
                    <a:pt x="1976" y="972"/>
                    <a:pt x="2143" y="586"/>
                  </a:cubicBezTo>
                  <a:cubicBezTo>
                    <a:pt x="2204" y="439"/>
                    <a:pt x="2121" y="294"/>
                    <a:pt x="1976" y="273"/>
                  </a:cubicBezTo>
                  <a:cubicBezTo>
                    <a:pt x="1959" y="270"/>
                    <a:pt x="1942" y="268"/>
                    <a:pt x="1926" y="268"/>
                  </a:cubicBezTo>
                  <a:cubicBezTo>
                    <a:pt x="1840" y="268"/>
                    <a:pt x="1761" y="311"/>
                    <a:pt x="1727" y="398"/>
                  </a:cubicBezTo>
                  <a:cubicBezTo>
                    <a:pt x="1632" y="641"/>
                    <a:pt x="1388" y="800"/>
                    <a:pt x="1129" y="800"/>
                  </a:cubicBezTo>
                  <a:cubicBezTo>
                    <a:pt x="1099" y="800"/>
                    <a:pt x="1069" y="798"/>
                    <a:pt x="1039" y="794"/>
                  </a:cubicBezTo>
                  <a:cubicBezTo>
                    <a:pt x="728" y="730"/>
                    <a:pt x="498" y="502"/>
                    <a:pt x="478" y="211"/>
                  </a:cubicBezTo>
                  <a:cubicBezTo>
                    <a:pt x="457" y="106"/>
                    <a:pt x="395" y="23"/>
                    <a:pt x="290" y="3"/>
                  </a:cubicBezTo>
                  <a:cubicBezTo>
                    <a:pt x="279" y="2"/>
                    <a:pt x="26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098050" y="2670525"/>
              <a:ext cx="55100" cy="31100"/>
            </a:xfrm>
            <a:custGeom>
              <a:avLst/>
              <a:gdLst/>
              <a:ahLst/>
              <a:cxnLst/>
              <a:rect l="l" t="t" r="r" b="b"/>
              <a:pathLst>
                <a:path w="2204" h="1244" extrusionOk="0">
                  <a:moveTo>
                    <a:pt x="237" y="1"/>
                  </a:moveTo>
                  <a:cubicBezTo>
                    <a:pt x="105" y="1"/>
                    <a:pt x="0" y="117"/>
                    <a:pt x="20" y="253"/>
                  </a:cubicBezTo>
                  <a:cubicBezTo>
                    <a:pt x="62" y="752"/>
                    <a:pt x="436" y="1146"/>
                    <a:pt x="956" y="1230"/>
                  </a:cubicBezTo>
                  <a:cubicBezTo>
                    <a:pt x="1013" y="1239"/>
                    <a:pt x="1070" y="1244"/>
                    <a:pt x="1127" y="1244"/>
                  </a:cubicBezTo>
                  <a:cubicBezTo>
                    <a:pt x="1562" y="1244"/>
                    <a:pt x="1958" y="971"/>
                    <a:pt x="2142" y="586"/>
                  </a:cubicBezTo>
                  <a:cubicBezTo>
                    <a:pt x="2204" y="439"/>
                    <a:pt x="2121" y="294"/>
                    <a:pt x="1954" y="273"/>
                  </a:cubicBezTo>
                  <a:cubicBezTo>
                    <a:pt x="1944" y="270"/>
                    <a:pt x="1933" y="269"/>
                    <a:pt x="1921" y="269"/>
                  </a:cubicBezTo>
                  <a:cubicBezTo>
                    <a:pt x="1846" y="269"/>
                    <a:pt x="1763" y="325"/>
                    <a:pt x="1726" y="398"/>
                  </a:cubicBezTo>
                  <a:cubicBezTo>
                    <a:pt x="1614" y="641"/>
                    <a:pt x="1384" y="800"/>
                    <a:pt x="1113" y="800"/>
                  </a:cubicBezTo>
                  <a:cubicBezTo>
                    <a:pt x="1082" y="800"/>
                    <a:pt x="1051" y="798"/>
                    <a:pt x="1019" y="794"/>
                  </a:cubicBezTo>
                  <a:cubicBezTo>
                    <a:pt x="706" y="752"/>
                    <a:pt x="498" y="502"/>
                    <a:pt x="456" y="211"/>
                  </a:cubicBezTo>
                  <a:cubicBezTo>
                    <a:pt x="456" y="106"/>
                    <a:pt x="373" y="23"/>
                    <a:pt x="270" y="3"/>
                  </a:cubicBezTo>
                  <a:cubicBezTo>
                    <a:pt x="259" y="1"/>
                    <a:pt x="24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5181225" y="2598050"/>
              <a:ext cx="51525" cy="40850"/>
            </a:xfrm>
            <a:custGeom>
              <a:avLst/>
              <a:gdLst/>
              <a:ahLst/>
              <a:cxnLst/>
              <a:rect l="l" t="t" r="r" b="b"/>
              <a:pathLst>
                <a:path w="2061" h="1634" extrusionOk="0">
                  <a:moveTo>
                    <a:pt x="1222" y="1"/>
                  </a:moveTo>
                  <a:cubicBezTo>
                    <a:pt x="1005" y="1"/>
                    <a:pt x="783" y="64"/>
                    <a:pt x="583" y="198"/>
                  </a:cubicBezTo>
                  <a:cubicBezTo>
                    <a:pt x="167" y="489"/>
                    <a:pt x="0" y="1030"/>
                    <a:pt x="188" y="1487"/>
                  </a:cubicBezTo>
                  <a:cubicBezTo>
                    <a:pt x="216" y="1582"/>
                    <a:pt x="297" y="1633"/>
                    <a:pt x="385" y="1633"/>
                  </a:cubicBezTo>
                  <a:cubicBezTo>
                    <a:pt x="431" y="1633"/>
                    <a:pt x="478" y="1619"/>
                    <a:pt x="521" y="1591"/>
                  </a:cubicBezTo>
                  <a:cubicBezTo>
                    <a:pt x="605" y="1549"/>
                    <a:pt x="646" y="1424"/>
                    <a:pt x="605" y="1341"/>
                  </a:cubicBezTo>
                  <a:cubicBezTo>
                    <a:pt x="500" y="1071"/>
                    <a:pt x="605" y="738"/>
                    <a:pt x="854" y="572"/>
                  </a:cubicBezTo>
                  <a:cubicBezTo>
                    <a:pt x="965" y="488"/>
                    <a:pt x="1093" y="450"/>
                    <a:pt x="1219" y="450"/>
                  </a:cubicBezTo>
                  <a:cubicBezTo>
                    <a:pt x="1376" y="450"/>
                    <a:pt x="1529" y="509"/>
                    <a:pt x="1645" y="614"/>
                  </a:cubicBezTo>
                  <a:cubicBezTo>
                    <a:pt x="1686" y="644"/>
                    <a:pt x="1738" y="660"/>
                    <a:pt x="1790" y="660"/>
                  </a:cubicBezTo>
                  <a:cubicBezTo>
                    <a:pt x="1842" y="660"/>
                    <a:pt x="1894" y="644"/>
                    <a:pt x="1936" y="614"/>
                  </a:cubicBezTo>
                  <a:cubicBezTo>
                    <a:pt x="2039" y="530"/>
                    <a:pt x="2061" y="364"/>
                    <a:pt x="1936" y="259"/>
                  </a:cubicBezTo>
                  <a:cubicBezTo>
                    <a:pt x="1733" y="90"/>
                    <a:pt x="1481" y="1"/>
                    <a:pt x="1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5186975" y="2559325"/>
              <a:ext cx="54100" cy="35075"/>
            </a:xfrm>
            <a:custGeom>
              <a:avLst/>
              <a:gdLst/>
              <a:ahLst/>
              <a:cxnLst/>
              <a:rect l="l" t="t" r="r" b="b"/>
              <a:pathLst>
                <a:path w="2164" h="1403" extrusionOk="0">
                  <a:moveTo>
                    <a:pt x="1158" y="0"/>
                  </a:moveTo>
                  <a:cubicBezTo>
                    <a:pt x="1037" y="0"/>
                    <a:pt x="913" y="20"/>
                    <a:pt x="791" y="61"/>
                  </a:cubicBezTo>
                  <a:cubicBezTo>
                    <a:pt x="311" y="227"/>
                    <a:pt x="0" y="706"/>
                    <a:pt x="42" y="1206"/>
                  </a:cubicBezTo>
                  <a:cubicBezTo>
                    <a:pt x="58" y="1325"/>
                    <a:pt x="161" y="1403"/>
                    <a:pt x="266" y="1403"/>
                  </a:cubicBezTo>
                  <a:cubicBezTo>
                    <a:pt x="289" y="1403"/>
                    <a:pt x="311" y="1399"/>
                    <a:pt x="333" y="1392"/>
                  </a:cubicBezTo>
                  <a:cubicBezTo>
                    <a:pt x="436" y="1350"/>
                    <a:pt x="499" y="1267"/>
                    <a:pt x="499" y="1164"/>
                  </a:cubicBezTo>
                  <a:cubicBezTo>
                    <a:pt x="478" y="873"/>
                    <a:pt x="644" y="581"/>
                    <a:pt x="935" y="498"/>
                  </a:cubicBezTo>
                  <a:cubicBezTo>
                    <a:pt x="1011" y="471"/>
                    <a:pt x="1089" y="458"/>
                    <a:pt x="1164" y="458"/>
                  </a:cubicBezTo>
                  <a:cubicBezTo>
                    <a:pt x="1380" y="458"/>
                    <a:pt x="1583" y="563"/>
                    <a:pt x="1706" y="748"/>
                  </a:cubicBezTo>
                  <a:cubicBezTo>
                    <a:pt x="1751" y="809"/>
                    <a:pt x="1819" y="847"/>
                    <a:pt x="1885" y="847"/>
                  </a:cubicBezTo>
                  <a:cubicBezTo>
                    <a:pt x="1910" y="847"/>
                    <a:pt x="1933" y="842"/>
                    <a:pt x="1956" y="831"/>
                  </a:cubicBezTo>
                  <a:cubicBezTo>
                    <a:pt x="2100" y="790"/>
                    <a:pt x="2164" y="623"/>
                    <a:pt x="2080" y="498"/>
                  </a:cubicBezTo>
                  <a:cubicBezTo>
                    <a:pt x="1876" y="184"/>
                    <a:pt x="1530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4976850" y="2466175"/>
              <a:ext cx="9875" cy="2750"/>
            </a:xfrm>
            <a:custGeom>
              <a:avLst/>
              <a:gdLst/>
              <a:ahLst/>
              <a:cxnLst/>
              <a:rect l="l" t="t" r="r" b="b"/>
              <a:pathLst>
                <a:path w="395" h="110" extrusionOk="0">
                  <a:moveTo>
                    <a:pt x="0" y="0"/>
                  </a:moveTo>
                  <a:cubicBezTo>
                    <a:pt x="20" y="42"/>
                    <a:pt x="62" y="83"/>
                    <a:pt x="103" y="105"/>
                  </a:cubicBezTo>
                  <a:cubicBezTo>
                    <a:pt x="124" y="108"/>
                    <a:pt x="144" y="110"/>
                    <a:pt x="164" y="110"/>
                  </a:cubicBezTo>
                  <a:cubicBezTo>
                    <a:pt x="262" y="110"/>
                    <a:pt x="343" y="7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5017400" y="2466175"/>
              <a:ext cx="16125" cy="18475"/>
            </a:xfrm>
            <a:custGeom>
              <a:avLst/>
              <a:gdLst/>
              <a:ahLst/>
              <a:cxnLst/>
              <a:rect l="l" t="t" r="r" b="b"/>
              <a:pathLst>
                <a:path w="645" h="739" extrusionOk="0">
                  <a:moveTo>
                    <a:pt x="1" y="0"/>
                  </a:moveTo>
                  <a:cubicBezTo>
                    <a:pt x="104" y="147"/>
                    <a:pt x="146" y="291"/>
                    <a:pt x="126" y="458"/>
                  </a:cubicBezTo>
                  <a:cubicBezTo>
                    <a:pt x="126" y="583"/>
                    <a:pt x="187" y="688"/>
                    <a:pt x="292" y="729"/>
                  </a:cubicBezTo>
                  <a:cubicBezTo>
                    <a:pt x="317" y="735"/>
                    <a:pt x="342" y="738"/>
                    <a:pt x="366" y="738"/>
                  </a:cubicBezTo>
                  <a:cubicBezTo>
                    <a:pt x="504" y="738"/>
                    <a:pt x="625" y="641"/>
                    <a:pt x="625" y="499"/>
                  </a:cubicBezTo>
                  <a:cubicBezTo>
                    <a:pt x="645" y="333"/>
                    <a:pt x="625" y="167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4920125" y="2466175"/>
              <a:ext cx="25525" cy="5325"/>
            </a:xfrm>
            <a:custGeom>
              <a:avLst/>
              <a:gdLst/>
              <a:ahLst/>
              <a:cxnLst/>
              <a:rect l="l" t="t" r="r" b="b"/>
              <a:pathLst>
                <a:path w="1021" h="213" extrusionOk="0">
                  <a:moveTo>
                    <a:pt x="1" y="0"/>
                  </a:moveTo>
                  <a:cubicBezTo>
                    <a:pt x="22" y="105"/>
                    <a:pt x="105" y="188"/>
                    <a:pt x="209" y="208"/>
                  </a:cubicBezTo>
                  <a:cubicBezTo>
                    <a:pt x="245" y="211"/>
                    <a:pt x="282" y="212"/>
                    <a:pt x="318" y="212"/>
                  </a:cubicBezTo>
                  <a:cubicBezTo>
                    <a:pt x="572" y="212"/>
                    <a:pt x="820" y="146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4952375" y="2466175"/>
              <a:ext cx="32800" cy="40875"/>
            </a:xfrm>
            <a:custGeom>
              <a:avLst/>
              <a:gdLst/>
              <a:ahLst/>
              <a:cxnLst/>
              <a:rect l="l" t="t" r="r" b="b"/>
              <a:pathLst>
                <a:path w="1312" h="1635" extrusionOk="0">
                  <a:moveTo>
                    <a:pt x="480" y="0"/>
                  </a:moveTo>
                  <a:cubicBezTo>
                    <a:pt x="480" y="0"/>
                    <a:pt x="458" y="0"/>
                    <a:pt x="458" y="22"/>
                  </a:cubicBezTo>
                  <a:cubicBezTo>
                    <a:pt x="147" y="250"/>
                    <a:pt x="0" y="688"/>
                    <a:pt x="167" y="1082"/>
                  </a:cubicBezTo>
                  <a:cubicBezTo>
                    <a:pt x="314" y="1431"/>
                    <a:pt x="639" y="1634"/>
                    <a:pt x="984" y="1634"/>
                  </a:cubicBezTo>
                  <a:cubicBezTo>
                    <a:pt x="1030" y="1634"/>
                    <a:pt x="1077" y="1630"/>
                    <a:pt x="1124" y="1623"/>
                  </a:cubicBezTo>
                  <a:cubicBezTo>
                    <a:pt x="1249" y="1623"/>
                    <a:pt x="1312" y="1498"/>
                    <a:pt x="1270" y="1373"/>
                  </a:cubicBezTo>
                  <a:cubicBezTo>
                    <a:pt x="1253" y="1305"/>
                    <a:pt x="1193" y="1264"/>
                    <a:pt x="1126" y="1264"/>
                  </a:cubicBezTo>
                  <a:cubicBezTo>
                    <a:pt x="1112" y="1264"/>
                    <a:pt x="1097" y="1266"/>
                    <a:pt x="1082" y="1270"/>
                  </a:cubicBezTo>
                  <a:cubicBezTo>
                    <a:pt x="1065" y="1271"/>
                    <a:pt x="1048" y="1272"/>
                    <a:pt x="1030" y="1272"/>
                  </a:cubicBezTo>
                  <a:cubicBezTo>
                    <a:pt x="801" y="1272"/>
                    <a:pt x="597" y="1149"/>
                    <a:pt x="500" y="937"/>
                  </a:cubicBezTo>
                  <a:cubicBezTo>
                    <a:pt x="417" y="708"/>
                    <a:pt x="500" y="458"/>
                    <a:pt x="688" y="313"/>
                  </a:cubicBezTo>
                  <a:cubicBezTo>
                    <a:pt x="749" y="250"/>
                    <a:pt x="771" y="167"/>
                    <a:pt x="729" y="83"/>
                  </a:cubicBezTo>
                  <a:cubicBezTo>
                    <a:pt x="729" y="42"/>
                    <a:pt x="688" y="22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4878525" y="2466175"/>
              <a:ext cx="7850" cy="8450"/>
            </a:xfrm>
            <a:custGeom>
              <a:avLst/>
              <a:gdLst/>
              <a:ahLst/>
              <a:cxnLst/>
              <a:rect l="l" t="t" r="r" b="b"/>
              <a:pathLst>
                <a:path w="314" h="338" extrusionOk="0">
                  <a:moveTo>
                    <a:pt x="42" y="0"/>
                  </a:moveTo>
                  <a:cubicBezTo>
                    <a:pt x="22" y="63"/>
                    <a:pt x="0" y="147"/>
                    <a:pt x="0" y="230"/>
                  </a:cubicBezTo>
                  <a:cubicBezTo>
                    <a:pt x="19" y="283"/>
                    <a:pt x="67" y="337"/>
                    <a:pt x="134" y="337"/>
                  </a:cubicBezTo>
                  <a:cubicBezTo>
                    <a:pt x="144" y="337"/>
                    <a:pt x="155" y="336"/>
                    <a:pt x="167" y="333"/>
                  </a:cubicBezTo>
                  <a:cubicBezTo>
                    <a:pt x="230" y="313"/>
                    <a:pt x="250" y="271"/>
                    <a:pt x="250" y="208"/>
                  </a:cubicBezTo>
                  <a:cubicBezTo>
                    <a:pt x="250" y="147"/>
                    <a:pt x="272" y="63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4989825" y="2471625"/>
              <a:ext cx="26575" cy="24125"/>
            </a:xfrm>
            <a:custGeom>
              <a:avLst/>
              <a:gdLst/>
              <a:ahLst/>
              <a:cxnLst/>
              <a:rect l="l" t="t" r="r" b="b"/>
              <a:pathLst>
                <a:path w="1063" h="965" extrusionOk="0">
                  <a:moveTo>
                    <a:pt x="386" y="1"/>
                  </a:moveTo>
                  <a:cubicBezTo>
                    <a:pt x="273" y="1"/>
                    <a:pt x="161" y="33"/>
                    <a:pt x="64" y="95"/>
                  </a:cubicBezTo>
                  <a:cubicBezTo>
                    <a:pt x="0" y="137"/>
                    <a:pt x="0" y="240"/>
                    <a:pt x="64" y="303"/>
                  </a:cubicBezTo>
                  <a:cubicBezTo>
                    <a:pt x="88" y="315"/>
                    <a:pt x="119" y="327"/>
                    <a:pt x="149" y="327"/>
                  </a:cubicBezTo>
                  <a:cubicBezTo>
                    <a:pt x="170" y="327"/>
                    <a:pt x="191" y="321"/>
                    <a:pt x="208" y="303"/>
                  </a:cubicBezTo>
                  <a:cubicBezTo>
                    <a:pt x="261" y="268"/>
                    <a:pt x="324" y="251"/>
                    <a:pt x="389" y="251"/>
                  </a:cubicBezTo>
                  <a:cubicBezTo>
                    <a:pt x="480" y="251"/>
                    <a:pt x="574" y="284"/>
                    <a:pt x="646" y="345"/>
                  </a:cubicBezTo>
                  <a:cubicBezTo>
                    <a:pt x="771" y="470"/>
                    <a:pt x="791" y="636"/>
                    <a:pt x="708" y="781"/>
                  </a:cubicBezTo>
                  <a:cubicBezTo>
                    <a:pt x="688" y="822"/>
                    <a:pt x="688" y="886"/>
                    <a:pt x="729" y="927"/>
                  </a:cubicBezTo>
                  <a:cubicBezTo>
                    <a:pt x="755" y="953"/>
                    <a:pt x="789" y="964"/>
                    <a:pt x="822" y="964"/>
                  </a:cubicBezTo>
                  <a:cubicBezTo>
                    <a:pt x="868" y="964"/>
                    <a:pt x="913" y="942"/>
                    <a:pt x="937" y="906"/>
                  </a:cubicBezTo>
                  <a:cubicBezTo>
                    <a:pt x="1062" y="656"/>
                    <a:pt x="1021" y="365"/>
                    <a:pt x="813" y="178"/>
                  </a:cubicBezTo>
                  <a:cubicBezTo>
                    <a:pt x="693" y="59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4951875" y="2515850"/>
              <a:ext cx="26525" cy="24100"/>
            </a:xfrm>
            <a:custGeom>
              <a:avLst/>
              <a:gdLst/>
              <a:ahLst/>
              <a:cxnLst/>
              <a:rect l="l" t="t" r="r" b="b"/>
              <a:pathLst>
                <a:path w="1061" h="964" extrusionOk="0">
                  <a:moveTo>
                    <a:pt x="407" y="0"/>
                  </a:moveTo>
                  <a:cubicBezTo>
                    <a:pt x="294" y="0"/>
                    <a:pt x="181" y="32"/>
                    <a:pt x="84" y="94"/>
                  </a:cubicBezTo>
                  <a:cubicBezTo>
                    <a:pt x="20" y="135"/>
                    <a:pt x="1" y="240"/>
                    <a:pt x="62" y="302"/>
                  </a:cubicBezTo>
                  <a:cubicBezTo>
                    <a:pt x="86" y="314"/>
                    <a:pt x="117" y="326"/>
                    <a:pt x="147" y="326"/>
                  </a:cubicBezTo>
                  <a:cubicBezTo>
                    <a:pt x="169" y="326"/>
                    <a:pt x="191" y="319"/>
                    <a:pt x="209" y="302"/>
                  </a:cubicBezTo>
                  <a:cubicBezTo>
                    <a:pt x="269" y="267"/>
                    <a:pt x="337" y="251"/>
                    <a:pt x="403" y="251"/>
                  </a:cubicBezTo>
                  <a:cubicBezTo>
                    <a:pt x="495" y="251"/>
                    <a:pt x="584" y="283"/>
                    <a:pt x="645" y="343"/>
                  </a:cubicBezTo>
                  <a:cubicBezTo>
                    <a:pt x="769" y="468"/>
                    <a:pt x="791" y="635"/>
                    <a:pt x="728" y="781"/>
                  </a:cubicBezTo>
                  <a:cubicBezTo>
                    <a:pt x="708" y="843"/>
                    <a:pt x="708" y="884"/>
                    <a:pt x="749" y="926"/>
                  </a:cubicBezTo>
                  <a:cubicBezTo>
                    <a:pt x="775" y="952"/>
                    <a:pt x="805" y="964"/>
                    <a:pt x="834" y="964"/>
                  </a:cubicBezTo>
                  <a:cubicBezTo>
                    <a:pt x="873" y="964"/>
                    <a:pt x="912" y="942"/>
                    <a:pt x="936" y="906"/>
                  </a:cubicBezTo>
                  <a:cubicBezTo>
                    <a:pt x="1061" y="656"/>
                    <a:pt x="1019" y="365"/>
                    <a:pt x="833" y="177"/>
                  </a:cubicBezTo>
                  <a:cubicBezTo>
                    <a:pt x="713" y="58"/>
                    <a:pt x="560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4867625" y="2500200"/>
              <a:ext cx="57225" cy="61250"/>
            </a:xfrm>
            <a:custGeom>
              <a:avLst/>
              <a:gdLst/>
              <a:ahLst/>
              <a:cxnLst/>
              <a:rect l="l" t="t" r="r" b="b"/>
              <a:pathLst>
                <a:path w="2289" h="2450" extrusionOk="0">
                  <a:moveTo>
                    <a:pt x="756" y="0"/>
                  </a:moveTo>
                  <a:cubicBezTo>
                    <a:pt x="585" y="0"/>
                    <a:pt x="413" y="31"/>
                    <a:pt x="250" y="95"/>
                  </a:cubicBezTo>
                  <a:cubicBezTo>
                    <a:pt x="62" y="159"/>
                    <a:pt x="0" y="387"/>
                    <a:pt x="103" y="533"/>
                  </a:cubicBezTo>
                  <a:cubicBezTo>
                    <a:pt x="165" y="610"/>
                    <a:pt x="262" y="652"/>
                    <a:pt x="349" y="652"/>
                  </a:cubicBezTo>
                  <a:cubicBezTo>
                    <a:pt x="380" y="652"/>
                    <a:pt x="410" y="647"/>
                    <a:pt x="436" y="636"/>
                  </a:cubicBezTo>
                  <a:cubicBezTo>
                    <a:pt x="533" y="602"/>
                    <a:pt x="634" y="585"/>
                    <a:pt x="734" y="585"/>
                  </a:cubicBezTo>
                  <a:cubicBezTo>
                    <a:pt x="1003" y="585"/>
                    <a:pt x="1269" y="707"/>
                    <a:pt x="1435" y="949"/>
                  </a:cubicBezTo>
                  <a:cubicBezTo>
                    <a:pt x="1665" y="1261"/>
                    <a:pt x="1643" y="1677"/>
                    <a:pt x="1393" y="1968"/>
                  </a:cubicBezTo>
                  <a:cubicBezTo>
                    <a:pt x="1310" y="2073"/>
                    <a:pt x="1310" y="2218"/>
                    <a:pt x="1373" y="2322"/>
                  </a:cubicBezTo>
                  <a:cubicBezTo>
                    <a:pt x="1438" y="2408"/>
                    <a:pt x="1530" y="2450"/>
                    <a:pt x="1618" y="2450"/>
                  </a:cubicBezTo>
                  <a:cubicBezTo>
                    <a:pt x="1701" y="2450"/>
                    <a:pt x="1780" y="2413"/>
                    <a:pt x="1831" y="2342"/>
                  </a:cubicBezTo>
                  <a:cubicBezTo>
                    <a:pt x="2247" y="1865"/>
                    <a:pt x="2289" y="1136"/>
                    <a:pt x="1914" y="595"/>
                  </a:cubicBezTo>
                  <a:cubicBezTo>
                    <a:pt x="1629" y="206"/>
                    <a:pt x="1195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4929000" y="2499925"/>
              <a:ext cx="24400" cy="41975"/>
            </a:xfrm>
            <a:custGeom>
              <a:avLst/>
              <a:gdLst/>
              <a:ahLst/>
              <a:cxnLst/>
              <a:rect l="l" t="t" r="r" b="b"/>
              <a:pathLst>
                <a:path w="976" h="1679" extrusionOk="0">
                  <a:moveTo>
                    <a:pt x="797" y="0"/>
                  </a:moveTo>
                  <a:cubicBezTo>
                    <a:pt x="788" y="0"/>
                    <a:pt x="778" y="1"/>
                    <a:pt x="769" y="3"/>
                  </a:cubicBezTo>
                  <a:cubicBezTo>
                    <a:pt x="375" y="65"/>
                    <a:pt x="83" y="378"/>
                    <a:pt x="42" y="772"/>
                  </a:cubicBezTo>
                  <a:cubicBezTo>
                    <a:pt x="0" y="1168"/>
                    <a:pt x="228" y="1521"/>
                    <a:pt x="583" y="1668"/>
                  </a:cubicBezTo>
                  <a:cubicBezTo>
                    <a:pt x="601" y="1675"/>
                    <a:pt x="620" y="1679"/>
                    <a:pt x="640" y="1679"/>
                  </a:cubicBezTo>
                  <a:cubicBezTo>
                    <a:pt x="727" y="1679"/>
                    <a:pt x="815" y="1607"/>
                    <a:pt x="832" y="1521"/>
                  </a:cubicBezTo>
                  <a:cubicBezTo>
                    <a:pt x="832" y="1438"/>
                    <a:pt x="791" y="1355"/>
                    <a:pt x="707" y="1335"/>
                  </a:cubicBezTo>
                  <a:cubicBezTo>
                    <a:pt x="499" y="1252"/>
                    <a:pt x="353" y="1043"/>
                    <a:pt x="375" y="814"/>
                  </a:cubicBezTo>
                  <a:cubicBezTo>
                    <a:pt x="416" y="564"/>
                    <a:pt x="583" y="378"/>
                    <a:pt x="811" y="356"/>
                  </a:cubicBezTo>
                  <a:cubicBezTo>
                    <a:pt x="894" y="336"/>
                    <a:pt x="957" y="273"/>
                    <a:pt x="957" y="190"/>
                  </a:cubicBezTo>
                  <a:cubicBezTo>
                    <a:pt x="975" y="96"/>
                    <a:pt x="891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4852025" y="2466175"/>
              <a:ext cx="18750" cy="28850"/>
            </a:xfrm>
            <a:custGeom>
              <a:avLst/>
              <a:gdLst/>
              <a:ahLst/>
              <a:cxnLst/>
              <a:rect l="l" t="t" r="r" b="b"/>
              <a:pathLst>
                <a:path w="750" h="1154" extrusionOk="0">
                  <a:moveTo>
                    <a:pt x="103" y="0"/>
                  </a:moveTo>
                  <a:cubicBezTo>
                    <a:pt x="186" y="63"/>
                    <a:pt x="250" y="147"/>
                    <a:pt x="291" y="250"/>
                  </a:cubicBezTo>
                  <a:cubicBezTo>
                    <a:pt x="353" y="458"/>
                    <a:pt x="270" y="708"/>
                    <a:pt x="83" y="832"/>
                  </a:cubicBezTo>
                  <a:cubicBezTo>
                    <a:pt x="20" y="874"/>
                    <a:pt x="0" y="957"/>
                    <a:pt x="20" y="1040"/>
                  </a:cubicBezTo>
                  <a:cubicBezTo>
                    <a:pt x="48" y="1111"/>
                    <a:pt x="115" y="1153"/>
                    <a:pt x="187" y="1153"/>
                  </a:cubicBezTo>
                  <a:cubicBezTo>
                    <a:pt x="222" y="1153"/>
                    <a:pt x="258" y="1144"/>
                    <a:pt x="291" y="1124"/>
                  </a:cubicBezTo>
                  <a:cubicBezTo>
                    <a:pt x="603" y="916"/>
                    <a:pt x="749" y="499"/>
                    <a:pt x="603" y="125"/>
                  </a:cubicBezTo>
                  <a:cubicBezTo>
                    <a:pt x="603" y="83"/>
                    <a:pt x="583" y="42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4900375" y="2475525"/>
              <a:ext cx="43200" cy="21900"/>
            </a:xfrm>
            <a:custGeom>
              <a:avLst/>
              <a:gdLst/>
              <a:ahLst/>
              <a:cxnLst/>
              <a:rect l="l" t="t" r="r" b="b"/>
              <a:pathLst>
                <a:path w="1728" h="876" extrusionOk="0">
                  <a:moveTo>
                    <a:pt x="208" y="1"/>
                  </a:moveTo>
                  <a:cubicBezTo>
                    <a:pt x="83" y="1"/>
                    <a:pt x="0" y="105"/>
                    <a:pt x="22" y="209"/>
                  </a:cubicBezTo>
                  <a:cubicBezTo>
                    <a:pt x="105" y="583"/>
                    <a:pt x="438" y="874"/>
                    <a:pt x="832" y="874"/>
                  </a:cubicBezTo>
                  <a:cubicBezTo>
                    <a:pt x="848" y="875"/>
                    <a:pt x="863" y="876"/>
                    <a:pt x="879" y="876"/>
                  </a:cubicBezTo>
                  <a:cubicBezTo>
                    <a:pt x="1273" y="876"/>
                    <a:pt x="1585" y="612"/>
                    <a:pt x="1686" y="272"/>
                  </a:cubicBezTo>
                  <a:cubicBezTo>
                    <a:pt x="1728" y="147"/>
                    <a:pt x="1644" y="42"/>
                    <a:pt x="1540" y="42"/>
                  </a:cubicBezTo>
                  <a:cubicBezTo>
                    <a:pt x="1456" y="42"/>
                    <a:pt x="1373" y="84"/>
                    <a:pt x="1353" y="167"/>
                  </a:cubicBezTo>
                  <a:cubicBezTo>
                    <a:pt x="1293" y="364"/>
                    <a:pt x="1104" y="523"/>
                    <a:pt x="891" y="523"/>
                  </a:cubicBezTo>
                  <a:cubicBezTo>
                    <a:pt x="879" y="523"/>
                    <a:pt x="866" y="523"/>
                    <a:pt x="854" y="522"/>
                  </a:cubicBezTo>
                  <a:cubicBezTo>
                    <a:pt x="604" y="522"/>
                    <a:pt x="416" y="355"/>
                    <a:pt x="375" y="125"/>
                  </a:cubicBezTo>
                  <a:cubicBezTo>
                    <a:pt x="355" y="64"/>
                    <a:pt x="291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5052225" y="2466175"/>
              <a:ext cx="57800" cy="32050"/>
            </a:xfrm>
            <a:custGeom>
              <a:avLst/>
              <a:gdLst/>
              <a:ahLst/>
              <a:cxnLst/>
              <a:rect l="l" t="t" r="r" b="b"/>
              <a:pathLst>
                <a:path w="2312" h="1282" extrusionOk="0">
                  <a:moveTo>
                    <a:pt x="64" y="0"/>
                  </a:moveTo>
                  <a:cubicBezTo>
                    <a:pt x="1" y="125"/>
                    <a:pt x="43" y="271"/>
                    <a:pt x="167" y="355"/>
                  </a:cubicBezTo>
                  <a:cubicBezTo>
                    <a:pt x="202" y="368"/>
                    <a:pt x="239" y="375"/>
                    <a:pt x="276" y="375"/>
                  </a:cubicBezTo>
                  <a:cubicBezTo>
                    <a:pt x="350" y="375"/>
                    <a:pt x="425" y="347"/>
                    <a:pt x="480" y="291"/>
                  </a:cubicBezTo>
                  <a:cubicBezTo>
                    <a:pt x="613" y="146"/>
                    <a:pt x="814" y="59"/>
                    <a:pt x="1018" y="59"/>
                  </a:cubicBezTo>
                  <a:cubicBezTo>
                    <a:pt x="1133" y="59"/>
                    <a:pt x="1249" y="87"/>
                    <a:pt x="1354" y="147"/>
                  </a:cubicBezTo>
                  <a:cubicBezTo>
                    <a:pt x="1665" y="313"/>
                    <a:pt x="1812" y="646"/>
                    <a:pt x="1728" y="957"/>
                  </a:cubicBezTo>
                  <a:cubicBezTo>
                    <a:pt x="1707" y="1082"/>
                    <a:pt x="1748" y="1187"/>
                    <a:pt x="1853" y="1248"/>
                  </a:cubicBezTo>
                  <a:cubicBezTo>
                    <a:pt x="1892" y="1271"/>
                    <a:pt x="1934" y="1281"/>
                    <a:pt x="1975" y="1281"/>
                  </a:cubicBezTo>
                  <a:cubicBezTo>
                    <a:pt x="2088" y="1281"/>
                    <a:pt x="2197" y="1204"/>
                    <a:pt x="2228" y="1082"/>
                  </a:cubicBezTo>
                  <a:cubicBezTo>
                    <a:pt x="2311" y="708"/>
                    <a:pt x="2206" y="291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4996075" y="2524975"/>
              <a:ext cx="48400" cy="55175"/>
            </a:xfrm>
            <a:custGeom>
              <a:avLst/>
              <a:gdLst/>
              <a:ahLst/>
              <a:cxnLst/>
              <a:rect l="l" t="t" r="r" b="b"/>
              <a:pathLst>
                <a:path w="1936" h="2207" extrusionOk="0">
                  <a:moveTo>
                    <a:pt x="1256" y="1"/>
                  </a:moveTo>
                  <a:cubicBezTo>
                    <a:pt x="1172" y="1"/>
                    <a:pt x="1087" y="43"/>
                    <a:pt x="1040" y="125"/>
                  </a:cubicBezTo>
                  <a:cubicBezTo>
                    <a:pt x="999" y="228"/>
                    <a:pt x="999" y="353"/>
                    <a:pt x="1082" y="436"/>
                  </a:cubicBezTo>
                  <a:cubicBezTo>
                    <a:pt x="1312" y="666"/>
                    <a:pt x="1373" y="1040"/>
                    <a:pt x="1207" y="1331"/>
                  </a:cubicBezTo>
                  <a:cubicBezTo>
                    <a:pt x="1074" y="1563"/>
                    <a:pt x="824" y="1690"/>
                    <a:pt x="569" y="1690"/>
                  </a:cubicBezTo>
                  <a:cubicBezTo>
                    <a:pt x="504" y="1690"/>
                    <a:pt x="438" y="1681"/>
                    <a:pt x="375" y="1664"/>
                  </a:cubicBezTo>
                  <a:cubicBezTo>
                    <a:pt x="357" y="1661"/>
                    <a:pt x="339" y="1659"/>
                    <a:pt x="320" y="1659"/>
                  </a:cubicBezTo>
                  <a:cubicBezTo>
                    <a:pt x="230" y="1659"/>
                    <a:pt x="136" y="1702"/>
                    <a:pt x="83" y="1789"/>
                  </a:cubicBezTo>
                  <a:cubicBezTo>
                    <a:pt x="0" y="1934"/>
                    <a:pt x="83" y="2122"/>
                    <a:pt x="250" y="2164"/>
                  </a:cubicBezTo>
                  <a:cubicBezTo>
                    <a:pt x="354" y="2192"/>
                    <a:pt x="460" y="2206"/>
                    <a:pt x="566" y="2206"/>
                  </a:cubicBezTo>
                  <a:cubicBezTo>
                    <a:pt x="992" y="2206"/>
                    <a:pt x="1411" y="1981"/>
                    <a:pt x="1644" y="1581"/>
                  </a:cubicBezTo>
                  <a:cubicBezTo>
                    <a:pt x="1936" y="1082"/>
                    <a:pt x="1831" y="458"/>
                    <a:pt x="1436" y="83"/>
                  </a:cubicBezTo>
                  <a:cubicBezTo>
                    <a:pt x="1390" y="28"/>
                    <a:pt x="1323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5020000" y="2586450"/>
              <a:ext cx="29150" cy="43050"/>
            </a:xfrm>
            <a:custGeom>
              <a:avLst/>
              <a:gdLst/>
              <a:ahLst/>
              <a:cxnLst/>
              <a:rect l="l" t="t" r="r" b="b"/>
              <a:pathLst>
                <a:path w="1166" h="1722" extrusionOk="0">
                  <a:moveTo>
                    <a:pt x="642" y="0"/>
                  </a:moveTo>
                  <a:cubicBezTo>
                    <a:pt x="616" y="0"/>
                    <a:pt x="588" y="5"/>
                    <a:pt x="563" y="16"/>
                  </a:cubicBezTo>
                  <a:cubicBezTo>
                    <a:pt x="208" y="204"/>
                    <a:pt x="0" y="620"/>
                    <a:pt x="105" y="1036"/>
                  </a:cubicBezTo>
                  <a:cubicBezTo>
                    <a:pt x="208" y="1430"/>
                    <a:pt x="563" y="1722"/>
                    <a:pt x="957" y="1722"/>
                  </a:cubicBezTo>
                  <a:cubicBezTo>
                    <a:pt x="1082" y="1722"/>
                    <a:pt x="1165" y="1619"/>
                    <a:pt x="1145" y="1494"/>
                  </a:cubicBezTo>
                  <a:cubicBezTo>
                    <a:pt x="1123" y="1410"/>
                    <a:pt x="1062" y="1369"/>
                    <a:pt x="979" y="1347"/>
                  </a:cubicBezTo>
                  <a:cubicBezTo>
                    <a:pt x="729" y="1347"/>
                    <a:pt x="521" y="1181"/>
                    <a:pt x="458" y="953"/>
                  </a:cubicBezTo>
                  <a:cubicBezTo>
                    <a:pt x="396" y="703"/>
                    <a:pt x="521" y="453"/>
                    <a:pt x="729" y="349"/>
                  </a:cubicBezTo>
                  <a:cubicBezTo>
                    <a:pt x="791" y="307"/>
                    <a:pt x="832" y="224"/>
                    <a:pt x="812" y="141"/>
                  </a:cubicBezTo>
                  <a:cubicBezTo>
                    <a:pt x="796" y="47"/>
                    <a:pt x="722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5047025" y="2533725"/>
              <a:ext cx="24500" cy="25700"/>
            </a:xfrm>
            <a:custGeom>
              <a:avLst/>
              <a:gdLst/>
              <a:ahLst/>
              <a:cxnLst/>
              <a:rect l="l" t="t" r="r" b="b"/>
              <a:pathLst>
                <a:path w="980" h="1028" extrusionOk="0">
                  <a:moveTo>
                    <a:pt x="330" y="0"/>
                  </a:moveTo>
                  <a:cubicBezTo>
                    <a:pt x="254" y="0"/>
                    <a:pt x="178" y="14"/>
                    <a:pt x="106" y="44"/>
                  </a:cubicBezTo>
                  <a:cubicBezTo>
                    <a:pt x="23" y="86"/>
                    <a:pt x="1" y="169"/>
                    <a:pt x="42" y="232"/>
                  </a:cubicBezTo>
                  <a:cubicBezTo>
                    <a:pt x="69" y="272"/>
                    <a:pt x="104" y="286"/>
                    <a:pt x="137" y="286"/>
                  </a:cubicBezTo>
                  <a:cubicBezTo>
                    <a:pt x="156" y="286"/>
                    <a:pt x="174" y="281"/>
                    <a:pt x="189" y="274"/>
                  </a:cubicBezTo>
                  <a:cubicBezTo>
                    <a:pt x="233" y="255"/>
                    <a:pt x="280" y="245"/>
                    <a:pt x="328" y="245"/>
                  </a:cubicBezTo>
                  <a:cubicBezTo>
                    <a:pt x="439" y="245"/>
                    <a:pt x="553" y="297"/>
                    <a:pt x="625" y="399"/>
                  </a:cubicBezTo>
                  <a:cubicBezTo>
                    <a:pt x="730" y="524"/>
                    <a:pt x="730" y="710"/>
                    <a:pt x="625" y="835"/>
                  </a:cubicBezTo>
                  <a:cubicBezTo>
                    <a:pt x="583" y="877"/>
                    <a:pt x="583" y="940"/>
                    <a:pt x="625" y="981"/>
                  </a:cubicBezTo>
                  <a:cubicBezTo>
                    <a:pt x="646" y="1012"/>
                    <a:pt x="682" y="1028"/>
                    <a:pt x="719" y="1028"/>
                  </a:cubicBezTo>
                  <a:cubicBezTo>
                    <a:pt x="756" y="1028"/>
                    <a:pt x="792" y="1012"/>
                    <a:pt x="813" y="981"/>
                  </a:cubicBezTo>
                  <a:cubicBezTo>
                    <a:pt x="979" y="773"/>
                    <a:pt x="979" y="460"/>
                    <a:pt x="813" y="232"/>
                  </a:cubicBezTo>
                  <a:cubicBezTo>
                    <a:pt x="695" y="85"/>
                    <a:pt x="514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5050150" y="2603050"/>
              <a:ext cx="25000" cy="25550"/>
            </a:xfrm>
            <a:custGeom>
              <a:avLst/>
              <a:gdLst/>
              <a:ahLst/>
              <a:cxnLst/>
              <a:rect l="l" t="t" r="r" b="b"/>
              <a:pathLst>
                <a:path w="1000" h="1022" extrusionOk="0">
                  <a:moveTo>
                    <a:pt x="353" y="0"/>
                  </a:moveTo>
                  <a:cubicBezTo>
                    <a:pt x="270" y="0"/>
                    <a:pt x="186" y="19"/>
                    <a:pt x="106" y="59"/>
                  </a:cubicBezTo>
                  <a:cubicBezTo>
                    <a:pt x="22" y="81"/>
                    <a:pt x="1" y="184"/>
                    <a:pt x="64" y="247"/>
                  </a:cubicBezTo>
                  <a:cubicBezTo>
                    <a:pt x="76" y="273"/>
                    <a:pt x="105" y="290"/>
                    <a:pt x="139" y="290"/>
                  </a:cubicBezTo>
                  <a:cubicBezTo>
                    <a:pt x="161" y="290"/>
                    <a:pt x="185" y="283"/>
                    <a:pt x="209" y="267"/>
                  </a:cubicBezTo>
                  <a:cubicBezTo>
                    <a:pt x="252" y="249"/>
                    <a:pt x="298" y="240"/>
                    <a:pt x="343" y="240"/>
                  </a:cubicBezTo>
                  <a:cubicBezTo>
                    <a:pt x="449" y="240"/>
                    <a:pt x="552" y="290"/>
                    <a:pt x="625" y="392"/>
                  </a:cubicBezTo>
                  <a:cubicBezTo>
                    <a:pt x="730" y="517"/>
                    <a:pt x="730" y="705"/>
                    <a:pt x="625" y="830"/>
                  </a:cubicBezTo>
                  <a:cubicBezTo>
                    <a:pt x="583" y="871"/>
                    <a:pt x="583" y="933"/>
                    <a:pt x="625" y="974"/>
                  </a:cubicBezTo>
                  <a:cubicBezTo>
                    <a:pt x="646" y="1006"/>
                    <a:pt x="682" y="1022"/>
                    <a:pt x="719" y="1022"/>
                  </a:cubicBezTo>
                  <a:cubicBezTo>
                    <a:pt x="755" y="1022"/>
                    <a:pt x="792" y="1006"/>
                    <a:pt x="813" y="974"/>
                  </a:cubicBezTo>
                  <a:cubicBezTo>
                    <a:pt x="979" y="766"/>
                    <a:pt x="999" y="455"/>
                    <a:pt x="813" y="226"/>
                  </a:cubicBezTo>
                  <a:cubicBezTo>
                    <a:pt x="700" y="84"/>
                    <a:pt x="529" y="0"/>
                    <a:pt x="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5007500" y="2502525"/>
              <a:ext cx="29150" cy="19975"/>
            </a:xfrm>
            <a:custGeom>
              <a:avLst/>
              <a:gdLst/>
              <a:ahLst/>
              <a:cxnLst/>
              <a:rect l="l" t="t" r="r" b="b"/>
              <a:pathLst>
                <a:path w="1166" h="799" extrusionOk="0">
                  <a:moveTo>
                    <a:pt x="630" y="0"/>
                  </a:moveTo>
                  <a:cubicBezTo>
                    <a:pt x="553" y="0"/>
                    <a:pt x="474" y="15"/>
                    <a:pt x="397" y="44"/>
                  </a:cubicBezTo>
                  <a:cubicBezTo>
                    <a:pt x="147" y="149"/>
                    <a:pt x="1" y="419"/>
                    <a:pt x="22" y="690"/>
                  </a:cubicBezTo>
                  <a:cubicBezTo>
                    <a:pt x="39" y="758"/>
                    <a:pt x="98" y="799"/>
                    <a:pt x="154" y="799"/>
                  </a:cubicBezTo>
                  <a:cubicBezTo>
                    <a:pt x="166" y="799"/>
                    <a:pt x="178" y="797"/>
                    <a:pt x="189" y="793"/>
                  </a:cubicBezTo>
                  <a:cubicBezTo>
                    <a:pt x="250" y="773"/>
                    <a:pt x="272" y="710"/>
                    <a:pt x="272" y="648"/>
                  </a:cubicBezTo>
                  <a:cubicBezTo>
                    <a:pt x="250" y="502"/>
                    <a:pt x="334" y="335"/>
                    <a:pt x="500" y="274"/>
                  </a:cubicBezTo>
                  <a:cubicBezTo>
                    <a:pt x="539" y="257"/>
                    <a:pt x="580" y="249"/>
                    <a:pt x="621" y="249"/>
                  </a:cubicBezTo>
                  <a:cubicBezTo>
                    <a:pt x="731" y="249"/>
                    <a:pt x="841" y="307"/>
                    <a:pt x="916" y="399"/>
                  </a:cubicBezTo>
                  <a:cubicBezTo>
                    <a:pt x="947" y="429"/>
                    <a:pt x="977" y="448"/>
                    <a:pt x="1016" y="448"/>
                  </a:cubicBezTo>
                  <a:cubicBezTo>
                    <a:pt x="1030" y="448"/>
                    <a:pt x="1046" y="446"/>
                    <a:pt x="1063" y="440"/>
                  </a:cubicBezTo>
                  <a:cubicBezTo>
                    <a:pt x="1146" y="399"/>
                    <a:pt x="1166" y="315"/>
                    <a:pt x="1104" y="252"/>
                  </a:cubicBezTo>
                  <a:cubicBezTo>
                    <a:pt x="1000" y="89"/>
                    <a:pt x="821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4955550" y="2558700"/>
              <a:ext cx="30125" cy="16800"/>
            </a:xfrm>
            <a:custGeom>
              <a:avLst/>
              <a:gdLst/>
              <a:ahLst/>
              <a:cxnLst/>
              <a:rect l="l" t="t" r="r" b="b"/>
              <a:pathLst>
                <a:path w="1205" h="672" extrusionOk="0">
                  <a:moveTo>
                    <a:pt x="583" y="1"/>
                  </a:moveTo>
                  <a:cubicBezTo>
                    <a:pt x="569" y="1"/>
                    <a:pt x="554" y="1"/>
                    <a:pt x="539" y="2"/>
                  </a:cubicBezTo>
                  <a:cubicBezTo>
                    <a:pt x="270" y="44"/>
                    <a:pt x="40" y="274"/>
                    <a:pt x="20" y="523"/>
                  </a:cubicBezTo>
                  <a:cubicBezTo>
                    <a:pt x="1" y="597"/>
                    <a:pt x="65" y="672"/>
                    <a:pt x="124" y="672"/>
                  </a:cubicBezTo>
                  <a:cubicBezTo>
                    <a:pt x="131" y="672"/>
                    <a:pt x="138" y="670"/>
                    <a:pt x="145" y="668"/>
                  </a:cubicBezTo>
                  <a:cubicBezTo>
                    <a:pt x="206" y="668"/>
                    <a:pt x="248" y="626"/>
                    <a:pt x="248" y="565"/>
                  </a:cubicBezTo>
                  <a:cubicBezTo>
                    <a:pt x="270" y="398"/>
                    <a:pt x="394" y="274"/>
                    <a:pt x="561" y="252"/>
                  </a:cubicBezTo>
                  <a:cubicBezTo>
                    <a:pt x="575" y="250"/>
                    <a:pt x="589" y="250"/>
                    <a:pt x="602" y="250"/>
                  </a:cubicBezTo>
                  <a:cubicBezTo>
                    <a:pt x="754" y="250"/>
                    <a:pt x="899" y="347"/>
                    <a:pt x="955" y="482"/>
                  </a:cubicBezTo>
                  <a:cubicBezTo>
                    <a:pt x="977" y="523"/>
                    <a:pt x="1019" y="565"/>
                    <a:pt x="1080" y="565"/>
                  </a:cubicBezTo>
                  <a:cubicBezTo>
                    <a:pt x="1163" y="543"/>
                    <a:pt x="1205" y="460"/>
                    <a:pt x="1185" y="398"/>
                  </a:cubicBezTo>
                  <a:cubicBezTo>
                    <a:pt x="1086" y="162"/>
                    <a:pt x="839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5074150" y="2515500"/>
              <a:ext cx="18175" cy="29125"/>
            </a:xfrm>
            <a:custGeom>
              <a:avLst/>
              <a:gdLst/>
              <a:ahLst/>
              <a:cxnLst/>
              <a:rect l="l" t="t" r="r" b="b"/>
              <a:pathLst>
                <a:path w="727" h="1165" extrusionOk="0">
                  <a:moveTo>
                    <a:pt x="117" y="1"/>
                  </a:moveTo>
                  <a:cubicBezTo>
                    <a:pt x="48" y="1"/>
                    <a:pt x="0" y="73"/>
                    <a:pt x="19" y="129"/>
                  </a:cubicBezTo>
                  <a:cubicBezTo>
                    <a:pt x="19" y="191"/>
                    <a:pt x="61" y="232"/>
                    <a:pt x="123" y="232"/>
                  </a:cubicBezTo>
                  <a:cubicBezTo>
                    <a:pt x="269" y="254"/>
                    <a:pt x="414" y="379"/>
                    <a:pt x="435" y="545"/>
                  </a:cubicBezTo>
                  <a:cubicBezTo>
                    <a:pt x="455" y="712"/>
                    <a:pt x="372" y="857"/>
                    <a:pt x="227" y="920"/>
                  </a:cubicBezTo>
                  <a:cubicBezTo>
                    <a:pt x="164" y="940"/>
                    <a:pt x="144" y="1003"/>
                    <a:pt x="144" y="1065"/>
                  </a:cubicBezTo>
                  <a:cubicBezTo>
                    <a:pt x="159" y="1126"/>
                    <a:pt x="207" y="1164"/>
                    <a:pt x="257" y="1164"/>
                  </a:cubicBezTo>
                  <a:cubicBezTo>
                    <a:pt x="275" y="1164"/>
                    <a:pt x="294" y="1159"/>
                    <a:pt x="311" y="1148"/>
                  </a:cubicBezTo>
                  <a:cubicBezTo>
                    <a:pt x="560" y="1045"/>
                    <a:pt x="727" y="795"/>
                    <a:pt x="685" y="504"/>
                  </a:cubicBezTo>
                  <a:cubicBezTo>
                    <a:pt x="643" y="232"/>
                    <a:pt x="414" y="24"/>
                    <a:pt x="144" y="4"/>
                  </a:cubicBezTo>
                  <a:cubicBezTo>
                    <a:pt x="135" y="2"/>
                    <a:pt x="126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5013750" y="2635550"/>
              <a:ext cx="24500" cy="25300"/>
            </a:xfrm>
            <a:custGeom>
              <a:avLst/>
              <a:gdLst/>
              <a:ahLst/>
              <a:cxnLst/>
              <a:rect l="l" t="t" r="r" b="b"/>
              <a:pathLst>
                <a:path w="980" h="1012" extrusionOk="0">
                  <a:moveTo>
                    <a:pt x="325" y="1"/>
                  </a:moveTo>
                  <a:cubicBezTo>
                    <a:pt x="244" y="1"/>
                    <a:pt x="162" y="17"/>
                    <a:pt x="84" y="49"/>
                  </a:cubicBezTo>
                  <a:cubicBezTo>
                    <a:pt x="22" y="71"/>
                    <a:pt x="0" y="174"/>
                    <a:pt x="42" y="237"/>
                  </a:cubicBezTo>
                  <a:cubicBezTo>
                    <a:pt x="73" y="268"/>
                    <a:pt x="115" y="286"/>
                    <a:pt x="151" y="286"/>
                  </a:cubicBezTo>
                  <a:cubicBezTo>
                    <a:pt x="165" y="286"/>
                    <a:pt x="177" y="284"/>
                    <a:pt x="188" y="279"/>
                  </a:cubicBezTo>
                  <a:cubicBezTo>
                    <a:pt x="234" y="259"/>
                    <a:pt x="283" y="249"/>
                    <a:pt x="332" y="249"/>
                  </a:cubicBezTo>
                  <a:cubicBezTo>
                    <a:pt x="440" y="249"/>
                    <a:pt x="547" y="296"/>
                    <a:pt x="605" y="382"/>
                  </a:cubicBezTo>
                  <a:cubicBezTo>
                    <a:pt x="708" y="507"/>
                    <a:pt x="708" y="695"/>
                    <a:pt x="625" y="820"/>
                  </a:cubicBezTo>
                  <a:cubicBezTo>
                    <a:pt x="583" y="861"/>
                    <a:pt x="583" y="923"/>
                    <a:pt x="625" y="964"/>
                  </a:cubicBezTo>
                  <a:cubicBezTo>
                    <a:pt x="645" y="996"/>
                    <a:pt x="682" y="1012"/>
                    <a:pt x="719" y="1012"/>
                  </a:cubicBezTo>
                  <a:cubicBezTo>
                    <a:pt x="755" y="1012"/>
                    <a:pt x="792" y="996"/>
                    <a:pt x="813" y="964"/>
                  </a:cubicBezTo>
                  <a:cubicBezTo>
                    <a:pt x="979" y="756"/>
                    <a:pt x="979" y="445"/>
                    <a:pt x="813" y="237"/>
                  </a:cubicBezTo>
                  <a:cubicBezTo>
                    <a:pt x="683" y="79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4932100" y="2607800"/>
              <a:ext cx="53575" cy="64100"/>
            </a:xfrm>
            <a:custGeom>
              <a:avLst/>
              <a:gdLst/>
              <a:ahLst/>
              <a:cxnLst/>
              <a:rect l="l" t="t" r="r" b="b"/>
              <a:pathLst>
                <a:path w="2143" h="2564" extrusionOk="0">
                  <a:moveTo>
                    <a:pt x="580" y="0"/>
                  </a:moveTo>
                  <a:cubicBezTo>
                    <a:pt x="477" y="0"/>
                    <a:pt x="373" y="12"/>
                    <a:pt x="271" y="36"/>
                  </a:cubicBezTo>
                  <a:cubicBezTo>
                    <a:pt x="104" y="57"/>
                    <a:pt x="1" y="265"/>
                    <a:pt x="84" y="432"/>
                  </a:cubicBezTo>
                  <a:cubicBezTo>
                    <a:pt x="138" y="541"/>
                    <a:pt x="241" y="602"/>
                    <a:pt x="349" y="602"/>
                  </a:cubicBezTo>
                  <a:cubicBezTo>
                    <a:pt x="364" y="602"/>
                    <a:pt x="380" y="601"/>
                    <a:pt x="395" y="598"/>
                  </a:cubicBezTo>
                  <a:cubicBezTo>
                    <a:pt x="455" y="585"/>
                    <a:pt x="515" y="578"/>
                    <a:pt x="573" y="578"/>
                  </a:cubicBezTo>
                  <a:cubicBezTo>
                    <a:pt x="884" y="578"/>
                    <a:pt x="1174" y="758"/>
                    <a:pt x="1332" y="1056"/>
                  </a:cubicBezTo>
                  <a:cubicBezTo>
                    <a:pt x="1499" y="1409"/>
                    <a:pt x="1416" y="1805"/>
                    <a:pt x="1124" y="2054"/>
                  </a:cubicBezTo>
                  <a:cubicBezTo>
                    <a:pt x="1020" y="2138"/>
                    <a:pt x="1000" y="2282"/>
                    <a:pt x="1061" y="2407"/>
                  </a:cubicBezTo>
                  <a:cubicBezTo>
                    <a:pt x="1112" y="2508"/>
                    <a:pt x="1208" y="2563"/>
                    <a:pt x="1308" y="2563"/>
                  </a:cubicBezTo>
                  <a:cubicBezTo>
                    <a:pt x="1374" y="2563"/>
                    <a:pt x="1441" y="2540"/>
                    <a:pt x="1499" y="2490"/>
                  </a:cubicBezTo>
                  <a:cubicBezTo>
                    <a:pt x="1977" y="2074"/>
                    <a:pt x="2143" y="1389"/>
                    <a:pt x="1852" y="784"/>
                  </a:cubicBezTo>
                  <a:cubicBezTo>
                    <a:pt x="1608" y="298"/>
                    <a:pt x="1103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5041825" y="2483575"/>
              <a:ext cx="33850" cy="37600"/>
            </a:xfrm>
            <a:custGeom>
              <a:avLst/>
              <a:gdLst/>
              <a:ahLst/>
              <a:cxnLst/>
              <a:rect l="l" t="t" r="r" b="b"/>
              <a:pathLst>
                <a:path w="1354" h="1504" extrusionOk="0">
                  <a:moveTo>
                    <a:pt x="926" y="0"/>
                  </a:moveTo>
                  <a:cubicBezTo>
                    <a:pt x="868" y="0"/>
                    <a:pt x="806" y="28"/>
                    <a:pt x="771" y="75"/>
                  </a:cubicBezTo>
                  <a:cubicBezTo>
                    <a:pt x="730" y="158"/>
                    <a:pt x="730" y="241"/>
                    <a:pt x="791" y="303"/>
                  </a:cubicBezTo>
                  <a:cubicBezTo>
                    <a:pt x="938" y="469"/>
                    <a:pt x="979" y="719"/>
                    <a:pt x="833" y="927"/>
                  </a:cubicBezTo>
                  <a:cubicBezTo>
                    <a:pt x="736" y="1073"/>
                    <a:pt x="577" y="1156"/>
                    <a:pt x="403" y="1156"/>
                  </a:cubicBezTo>
                  <a:cubicBezTo>
                    <a:pt x="353" y="1156"/>
                    <a:pt x="302" y="1149"/>
                    <a:pt x="250" y="1135"/>
                  </a:cubicBezTo>
                  <a:cubicBezTo>
                    <a:pt x="235" y="1130"/>
                    <a:pt x="219" y="1127"/>
                    <a:pt x="202" y="1127"/>
                  </a:cubicBezTo>
                  <a:cubicBezTo>
                    <a:pt x="150" y="1127"/>
                    <a:pt x="95" y="1151"/>
                    <a:pt x="64" y="1198"/>
                  </a:cubicBezTo>
                  <a:cubicBezTo>
                    <a:pt x="1" y="1301"/>
                    <a:pt x="42" y="1426"/>
                    <a:pt x="147" y="1468"/>
                  </a:cubicBezTo>
                  <a:cubicBezTo>
                    <a:pt x="229" y="1492"/>
                    <a:pt x="314" y="1504"/>
                    <a:pt x="399" y="1504"/>
                  </a:cubicBezTo>
                  <a:cubicBezTo>
                    <a:pt x="682" y="1504"/>
                    <a:pt x="969" y="1371"/>
                    <a:pt x="1146" y="1115"/>
                  </a:cubicBezTo>
                  <a:cubicBezTo>
                    <a:pt x="1354" y="760"/>
                    <a:pt x="1312" y="344"/>
                    <a:pt x="1041" y="53"/>
                  </a:cubicBezTo>
                  <a:cubicBezTo>
                    <a:pt x="1014" y="17"/>
                    <a:pt x="971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4989325" y="2617550"/>
              <a:ext cx="28600" cy="40975"/>
            </a:xfrm>
            <a:custGeom>
              <a:avLst/>
              <a:gdLst/>
              <a:ahLst/>
              <a:cxnLst/>
              <a:rect l="l" t="t" r="r" b="b"/>
              <a:pathLst>
                <a:path w="1144" h="1639" extrusionOk="0">
                  <a:moveTo>
                    <a:pt x="936" y="0"/>
                  </a:moveTo>
                  <a:cubicBezTo>
                    <a:pt x="561" y="0"/>
                    <a:pt x="208" y="250"/>
                    <a:pt x="104" y="644"/>
                  </a:cubicBezTo>
                  <a:cubicBezTo>
                    <a:pt x="0" y="1040"/>
                    <a:pt x="187" y="1435"/>
                    <a:pt x="520" y="1623"/>
                  </a:cubicBezTo>
                  <a:cubicBezTo>
                    <a:pt x="547" y="1634"/>
                    <a:pt x="575" y="1639"/>
                    <a:pt x="603" y="1639"/>
                  </a:cubicBezTo>
                  <a:cubicBezTo>
                    <a:pt x="682" y="1639"/>
                    <a:pt x="755" y="1596"/>
                    <a:pt x="769" y="1518"/>
                  </a:cubicBezTo>
                  <a:cubicBezTo>
                    <a:pt x="791" y="1435"/>
                    <a:pt x="749" y="1351"/>
                    <a:pt x="686" y="1310"/>
                  </a:cubicBezTo>
                  <a:cubicBezTo>
                    <a:pt x="500" y="1207"/>
                    <a:pt x="395" y="957"/>
                    <a:pt x="458" y="727"/>
                  </a:cubicBezTo>
                  <a:cubicBezTo>
                    <a:pt x="500" y="499"/>
                    <a:pt x="708" y="353"/>
                    <a:pt x="936" y="353"/>
                  </a:cubicBezTo>
                  <a:cubicBezTo>
                    <a:pt x="1019" y="353"/>
                    <a:pt x="1102" y="311"/>
                    <a:pt x="1102" y="228"/>
                  </a:cubicBezTo>
                  <a:cubicBezTo>
                    <a:pt x="1144" y="125"/>
                    <a:pt x="106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4976300" y="2580000"/>
              <a:ext cx="42175" cy="24500"/>
            </a:xfrm>
            <a:custGeom>
              <a:avLst/>
              <a:gdLst/>
              <a:ahLst/>
              <a:cxnLst/>
              <a:rect l="l" t="t" r="r" b="b"/>
              <a:pathLst>
                <a:path w="1687" h="980" extrusionOk="0">
                  <a:moveTo>
                    <a:pt x="176" y="1"/>
                  </a:moveTo>
                  <a:cubicBezTo>
                    <a:pt x="84" y="1"/>
                    <a:pt x="0" y="79"/>
                    <a:pt x="0" y="191"/>
                  </a:cubicBezTo>
                  <a:cubicBezTo>
                    <a:pt x="22" y="565"/>
                    <a:pt x="313" y="898"/>
                    <a:pt x="708" y="961"/>
                  </a:cubicBezTo>
                  <a:cubicBezTo>
                    <a:pt x="767" y="974"/>
                    <a:pt x="826" y="979"/>
                    <a:pt x="883" y="979"/>
                  </a:cubicBezTo>
                  <a:cubicBezTo>
                    <a:pt x="1211" y="979"/>
                    <a:pt x="1503" y="787"/>
                    <a:pt x="1645" y="503"/>
                  </a:cubicBezTo>
                  <a:cubicBezTo>
                    <a:pt x="1686" y="399"/>
                    <a:pt x="1623" y="274"/>
                    <a:pt x="1520" y="254"/>
                  </a:cubicBezTo>
                  <a:cubicBezTo>
                    <a:pt x="1505" y="250"/>
                    <a:pt x="1490" y="248"/>
                    <a:pt x="1475" y="248"/>
                  </a:cubicBezTo>
                  <a:cubicBezTo>
                    <a:pt x="1409" y="248"/>
                    <a:pt x="1350" y="285"/>
                    <a:pt x="1332" y="337"/>
                  </a:cubicBezTo>
                  <a:cubicBezTo>
                    <a:pt x="1242" y="518"/>
                    <a:pt x="1056" y="636"/>
                    <a:pt x="859" y="636"/>
                  </a:cubicBezTo>
                  <a:cubicBezTo>
                    <a:pt x="830" y="636"/>
                    <a:pt x="801" y="634"/>
                    <a:pt x="771" y="628"/>
                  </a:cubicBezTo>
                  <a:cubicBezTo>
                    <a:pt x="541" y="587"/>
                    <a:pt x="375" y="379"/>
                    <a:pt x="355" y="149"/>
                  </a:cubicBezTo>
                  <a:cubicBezTo>
                    <a:pt x="355" y="87"/>
                    <a:pt x="292" y="24"/>
                    <a:pt x="209" y="4"/>
                  </a:cubicBezTo>
                  <a:cubicBezTo>
                    <a:pt x="198" y="2"/>
                    <a:pt x="186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5047575" y="2564925"/>
              <a:ext cx="38525" cy="32925"/>
            </a:xfrm>
            <a:custGeom>
              <a:avLst/>
              <a:gdLst/>
              <a:ahLst/>
              <a:cxnLst/>
              <a:rect l="l" t="t" r="r" b="b"/>
              <a:pathLst>
                <a:path w="1541" h="1317" extrusionOk="0">
                  <a:moveTo>
                    <a:pt x="313" y="0"/>
                  </a:moveTo>
                  <a:cubicBezTo>
                    <a:pt x="250" y="0"/>
                    <a:pt x="185" y="41"/>
                    <a:pt x="145" y="108"/>
                  </a:cubicBezTo>
                  <a:cubicBezTo>
                    <a:pt x="1" y="461"/>
                    <a:pt x="84" y="877"/>
                    <a:pt x="395" y="1126"/>
                  </a:cubicBezTo>
                  <a:cubicBezTo>
                    <a:pt x="555" y="1254"/>
                    <a:pt x="747" y="1316"/>
                    <a:pt x="939" y="1316"/>
                  </a:cubicBezTo>
                  <a:cubicBezTo>
                    <a:pt x="1122" y="1316"/>
                    <a:pt x="1304" y="1259"/>
                    <a:pt x="1457" y="1148"/>
                  </a:cubicBezTo>
                  <a:cubicBezTo>
                    <a:pt x="1540" y="1085"/>
                    <a:pt x="1540" y="940"/>
                    <a:pt x="1457" y="877"/>
                  </a:cubicBezTo>
                  <a:cubicBezTo>
                    <a:pt x="1422" y="854"/>
                    <a:pt x="1382" y="838"/>
                    <a:pt x="1342" y="838"/>
                  </a:cubicBezTo>
                  <a:cubicBezTo>
                    <a:pt x="1309" y="838"/>
                    <a:pt x="1277" y="849"/>
                    <a:pt x="1249" y="877"/>
                  </a:cubicBezTo>
                  <a:cubicBezTo>
                    <a:pt x="1158" y="937"/>
                    <a:pt x="1049" y="968"/>
                    <a:pt x="941" y="968"/>
                  </a:cubicBezTo>
                  <a:cubicBezTo>
                    <a:pt x="825" y="968"/>
                    <a:pt x="711" y="932"/>
                    <a:pt x="625" y="857"/>
                  </a:cubicBezTo>
                  <a:cubicBezTo>
                    <a:pt x="437" y="710"/>
                    <a:pt x="375" y="461"/>
                    <a:pt x="478" y="253"/>
                  </a:cubicBezTo>
                  <a:cubicBezTo>
                    <a:pt x="500" y="169"/>
                    <a:pt x="478" y="86"/>
                    <a:pt x="417" y="45"/>
                  </a:cubicBezTo>
                  <a:cubicBezTo>
                    <a:pt x="386" y="14"/>
                    <a:pt x="350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5568725" y="2466175"/>
              <a:ext cx="30200" cy="19400"/>
            </a:xfrm>
            <a:custGeom>
              <a:avLst/>
              <a:gdLst/>
              <a:ahLst/>
              <a:cxnLst/>
              <a:rect l="l" t="t" r="r" b="b"/>
              <a:pathLst>
                <a:path w="1208" h="776" extrusionOk="0">
                  <a:moveTo>
                    <a:pt x="458" y="0"/>
                  </a:moveTo>
                  <a:cubicBezTo>
                    <a:pt x="312" y="105"/>
                    <a:pt x="187" y="230"/>
                    <a:pt x="84" y="396"/>
                  </a:cubicBezTo>
                  <a:cubicBezTo>
                    <a:pt x="0" y="541"/>
                    <a:pt x="62" y="729"/>
                    <a:pt x="228" y="771"/>
                  </a:cubicBezTo>
                  <a:cubicBezTo>
                    <a:pt x="246" y="774"/>
                    <a:pt x="264" y="776"/>
                    <a:pt x="282" y="776"/>
                  </a:cubicBezTo>
                  <a:cubicBezTo>
                    <a:pt x="373" y="776"/>
                    <a:pt x="468" y="735"/>
                    <a:pt x="520" y="666"/>
                  </a:cubicBezTo>
                  <a:cubicBezTo>
                    <a:pt x="655" y="435"/>
                    <a:pt x="879" y="311"/>
                    <a:pt x="1143" y="311"/>
                  </a:cubicBezTo>
                  <a:cubicBezTo>
                    <a:pt x="1164" y="311"/>
                    <a:pt x="1185" y="311"/>
                    <a:pt x="1207" y="313"/>
                  </a:cubicBezTo>
                  <a:lnTo>
                    <a:pt x="1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5513600" y="2466175"/>
              <a:ext cx="39000" cy="24025"/>
            </a:xfrm>
            <a:custGeom>
              <a:avLst/>
              <a:gdLst/>
              <a:ahLst/>
              <a:cxnLst/>
              <a:rect l="l" t="t" r="r" b="b"/>
              <a:pathLst>
                <a:path w="1560" h="961" extrusionOk="0">
                  <a:moveTo>
                    <a:pt x="1040" y="0"/>
                  </a:moveTo>
                  <a:cubicBezTo>
                    <a:pt x="922" y="276"/>
                    <a:pt x="635" y="460"/>
                    <a:pt x="357" y="460"/>
                  </a:cubicBezTo>
                  <a:cubicBezTo>
                    <a:pt x="342" y="460"/>
                    <a:pt x="327" y="459"/>
                    <a:pt x="311" y="458"/>
                  </a:cubicBezTo>
                  <a:cubicBezTo>
                    <a:pt x="299" y="456"/>
                    <a:pt x="286" y="455"/>
                    <a:pt x="274" y="455"/>
                  </a:cubicBezTo>
                  <a:cubicBezTo>
                    <a:pt x="166" y="455"/>
                    <a:pt x="79" y="532"/>
                    <a:pt x="42" y="624"/>
                  </a:cubicBezTo>
                  <a:cubicBezTo>
                    <a:pt x="0" y="791"/>
                    <a:pt x="103" y="937"/>
                    <a:pt x="270" y="957"/>
                  </a:cubicBezTo>
                  <a:cubicBezTo>
                    <a:pt x="300" y="959"/>
                    <a:pt x="331" y="961"/>
                    <a:pt x="361" y="961"/>
                  </a:cubicBezTo>
                  <a:cubicBezTo>
                    <a:pt x="870" y="961"/>
                    <a:pt x="1362" y="635"/>
                    <a:pt x="1540" y="125"/>
                  </a:cubicBezTo>
                  <a:cubicBezTo>
                    <a:pt x="1540" y="83"/>
                    <a:pt x="1560" y="42"/>
                    <a:pt x="1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5547925" y="2482750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534" y="0"/>
                  </a:moveTo>
                  <a:cubicBezTo>
                    <a:pt x="495" y="0"/>
                    <a:pt x="454" y="14"/>
                    <a:pt x="416" y="45"/>
                  </a:cubicBezTo>
                  <a:cubicBezTo>
                    <a:pt x="103" y="294"/>
                    <a:pt x="0" y="752"/>
                    <a:pt x="167" y="1126"/>
                  </a:cubicBezTo>
                  <a:cubicBezTo>
                    <a:pt x="326" y="1446"/>
                    <a:pt x="651" y="1644"/>
                    <a:pt x="990" y="1644"/>
                  </a:cubicBezTo>
                  <a:cubicBezTo>
                    <a:pt x="1048" y="1644"/>
                    <a:pt x="1107" y="1638"/>
                    <a:pt x="1165" y="1626"/>
                  </a:cubicBezTo>
                  <a:cubicBezTo>
                    <a:pt x="1269" y="1606"/>
                    <a:pt x="1332" y="1481"/>
                    <a:pt x="1290" y="1376"/>
                  </a:cubicBezTo>
                  <a:cubicBezTo>
                    <a:pt x="1256" y="1307"/>
                    <a:pt x="1193" y="1267"/>
                    <a:pt x="1137" y="1267"/>
                  </a:cubicBezTo>
                  <a:cubicBezTo>
                    <a:pt x="1125" y="1267"/>
                    <a:pt x="1113" y="1269"/>
                    <a:pt x="1102" y="1273"/>
                  </a:cubicBezTo>
                  <a:cubicBezTo>
                    <a:pt x="1070" y="1278"/>
                    <a:pt x="1038" y="1281"/>
                    <a:pt x="1007" y="1281"/>
                  </a:cubicBezTo>
                  <a:cubicBezTo>
                    <a:pt x="796" y="1281"/>
                    <a:pt x="608" y="1160"/>
                    <a:pt x="500" y="960"/>
                  </a:cubicBezTo>
                  <a:cubicBezTo>
                    <a:pt x="395" y="752"/>
                    <a:pt x="478" y="482"/>
                    <a:pt x="644" y="336"/>
                  </a:cubicBezTo>
                  <a:cubicBezTo>
                    <a:pt x="728" y="274"/>
                    <a:pt x="728" y="191"/>
                    <a:pt x="708" y="108"/>
                  </a:cubicBezTo>
                  <a:cubicBezTo>
                    <a:pt x="668" y="41"/>
                    <a:pt x="603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5473025" y="2476400"/>
              <a:ext cx="29650" cy="19050"/>
            </a:xfrm>
            <a:custGeom>
              <a:avLst/>
              <a:gdLst/>
              <a:ahLst/>
              <a:cxnLst/>
              <a:rect l="l" t="t" r="r" b="b"/>
              <a:pathLst>
                <a:path w="1186" h="762" extrusionOk="0">
                  <a:moveTo>
                    <a:pt x="626" y="0"/>
                  </a:moveTo>
                  <a:cubicBezTo>
                    <a:pt x="563" y="0"/>
                    <a:pt x="499" y="10"/>
                    <a:pt x="437" y="29"/>
                  </a:cubicBezTo>
                  <a:cubicBezTo>
                    <a:pt x="167" y="112"/>
                    <a:pt x="0" y="382"/>
                    <a:pt x="20" y="653"/>
                  </a:cubicBezTo>
                  <a:cubicBezTo>
                    <a:pt x="38" y="722"/>
                    <a:pt x="83" y="762"/>
                    <a:pt x="145" y="762"/>
                  </a:cubicBezTo>
                  <a:cubicBezTo>
                    <a:pt x="158" y="762"/>
                    <a:pt x="172" y="760"/>
                    <a:pt x="187" y="756"/>
                  </a:cubicBezTo>
                  <a:cubicBezTo>
                    <a:pt x="250" y="736"/>
                    <a:pt x="270" y="695"/>
                    <a:pt x="270" y="631"/>
                  </a:cubicBezTo>
                  <a:cubicBezTo>
                    <a:pt x="270" y="465"/>
                    <a:pt x="353" y="320"/>
                    <a:pt x="520" y="257"/>
                  </a:cubicBezTo>
                  <a:cubicBezTo>
                    <a:pt x="550" y="248"/>
                    <a:pt x="582" y="244"/>
                    <a:pt x="615" y="244"/>
                  </a:cubicBezTo>
                  <a:cubicBezTo>
                    <a:pt x="739" y="244"/>
                    <a:pt x="870" y="304"/>
                    <a:pt x="936" y="403"/>
                  </a:cubicBezTo>
                  <a:cubicBezTo>
                    <a:pt x="952" y="449"/>
                    <a:pt x="990" y="473"/>
                    <a:pt x="1035" y="473"/>
                  </a:cubicBezTo>
                  <a:cubicBezTo>
                    <a:pt x="1050" y="473"/>
                    <a:pt x="1066" y="470"/>
                    <a:pt x="1082" y="465"/>
                  </a:cubicBezTo>
                  <a:cubicBezTo>
                    <a:pt x="1144" y="423"/>
                    <a:pt x="1185" y="340"/>
                    <a:pt x="1144" y="279"/>
                  </a:cubicBezTo>
                  <a:cubicBezTo>
                    <a:pt x="1033" y="102"/>
                    <a:pt x="835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5371575" y="2470725"/>
              <a:ext cx="29700" cy="18450"/>
            </a:xfrm>
            <a:custGeom>
              <a:avLst/>
              <a:gdLst/>
              <a:ahLst/>
              <a:cxnLst/>
              <a:rect l="l" t="t" r="r" b="b"/>
              <a:pathLst>
                <a:path w="1188" h="738" extrusionOk="0">
                  <a:moveTo>
                    <a:pt x="561" y="1"/>
                  </a:moveTo>
                  <a:cubicBezTo>
                    <a:pt x="351" y="1"/>
                    <a:pt x="158" y="120"/>
                    <a:pt x="42" y="317"/>
                  </a:cubicBezTo>
                  <a:cubicBezTo>
                    <a:pt x="1" y="381"/>
                    <a:pt x="42" y="464"/>
                    <a:pt x="126" y="484"/>
                  </a:cubicBezTo>
                  <a:cubicBezTo>
                    <a:pt x="142" y="489"/>
                    <a:pt x="156" y="492"/>
                    <a:pt x="170" y="492"/>
                  </a:cubicBezTo>
                  <a:cubicBezTo>
                    <a:pt x="210" y="492"/>
                    <a:pt x="241" y="468"/>
                    <a:pt x="272" y="422"/>
                  </a:cubicBezTo>
                  <a:cubicBezTo>
                    <a:pt x="323" y="320"/>
                    <a:pt x="444" y="245"/>
                    <a:pt x="579" y="245"/>
                  </a:cubicBezTo>
                  <a:cubicBezTo>
                    <a:pt x="608" y="245"/>
                    <a:pt x="637" y="249"/>
                    <a:pt x="667" y="256"/>
                  </a:cubicBezTo>
                  <a:cubicBezTo>
                    <a:pt x="833" y="317"/>
                    <a:pt x="938" y="464"/>
                    <a:pt x="938" y="609"/>
                  </a:cubicBezTo>
                  <a:cubicBezTo>
                    <a:pt x="938" y="672"/>
                    <a:pt x="979" y="714"/>
                    <a:pt x="1021" y="734"/>
                  </a:cubicBezTo>
                  <a:cubicBezTo>
                    <a:pt x="1032" y="736"/>
                    <a:pt x="1043" y="738"/>
                    <a:pt x="1054" y="738"/>
                  </a:cubicBezTo>
                  <a:cubicBezTo>
                    <a:pt x="1125" y="738"/>
                    <a:pt x="1187" y="681"/>
                    <a:pt x="1187" y="609"/>
                  </a:cubicBezTo>
                  <a:cubicBezTo>
                    <a:pt x="1187" y="359"/>
                    <a:pt x="999" y="109"/>
                    <a:pt x="730" y="26"/>
                  </a:cubicBezTo>
                  <a:cubicBezTo>
                    <a:pt x="673" y="9"/>
                    <a:pt x="617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5435575" y="2546925"/>
              <a:ext cx="29650" cy="18200"/>
            </a:xfrm>
            <a:custGeom>
              <a:avLst/>
              <a:gdLst/>
              <a:ahLst/>
              <a:cxnLst/>
              <a:rect l="l" t="t" r="r" b="b"/>
              <a:pathLst>
                <a:path w="1186" h="728" extrusionOk="0">
                  <a:moveTo>
                    <a:pt x="589" y="0"/>
                  </a:moveTo>
                  <a:cubicBezTo>
                    <a:pt x="364" y="0"/>
                    <a:pt x="146" y="121"/>
                    <a:pt x="42" y="329"/>
                  </a:cubicBezTo>
                  <a:cubicBezTo>
                    <a:pt x="1" y="390"/>
                    <a:pt x="42" y="473"/>
                    <a:pt x="125" y="495"/>
                  </a:cubicBezTo>
                  <a:cubicBezTo>
                    <a:pt x="141" y="500"/>
                    <a:pt x="155" y="502"/>
                    <a:pt x="168" y="502"/>
                  </a:cubicBezTo>
                  <a:cubicBezTo>
                    <a:pt x="208" y="502"/>
                    <a:pt x="239" y="479"/>
                    <a:pt x="270" y="432"/>
                  </a:cubicBezTo>
                  <a:cubicBezTo>
                    <a:pt x="322" y="329"/>
                    <a:pt x="444" y="254"/>
                    <a:pt x="578" y="254"/>
                  </a:cubicBezTo>
                  <a:cubicBezTo>
                    <a:pt x="607" y="254"/>
                    <a:pt x="637" y="258"/>
                    <a:pt x="666" y="265"/>
                  </a:cubicBezTo>
                  <a:cubicBezTo>
                    <a:pt x="833" y="307"/>
                    <a:pt x="936" y="453"/>
                    <a:pt x="936" y="598"/>
                  </a:cubicBezTo>
                  <a:cubicBezTo>
                    <a:pt x="936" y="661"/>
                    <a:pt x="978" y="703"/>
                    <a:pt x="1019" y="723"/>
                  </a:cubicBezTo>
                  <a:cubicBezTo>
                    <a:pt x="1030" y="726"/>
                    <a:pt x="1041" y="727"/>
                    <a:pt x="1052" y="727"/>
                  </a:cubicBezTo>
                  <a:cubicBezTo>
                    <a:pt x="1123" y="727"/>
                    <a:pt x="1186" y="670"/>
                    <a:pt x="1186" y="598"/>
                  </a:cubicBezTo>
                  <a:cubicBezTo>
                    <a:pt x="1186" y="329"/>
                    <a:pt x="999" y="99"/>
                    <a:pt x="728" y="16"/>
                  </a:cubicBezTo>
                  <a:cubicBezTo>
                    <a:pt x="682" y="5"/>
                    <a:pt x="636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5584825" y="2487625"/>
              <a:ext cx="14100" cy="8475"/>
            </a:xfrm>
            <a:custGeom>
              <a:avLst/>
              <a:gdLst/>
              <a:ahLst/>
              <a:cxnLst/>
              <a:rect l="l" t="t" r="r" b="b"/>
              <a:pathLst>
                <a:path w="564" h="339" extrusionOk="0">
                  <a:moveTo>
                    <a:pt x="431" y="0"/>
                  </a:moveTo>
                  <a:cubicBezTo>
                    <a:pt x="302" y="0"/>
                    <a:pt x="171" y="43"/>
                    <a:pt x="64" y="121"/>
                  </a:cubicBezTo>
                  <a:cubicBezTo>
                    <a:pt x="1" y="162"/>
                    <a:pt x="1" y="246"/>
                    <a:pt x="64" y="307"/>
                  </a:cubicBezTo>
                  <a:cubicBezTo>
                    <a:pt x="85" y="328"/>
                    <a:pt x="110" y="338"/>
                    <a:pt x="136" y="338"/>
                  </a:cubicBezTo>
                  <a:cubicBezTo>
                    <a:pt x="162" y="338"/>
                    <a:pt x="188" y="328"/>
                    <a:pt x="209" y="307"/>
                  </a:cubicBezTo>
                  <a:cubicBezTo>
                    <a:pt x="270" y="271"/>
                    <a:pt x="337" y="249"/>
                    <a:pt x="408" y="249"/>
                  </a:cubicBezTo>
                  <a:cubicBezTo>
                    <a:pt x="458" y="249"/>
                    <a:pt x="511" y="261"/>
                    <a:pt x="563" y="287"/>
                  </a:cubicBezTo>
                  <a:lnTo>
                    <a:pt x="563" y="16"/>
                  </a:lnTo>
                  <a:cubicBezTo>
                    <a:pt x="520" y="5"/>
                    <a:pt x="476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5588000" y="2532250"/>
              <a:ext cx="10925" cy="10500"/>
            </a:xfrm>
            <a:custGeom>
              <a:avLst/>
              <a:gdLst/>
              <a:ahLst/>
              <a:cxnLst/>
              <a:rect l="l" t="t" r="r" b="b"/>
              <a:pathLst>
                <a:path w="437" h="420" extrusionOk="0">
                  <a:moveTo>
                    <a:pt x="436" y="0"/>
                  </a:moveTo>
                  <a:cubicBezTo>
                    <a:pt x="373" y="103"/>
                    <a:pt x="270" y="167"/>
                    <a:pt x="145" y="187"/>
                  </a:cubicBezTo>
                  <a:cubicBezTo>
                    <a:pt x="82" y="187"/>
                    <a:pt x="40" y="228"/>
                    <a:pt x="20" y="270"/>
                  </a:cubicBezTo>
                  <a:cubicBezTo>
                    <a:pt x="1" y="344"/>
                    <a:pt x="50" y="419"/>
                    <a:pt x="120" y="419"/>
                  </a:cubicBezTo>
                  <a:cubicBezTo>
                    <a:pt x="128" y="419"/>
                    <a:pt x="136" y="418"/>
                    <a:pt x="145" y="416"/>
                  </a:cubicBezTo>
                  <a:cubicBezTo>
                    <a:pt x="248" y="416"/>
                    <a:pt x="353" y="395"/>
                    <a:pt x="436" y="333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5593150" y="2513675"/>
              <a:ext cx="5775" cy="9725"/>
            </a:xfrm>
            <a:custGeom>
              <a:avLst/>
              <a:gdLst/>
              <a:ahLst/>
              <a:cxnLst/>
              <a:rect l="l" t="t" r="r" b="b"/>
              <a:pathLst>
                <a:path w="231" h="389" extrusionOk="0">
                  <a:moveTo>
                    <a:pt x="133" y="1"/>
                  </a:moveTo>
                  <a:cubicBezTo>
                    <a:pt x="71" y="1"/>
                    <a:pt x="17" y="50"/>
                    <a:pt x="0" y="97"/>
                  </a:cubicBezTo>
                  <a:cubicBezTo>
                    <a:pt x="0" y="161"/>
                    <a:pt x="22" y="222"/>
                    <a:pt x="64" y="244"/>
                  </a:cubicBezTo>
                  <a:cubicBezTo>
                    <a:pt x="147" y="264"/>
                    <a:pt x="188" y="327"/>
                    <a:pt x="230" y="389"/>
                  </a:cubicBezTo>
                  <a:lnTo>
                    <a:pt x="230" y="56"/>
                  </a:lnTo>
                  <a:cubicBezTo>
                    <a:pt x="208" y="36"/>
                    <a:pt x="188" y="36"/>
                    <a:pt x="188" y="14"/>
                  </a:cubicBezTo>
                  <a:cubicBezTo>
                    <a:pt x="170" y="5"/>
                    <a:pt x="151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5548950" y="2533425"/>
              <a:ext cx="27075" cy="23675"/>
            </a:xfrm>
            <a:custGeom>
              <a:avLst/>
              <a:gdLst/>
              <a:ahLst/>
              <a:cxnLst/>
              <a:rect l="l" t="t" r="r" b="b"/>
              <a:pathLst>
                <a:path w="1083" h="947" extrusionOk="0">
                  <a:moveTo>
                    <a:pt x="406" y="1"/>
                  </a:moveTo>
                  <a:cubicBezTo>
                    <a:pt x="286" y="1"/>
                    <a:pt x="166" y="33"/>
                    <a:pt x="62" y="98"/>
                  </a:cubicBezTo>
                  <a:cubicBezTo>
                    <a:pt x="1" y="161"/>
                    <a:pt x="1" y="244"/>
                    <a:pt x="62" y="306"/>
                  </a:cubicBezTo>
                  <a:cubicBezTo>
                    <a:pt x="83" y="327"/>
                    <a:pt x="109" y="337"/>
                    <a:pt x="136" y="337"/>
                  </a:cubicBezTo>
                  <a:cubicBezTo>
                    <a:pt x="162" y="337"/>
                    <a:pt x="188" y="327"/>
                    <a:pt x="209" y="306"/>
                  </a:cubicBezTo>
                  <a:cubicBezTo>
                    <a:pt x="268" y="267"/>
                    <a:pt x="340" y="246"/>
                    <a:pt x="413" y="246"/>
                  </a:cubicBezTo>
                  <a:cubicBezTo>
                    <a:pt x="496" y="246"/>
                    <a:pt x="579" y="272"/>
                    <a:pt x="645" y="328"/>
                  </a:cubicBezTo>
                  <a:cubicBezTo>
                    <a:pt x="770" y="452"/>
                    <a:pt x="811" y="619"/>
                    <a:pt x="728" y="764"/>
                  </a:cubicBezTo>
                  <a:cubicBezTo>
                    <a:pt x="708" y="805"/>
                    <a:pt x="728" y="869"/>
                    <a:pt x="770" y="910"/>
                  </a:cubicBezTo>
                  <a:cubicBezTo>
                    <a:pt x="795" y="934"/>
                    <a:pt x="823" y="946"/>
                    <a:pt x="850" y="946"/>
                  </a:cubicBezTo>
                  <a:cubicBezTo>
                    <a:pt x="892" y="946"/>
                    <a:pt x="933" y="919"/>
                    <a:pt x="958" y="869"/>
                  </a:cubicBezTo>
                  <a:cubicBezTo>
                    <a:pt x="1083" y="639"/>
                    <a:pt x="1019" y="328"/>
                    <a:pt x="811" y="140"/>
                  </a:cubicBezTo>
                  <a:cubicBezTo>
                    <a:pt x="697" y="48"/>
                    <a:pt x="552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5533350" y="2572275"/>
              <a:ext cx="29650" cy="16850"/>
            </a:xfrm>
            <a:custGeom>
              <a:avLst/>
              <a:gdLst/>
              <a:ahLst/>
              <a:cxnLst/>
              <a:rect l="l" t="t" r="r" b="b"/>
              <a:pathLst>
                <a:path w="1186" h="674" extrusionOk="0">
                  <a:moveTo>
                    <a:pt x="1041" y="0"/>
                  </a:moveTo>
                  <a:cubicBezTo>
                    <a:pt x="978" y="22"/>
                    <a:pt x="936" y="63"/>
                    <a:pt x="936" y="105"/>
                  </a:cubicBezTo>
                  <a:cubicBezTo>
                    <a:pt x="916" y="272"/>
                    <a:pt x="791" y="396"/>
                    <a:pt x="625" y="438"/>
                  </a:cubicBezTo>
                  <a:cubicBezTo>
                    <a:pt x="611" y="440"/>
                    <a:pt x="597" y="440"/>
                    <a:pt x="584" y="440"/>
                  </a:cubicBezTo>
                  <a:cubicBezTo>
                    <a:pt x="435" y="440"/>
                    <a:pt x="307" y="343"/>
                    <a:pt x="250" y="208"/>
                  </a:cubicBezTo>
                  <a:cubicBezTo>
                    <a:pt x="233" y="175"/>
                    <a:pt x="189" y="141"/>
                    <a:pt x="151" y="141"/>
                  </a:cubicBezTo>
                  <a:cubicBezTo>
                    <a:pt x="142" y="141"/>
                    <a:pt x="133" y="143"/>
                    <a:pt x="126" y="147"/>
                  </a:cubicBezTo>
                  <a:cubicBezTo>
                    <a:pt x="42" y="147"/>
                    <a:pt x="1" y="230"/>
                    <a:pt x="21" y="313"/>
                  </a:cubicBezTo>
                  <a:cubicBezTo>
                    <a:pt x="114" y="534"/>
                    <a:pt x="336" y="673"/>
                    <a:pt x="574" y="673"/>
                  </a:cubicBezTo>
                  <a:cubicBezTo>
                    <a:pt x="604" y="673"/>
                    <a:pt x="635" y="671"/>
                    <a:pt x="666" y="666"/>
                  </a:cubicBezTo>
                  <a:cubicBezTo>
                    <a:pt x="936" y="624"/>
                    <a:pt x="1144" y="416"/>
                    <a:pt x="1186" y="147"/>
                  </a:cubicBezTo>
                  <a:cubicBezTo>
                    <a:pt x="1186" y="63"/>
                    <a:pt x="1124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5553125" y="2610100"/>
              <a:ext cx="24450" cy="25725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291" y="1"/>
                  </a:moveTo>
                  <a:cubicBezTo>
                    <a:pt x="255" y="1"/>
                    <a:pt x="218" y="17"/>
                    <a:pt x="187" y="48"/>
                  </a:cubicBezTo>
                  <a:cubicBezTo>
                    <a:pt x="20" y="256"/>
                    <a:pt x="0" y="548"/>
                    <a:pt x="167" y="776"/>
                  </a:cubicBezTo>
                  <a:cubicBezTo>
                    <a:pt x="285" y="939"/>
                    <a:pt x="467" y="1029"/>
                    <a:pt x="652" y="1029"/>
                  </a:cubicBezTo>
                  <a:cubicBezTo>
                    <a:pt x="727" y="1029"/>
                    <a:pt x="802" y="1014"/>
                    <a:pt x="874" y="984"/>
                  </a:cubicBezTo>
                  <a:cubicBezTo>
                    <a:pt x="957" y="964"/>
                    <a:pt x="977" y="859"/>
                    <a:pt x="936" y="797"/>
                  </a:cubicBezTo>
                  <a:cubicBezTo>
                    <a:pt x="905" y="767"/>
                    <a:pt x="864" y="747"/>
                    <a:pt x="828" y="747"/>
                  </a:cubicBezTo>
                  <a:cubicBezTo>
                    <a:pt x="815" y="747"/>
                    <a:pt x="802" y="750"/>
                    <a:pt x="791" y="756"/>
                  </a:cubicBezTo>
                  <a:cubicBezTo>
                    <a:pt x="747" y="774"/>
                    <a:pt x="700" y="783"/>
                    <a:pt x="653" y="783"/>
                  </a:cubicBezTo>
                  <a:cubicBezTo>
                    <a:pt x="542" y="783"/>
                    <a:pt x="433" y="733"/>
                    <a:pt x="375" y="631"/>
                  </a:cubicBezTo>
                  <a:cubicBezTo>
                    <a:pt x="270" y="506"/>
                    <a:pt x="270" y="318"/>
                    <a:pt x="375" y="193"/>
                  </a:cubicBezTo>
                  <a:cubicBezTo>
                    <a:pt x="416" y="152"/>
                    <a:pt x="416" y="90"/>
                    <a:pt x="395" y="48"/>
                  </a:cubicBezTo>
                  <a:cubicBezTo>
                    <a:pt x="364" y="17"/>
                    <a:pt x="328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5464150" y="2520950"/>
              <a:ext cx="57800" cy="60000"/>
            </a:xfrm>
            <a:custGeom>
              <a:avLst/>
              <a:gdLst/>
              <a:ahLst/>
              <a:cxnLst/>
              <a:rect l="l" t="t" r="r" b="b"/>
              <a:pathLst>
                <a:path w="2312" h="2400" extrusionOk="0">
                  <a:moveTo>
                    <a:pt x="802" y="1"/>
                  </a:moveTo>
                  <a:cubicBezTo>
                    <a:pt x="609" y="1"/>
                    <a:pt x="415" y="40"/>
                    <a:pt x="231" y="119"/>
                  </a:cubicBezTo>
                  <a:cubicBezTo>
                    <a:pt x="43" y="181"/>
                    <a:pt x="1" y="411"/>
                    <a:pt x="106" y="555"/>
                  </a:cubicBezTo>
                  <a:cubicBezTo>
                    <a:pt x="162" y="626"/>
                    <a:pt x="247" y="668"/>
                    <a:pt x="334" y="668"/>
                  </a:cubicBezTo>
                  <a:cubicBezTo>
                    <a:pt x="376" y="668"/>
                    <a:pt x="418" y="659"/>
                    <a:pt x="459" y="639"/>
                  </a:cubicBezTo>
                  <a:cubicBezTo>
                    <a:pt x="558" y="595"/>
                    <a:pt x="665" y="574"/>
                    <a:pt x="773" y="574"/>
                  </a:cubicBezTo>
                  <a:cubicBezTo>
                    <a:pt x="1025" y="574"/>
                    <a:pt x="1282" y="690"/>
                    <a:pt x="1457" y="910"/>
                  </a:cubicBezTo>
                  <a:cubicBezTo>
                    <a:pt x="1687" y="1221"/>
                    <a:pt x="1687" y="1637"/>
                    <a:pt x="1457" y="1928"/>
                  </a:cubicBezTo>
                  <a:cubicBezTo>
                    <a:pt x="1374" y="2033"/>
                    <a:pt x="1374" y="2178"/>
                    <a:pt x="1457" y="2283"/>
                  </a:cubicBezTo>
                  <a:cubicBezTo>
                    <a:pt x="1511" y="2358"/>
                    <a:pt x="1599" y="2400"/>
                    <a:pt x="1688" y="2400"/>
                  </a:cubicBezTo>
                  <a:cubicBezTo>
                    <a:pt x="1770" y="2400"/>
                    <a:pt x="1855" y="2363"/>
                    <a:pt x="1915" y="2283"/>
                  </a:cubicBezTo>
                  <a:cubicBezTo>
                    <a:pt x="2289" y="1784"/>
                    <a:pt x="2311" y="1076"/>
                    <a:pt x="1915" y="555"/>
                  </a:cubicBezTo>
                  <a:cubicBezTo>
                    <a:pt x="1630" y="185"/>
                    <a:pt x="1220" y="1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5406450" y="2466175"/>
              <a:ext cx="36925" cy="7075"/>
            </a:xfrm>
            <a:custGeom>
              <a:avLst/>
              <a:gdLst/>
              <a:ahLst/>
              <a:cxnLst/>
              <a:rect l="l" t="t" r="r" b="b"/>
              <a:pathLst>
                <a:path w="1477" h="283" extrusionOk="0">
                  <a:moveTo>
                    <a:pt x="0" y="0"/>
                  </a:moveTo>
                  <a:cubicBezTo>
                    <a:pt x="125" y="105"/>
                    <a:pt x="250" y="188"/>
                    <a:pt x="417" y="230"/>
                  </a:cubicBezTo>
                  <a:cubicBezTo>
                    <a:pt x="524" y="266"/>
                    <a:pt x="633" y="283"/>
                    <a:pt x="741" y="283"/>
                  </a:cubicBezTo>
                  <a:cubicBezTo>
                    <a:pt x="1009" y="283"/>
                    <a:pt x="1269" y="178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5456375" y="2466175"/>
              <a:ext cx="9900" cy="3600"/>
            </a:xfrm>
            <a:custGeom>
              <a:avLst/>
              <a:gdLst/>
              <a:ahLst/>
              <a:cxnLst/>
              <a:rect l="l" t="t" r="r" b="b"/>
              <a:pathLst>
                <a:path w="396" h="144" extrusionOk="0">
                  <a:moveTo>
                    <a:pt x="1" y="0"/>
                  </a:moveTo>
                  <a:lnTo>
                    <a:pt x="1" y="22"/>
                  </a:lnTo>
                  <a:cubicBezTo>
                    <a:pt x="29" y="92"/>
                    <a:pt x="95" y="143"/>
                    <a:pt x="168" y="143"/>
                  </a:cubicBezTo>
                  <a:cubicBezTo>
                    <a:pt x="202" y="143"/>
                    <a:pt x="237" y="132"/>
                    <a:pt x="270" y="105"/>
                  </a:cubicBezTo>
                  <a:cubicBezTo>
                    <a:pt x="312" y="83"/>
                    <a:pt x="354" y="42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5412150" y="2487325"/>
              <a:ext cx="22900" cy="27250"/>
            </a:xfrm>
            <a:custGeom>
              <a:avLst/>
              <a:gdLst/>
              <a:ahLst/>
              <a:cxnLst/>
              <a:rect l="l" t="t" r="r" b="b"/>
              <a:pathLst>
                <a:path w="916" h="1090" extrusionOk="0">
                  <a:moveTo>
                    <a:pt x="228" y="0"/>
                  </a:moveTo>
                  <a:cubicBezTo>
                    <a:pt x="194" y="0"/>
                    <a:pt x="160" y="3"/>
                    <a:pt x="125" y="8"/>
                  </a:cubicBezTo>
                  <a:cubicBezTo>
                    <a:pt x="42" y="28"/>
                    <a:pt x="1" y="111"/>
                    <a:pt x="42" y="174"/>
                  </a:cubicBezTo>
                  <a:cubicBezTo>
                    <a:pt x="64" y="236"/>
                    <a:pt x="125" y="258"/>
                    <a:pt x="167" y="258"/>
                  </a:cubicBezTo>
                  <a:cubicBezTo>
                    <a:pt x="196" y="250"/>
                    <a:pt x="225" y="247"/>
                    <a:pt x="253" y="247"/>
                  </a:cubicBezTo>
                  <a:cubicBezTo>
                    <a:pt x="388" y="247"/>
                    <a:pt x="511" y="324"/>
                    <a:pt x="563" y="444"/>
                  </a:cubicBezTo>
                  <a:cubicBezTo>
                    <a:pt x="625" y="610"/>
                    <a:pt x="583" y="777"/>
                    <a:pt x="480" y="882"/>
                  </a:cubicBezTo>
                  <a:cubicBezTo>
                    <a:pt x="417" y="923"/>
                    <a:pt x="417" y="985"/>
                    <a:pt x="438" y="1027"/>
                  </a:cubicBezTo>
                  <a:cubicBezTo>
                    <a:pt x="465" y="1067"/>
                    <a:pt x="509" y="1090"/>
                    <a:pt x="553" y="1090"/>
                  </a:cubicBezTo>
                  <a:cubicBezTo>
                    <a:pt x="578" y="1090"/>
                    <a:pt x="603" y="1083"/>
                    <a:pt x="625" y="1068"/>
                  </a:cubicBezTo>
                  <a:cubicBezTo>
                    <a:pt x="833" y="902"/>
                    <a:pt x="916" y="610"/>
                    <a:pt x="791" y="341"/>
                  </a:cubicBezTo>
                  <a:cubicBezTo>
                    <a:pt x="682" y="123"/>
                    <a:pt x="46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5460550" y="2577600"/>
              <a:ext cx="20275" cy="29025"/>
            </a:xfrm>
            <a:custGeom>
              <a:avLst/>
              <a:gdLst/>
              <a:ahLst/>
              <a:cxnLst/>
              <a:rect l="l" t="t" r="r" b="b"/>
              <a:pathLst>
                <a:path w="811" h="1161" extrusionOk="0">
                  <a:moveTo>
                    <a:pt x="401" y="1"/>
                  </a:moveTo>
                  <a:cubicBezTo>
                    <a:pt x="345" y="1"/>
                    <a:pt x="286" y="39"/>
                    <a:pt x="270" y="100"/>
                  </a:cubicBezTo>
                  <a:cubicBezTo>
                    <a:pt x="270" y="162"/>
                    <a:pt x="291" y="203"/>
                    <a:pt x="333" y="245"/>
                  </a:cubicBezTo>
                  <a:cubicBezTo>
                    <a:pt x="478" y="308"/>
                    <a:pt x="541" y="475"/>
                    <a:pt x="499" y="641"/>
                  </a:cubicBezTo>
                  <a:cubicBezTo>
                    <a:pt x="458" y="807"/>
                    <a:pt x="311" y="911"/>
                    <a:pt x="145" y="911"/>
                  </a:cubicBezTo>
                  <a:cubicBezTo>
                    <a:pt x="83" y="911"/>
                    <a:pt x="42" y="952"/>
                    <a:pt x="20" y="994"/>
                  </a:cubicBezTo>
                  <a:cubicBezTo>
                    <a:pt x="0" y="1077"/>
                    <a:pt x="62" y="1160"/>
                    <a:pt x="145" y="1160"/>
                  </a:cubicBezTo>
                  <a:cubicBezTo>
                    <a:pt x="416" y="1160"/>
                    <a:pt x="666" y="974"/>
                    <a:pt x="727" y="703"/>
                  </a:cubicBezTo>
                  <a:cubicBezTo>
                    <a:pt x="811" y="433"/>
                    <a:pt x="686" y="162"/>
                    <a:pt x="458" y="17"/>
                  </a:cubicBezTo>
                  <a:cubicBezTo>
                    <a:pt x="441" y="6"/>
                    <a:pt x="42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5490700" y="2466175"/>
              <a:ext cx="18225" cy="2175"/>
            </a:xfrm>
            <a:custGeom>
              <a:avLst/>
              <a:gdLst/>
              <a:ahLst/>
              <a:cxnLst/>
              <a:rect l="l" t="t" r="r" b="b"/>
              <a:pathLst>
                <a:path w="729" h="87" extrusionOk="0">
                  <a:moveTo>
                    <a:pt x="1" y="0"/>
                  </a:moveTo>
                  <a:cubicBezTo>
                    <a:pt x="120" y="55"/>
                    <a:pt x="250" y="86"/>
                    <a:pt x="381" y="86"/>
                  </a:cubicBezTo>
                  <a:cubicBezTo>
                    <a:pt x="500" y="86"/>
                    <a:pt x="619" y="6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5526075" y="2518100"/>
              <a:ext cx="23350" cy="41975"/>
            </a:xfrm>
            <a:custGeom>
              <a:avLst/>
              <a:gdLst/>
              <a:ahLst/>
              <a:cxnLst/>
              <a:rect l="l" t="t" r="r" b="b"/>
              <a:pathLst>
                <a:path w="934" h="1679" extrusionOk="0">
                  <a:moveTo>
                    <a:pt x="744" y="1"/>
                  </a:moveTo>
                  <a:cubicBezTo>
                    <a:pt x="733" y="1"/>
                    <a:pt x="720" y="2"/>
                    <a:pt x="708" y="4"/>
                  </a:cubicBezTo>
                  <a:cubicBezTo>
                    <a:pt x="333" y="67"/>
                    <a:pt x="42" y="400"/>
                    <a:pt x="20" y="794"/>
                  </a:cubicBezTo>
                  <a:cubicBezTo>
                    <a:pt x="0" y="1190"/>
                    <a:pt x="250" y="1543"/>
                    <a:pt x="603" y="1668"/>
                  </a:cubicBezTo>
                  <a:cubicBezTo>
                    <a:pt x="625" y="1675"/>
                    <a:pt x="647" y="1679"/>
                    <a:pt x="667" y="1679"/>
                  </a:cubicBezTo>
                  <a:cubicBezTo>
                    <a:pt x="762" y="1679"/>
                    <a:pt x="833" y="1604"/>
                    <a:pt x="833" y="1502"/>
                  </a:cubicBezTo>
                  <a:cubicBezTo>
                    <a:pt x="853" y="1440"/>
                    <a:pt x="791" y="1357"/>
                    <a:pt x="728" y="1335"/>
                  </a:cubicBezTo>
                  <a:cubicBezTo>
                    <a:pt x="500" y="1252"/>
                    <a:pt x="353" y="1044"/>
                    <a:pt x="375" y="816"/>
                  </a:cubicBezTo>
                  <a:cubicBezTo>
                    <a:pt x="395" y="586"/>
                    <a:pt x="561" y="378"/>
                    <a:pt x="791" y="336"/>
                  </a:cubicBezTo>
                  <a:cubicBezTo>
                    <a:pt x="853" y="336"/>
                    <a:pt x="916" y="253"/>
                    <a:pt x="916" y="192"/>
                  </a:cubicBezTo>
                  <a:cubicBezTo>
                    <a:pt x="934" y="79"/>
                    <a:pt x="852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5435025" y="247697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1"/>
                  </a:moveTo>
                  <a:cubicBezTo>
                    <a:pt x="252" y="1"/>
                    <a:pt x="221" y="2"/>
                    <a:pt x="189" y="6"/>
                  </a:cubicBezTo>
                  <a:cubicBezTo>
                    <a:pt x="64" y="26"/>
                    <a:pt x="1" y="151"/>
                    <a:pt x="43" y="256"/>
                  </a:cubicBezTo>
                  <a:cubicBezTo>
                    <a:pt x="61" y="309"/>
                    <a:pt x="126" y="363"/>
                    <a:pt x="197" y="363"/>
                  </a:cubicBezTo>
                  <a:cubicBezTo>
                    <a:pt x="208" y="363"/>
                    <a:pt x="219" y="362"/>
                    <a:pt x="231" y="359"/>
                  </a:cubicBezTo>
                  <a:cubicBezTo>
                    <a:pt x="245" y="357"/>
                    <a:pt x="260" y="357"/>
                    <a:pt x="275" y="357"/>
                  </a:cubicBezTo>
                  <a:cubicBezTo>
                    <a:pt x="470" y="357"/>
                    <a:pt x="672" y="478"/>
                    <a:pt x="750" y="672"/>
                  </a:cubicBezTo>
                  <a:cubicBezTo>
                    <a:pt x="855" y="900"/>
                    <a:pt x="771" y="1149"/>
                    <a:pt x="583" y="1274"/>
                  </a:cubicBezTo>
                  <a:cubicBezTo>
                    <a:pt x="522" y="1337"/>
                    <a:pt x="500" y="1421"/>
                    <a:pt x="522" y="1482"/>
                  </a:cubicBezTo>
                  <a:cubicBezTo>
                    <a:pt x="564" y="1553"/>
                    <a:pt x="634" y="1595"/>
                    <a:pt x="702" y="1595"/>
                  </a:cubicBezTo>
                  <a:cubicBezTo>
                    <a:pt x="734" y="1595"/>
                    <a:pt x="765" y="1586"/>
                    <a:pt x="791" y="1565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5502650" y="2598700"/>
              <a:ext cx="38500" cy="33250"/>
            </a:xfrm>
            <a:custGeom>
              <a:avLst/>
              <a:gdLst/>
              <a:ahLst/>
              <a:cxnLst/>
              <a:rect l="l" t="t" r="r" b="b"/>
              <a:pathLst>
                <a:path w="1540" h="1330" extrusionOk="0">
                  <a:moveTo>
                    <a:pt x="598" y="1"/>
                  </a:moveTo>
                  <a:cubicBezTo>
                    <a:pt x="423" y="1"/>
                    <a:pt x="251" y="53"/>
                    <a:pt x="105" y="150"/>
                  </a:cubicBezTo>
                  <a:cubicBezTo>
                    <a:pt x="22" y="213"/>
                    <a:pt x="0" y="358"/>
                    <a:pt x="84" y="441"/>
                  </a:cubicBezTo>
                  <a:cubicBezTo>
                    <a:pt x="115" y="462"/>
                    <a:pt x="157" y="472"/>
                    <a:pt x="199" y="472"/>
                  </a:cubicBezTo>
                  <a:cubicBezTo>
                    <a:pt x="240" y="472"/>
                    <a:pt x="282" y="462"/>
                    <a:pt x="313" y="441"/>
                  </a:cubicBezTo>
                  <a:cubicBezTo>
                    <a:pt x="403" y="381"/>
                    <a:pt x="507" y="350"/>
                    <a:pt x="612" y="350"/>
                  </a:cubicBezTo>
                  <a:cubicBezTo>
                    <a:pt x="725" y="350"/>
                    <a:pt x="840" y="387"/>
                    <a:pt x="937" y="463"/>
                  </a:cubicBezTo>
                  <a:cubicBezTo>
                    <a:pt x="1104" y="629"/>
                    <a:pt x="1166" y="879"/>
                    <a:pt x="1062" y="1087"/>
                  </a:cubicBezTo>
                  <a:cubicBezTo>
                    <a:pt x="1021" y="1148"/>
                    <a:pt x="1041" y="1232"/>
                    <a:pt x="1104" y="1295"/>
                  </a:cubicBezTo>
                  <a:cubicBezTo>
                    <a:pt x="1135" y="1318"/>
                    <a:pt x="1175" y="1330"/>
                    <a:pt x="1215" y="1330"/>
                  </a:cubicBezTo>
                  <a:cubicBezTo>
                    <a:pt x="1281" y="1330"/>
                    <a:pt x="1348" y="1297"/>
                    <a:pt x="1374" y="1232"/>
                  </a:cubicBezTo>
                  <a:cubicBezTo>
                    <a:pt x="1540" y="899"/>
                    <a:pt x="1457" y="463"/>
                    <a:pt x="1166" y="213"/>
                  </a:cubicBezTo>
                  <a:cubicBezTo>
                    <a:pt x="1000" y="69"/>
                    <a:pt x="798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5495375" y="2494800"/>
              <a:ext cx="43200" cy="21875"/>
            </a:xfrm>
            <a:custGeom>
              <a:avLst/>
              <a:gdLst/>
              <a:ahLst/>
              <a:cxnLst/>
              <a:rect l="l" t="t" r="r" b="b"/>
              <a:pathLst>
                <a:path w="1728" h="875" extrusionOk="0">
                  <a:moveTo>
                    <a:pt x="1540" y="0"/>
                  </a:moveTo>
                  <a:cubicBezTo>
                    <a:pt x="1457" y="0"/>
                    <a:pt x="1373" y="62"/>
                    <a:pt x="1373" y="145"/>
                  </a:cubicBezTo>
                  <a:cubicBezTo>
                    <a:pt x="1312" y="353"/>
                    <a:pt x="1104" y="520"/>
                    <a:pt x="874" y="520"/>
                  </a:cubicBezTo>
                  <a:cubicBezTo>
                    <a:pt x="624" y="520"/>
                    <a:pt x="438" y="375"/>
                    <a:pt x="375" y="145"/>
                  </a:cubicBezTo>
                  <a:cubicBezTo>
                    <a:pt x="355" y="62"/>
                    <a:pt x="291" y="20"/>
                    <a:pt x="208" y="20"/>
                  </a:cubicBezTo>
                  <a:cubicBezTo>
                    <a:pt x="83" y="20"/>
                    <a:pt x="0" y="125"/>
                    <a:pt x="42" y="250"/>
                  </a:cubicBezTo>
                  <a:cubicBezTo>
                    <a:pt x="147" y="603"/>
                    <a:pt x="480" y="874"/>
                    <a:pt x="874" y="874"/>
                  </a:cubicBezTo>
                  <a:cubicBezTo>
                    <a:pt x="1270" y="874"/>
                    <a:pt x="1603" y="603"/>
                    <a:pt x="1706" y="228"/>
                  </a:cubicBezTo>
                  <a:cubicBezTo>
                    <a:pt x="1728" y="125"/>
                    <a:pt x="1645" y="0"/>
                    <a:pt x="1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5573375" y="2575425"/>
              <a:ext cx="25550" cy="53050"/>
            </a:xfrm>
            <a:custGeom>
              <a:avLst/>
              <a:gdLst/>
              <a:ahLst/>
              <a:cxnLst/>
              <a:rect l="l" t="t" r="r" b="b"/>
              <a:pathLst>
                <a:path w="1022" h="2122" extrusionOk="0">
                  <a:moveTo>
                    <a:pt x="646" y="1"/>
                  </a:moveTo>
                  <a:cubicBezTo>
                    <a:pt x="581" y="1"/>
                    <a:pt x="514" y="27"/>
                    <a:pt x="459" y="82"/>
                  </a:cubicBezTo>
                  <a:cubicBezTo>
                    <a:pt x="84" y="478"/>
                    <a:pt x="1" y="1103"/>
                    <a:pt x="314" y="1580"/>
                  </a:cubicBezTo>
                  <a:cubicBezTo>
                    <a:pt x="480" y="1851"/>
                    <a:pt x="730" y="2038"/>
                    <a:pt x="1021" y="2121"/>
                  </a:cubicBezTo>
                  <a:lnTo>
                    <a:pt x="1021" y="1580"/>
                  </a:lnTo>
                  <a:cubicBezTo>
                    <a:pt x="916" y="1519"/>
                    <a:pt x="813" y="1435"/>
                    <a:pt x="750" y="1311"/>
                  </a:cubicBezTo>
                  <a:cubicBezTo>
                    <a:pt x="563" y="1019"/>
                    <a:pt x="605" y="665"/>
                    <a:pt x="833" y="415"/>
                  </a:cubicBezTo>
                  <a:cubicBezTo>
                    <a:pt x="916" y="332"/>
                    <a:pt x="916" y="207"/>
                    <a:pt x="855" y="124"/>
                  </a:cubicBezTo>
                  <a:cubicBezTo>
                    <a:pt x="808" y="43"/>
                    <a:pt x="729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5586400" y="2553300"/>
              <a:ext cx="12525" cy="7550"/>
            </a:xfrm>
            <a:custGeom>
              <a:avLst/>
              <a:gdLst/>
              <a:ahLst/>
              <a:cxnLst/>
              <a:rect l="l" t="t" r="r" b="b"/>
              <a:pathLst>
                <a:path w="501" h="302" extrusionOk="0">
                  <a:moveTo>
                    <a:pt x="302" y="1"/>
                  </a:moveTo>
                  <a:cubicBezTo>
                    <a:pt x="234" y="1"/>
                    <a:pt x="166" y="11"/>
                    <a:pt x="104" y="32"/>
                  </a:cubicBezTo>
                  <a:cubicBezTo>
                    <a:pt x="21" y="52"/>
                    <a:pt x="1" y="157"/>
                    <a:pt x="42" y="218"/>
                  </a:cubicBezTo>
                  <a:cubicBezTo>
                    <a:pt x="73" y="249"/>
                    <a:pt x="114" y="268"/>
                    <a:pt x="150" y="268"/>
                  </a:cubicBezTo>
                  <a:cubicBezTo>
                    <a:pt x="163" y="268"/>
                    <a:pt x="176" y="266"/>
                    <a:pt x="187" y="260"/>
                  </a:cubicBezTo>
                  <a:cubicBezTo>
                    <a:pt x="224" y="245"/>
                    <a:pt x="261" y="238"/>
                    <a:pt x="297" y="238"/>
                  </a:cubicBezTo>
                  <a:cubicBezTo>
                    <a:pt x="365" y="238"/>
                    <a:pt x="432" y="262"/>
                    <a:pt x="500" y="302"/>
                  </a:cubicBezTo>
                  <a:lnTo>
                    <a:pt x="500" y="32"/>
                  </a:lnTo>
                  <a:cubicBezTo>
                    <a:pt x="438" y="11"/>
                    <a:pt x="370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5583775" y="2640425"/>
              <a:ext cx="15150" cy="19350"/>
            </a:xfrm>
            <a:custGeom>
              <a:avLst/>
              <a:gdLst/>
              <a:ahLst/>
              <a:cxnLst/>
              <a:rect l="l" t="t" r="r" b="b"/>
              <a:pathLst>
                <a:path w="606" h="774" extrusionOk="0">
                  <a:moveTo>
                    <a:pt x="605" y="0"/>
                  </a:moveTo>
                  <a:cubicBezTo>
                    <a:pt x="355" y="84"/>
                    <a:pt x="147" y="270"/>
                    <a:pt x="43" y="520"/>
                  </a:cubicBezTo>
                  <a:cubicBezTo>
                    <a:pt x="1" y="645"/>
                    <a:pt x="84" y="769"/>
                    <a:pt x="189" y="769"/>
                  </a:cubicBezTo>
                  <a:cubicBezTo>
                    <a:pt x="200" y="772"/>
                    <a:pt x="212" y="774"/>
                    <a:pt x="223" y="774"/>
                  </a:cubicBezTo>
                  <a:cubicBezTo>
                    <a:pt x="294" y="774"/>
                    <a:pt x="361" y="719"/>
                    <a:pt x="397" y="666"/>
                  </a:cubicBezTo>
                  <a:cubicBezTo>
                    <a:pt x="439" y="561"/>
                    <a:pt x="500" y="458"/>
                    <a:pt x="605" y="395"/>
                  </a:cubicBez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9"/>
          <p:cNvGrpSpPr/>
          <p:nvPr/>
        </p:nvGrpSpPr>
        <p:grpSpPr>
          <a:xfrm rot="10800000">
            <a:off x="-15801" y="4108165"/>
            <a:ext cx="1382839" cy="1047207"/>
            <a:chOff x="4852025" y="2466175"/>
            <a:chExt cx="747925" cy="566425"/>
          </a:xfrm>
        </p:grpSpPr>
        <p:sp>
          <p:nvSpPr>
            <p:cNvPr id="1116" name="Google Shape;1116;p9"/>
            <p:cNvSpPr/>
            <p:nvPr/>
          </p:nvSpPr>
          <p:spPr>
            <a:xfrm>
              <a:off x="5287875" y="2834975"/>
              <a:ext cx="53575" cy="49850"/>
            </a:xfrm>
            <a:custGeom>
              <a:avLst/>
              <a:gdLst/>
              <a:ahLst/>
              <a:cxnLst/>
              <a:rect l="l" t="t" r="r" b="b"/>
              <a:pathLst>
                <a:path w="2143" h="1994" extrusionOk="0">
                  <a:moveTo>
                    <a:pt x="498" y="0"/>
                  </a:moveTo>
                  <a:cubicBezTo>
                    <a:pt x="416" y="0"/>
                    <a:pt x="338" y="43"/>
                    <a:pt x="291" y="124"/>
                  </a:cubicBezTo>
                  <a:cubicBezTo>
                    <a:pt x="0" y="602"/>
                    <a:pt x="62" y="1206"/>
                    <a:pt x="458" y="1622"/>
                  </a:cubicBezTo>
                  <a:cubicBezTo>
                    <a:pt x="707" y="1871"/>
                    <a:pt x="1031" y="1993"/>
                    <a:pt x="1353" y="1993"/>
                  </a:cubicBezTo>
                  <a:cubicBezTo>
                    <a:pt x="1569" y="1993"/>
                    <a:pt x="1784" y="1938"/>
                    <a:pt x="1976" y="1830"/>
                  </a:cubicBezTo>
                  <a:cubicBezTo>
                    <a:pt x="2122" y="1747"/>
                    <a:pt x="2142" y="1559"/>
                    <a:pt x="2017" y="1434"/>
                  </a:cubicBezTo>
                  <a:cubicBezTo>
                    <a:pt x="1967" y="1384"/>
                    <a:pt x="1901" y="1356"/>
                    <a:pt x="1839" y="1356"/>
                  </a:cubicBezTo>
                  <a:cubicBezTo>
                    <a:pt x="1798" y="1356"/>
                    <a:pt x="1759" y="1368"/>
                    <a:pt x="1726" y="1392"/>
                  </a:cubicBezTo>
                  <a:cubicBezTo>
                    <a:pt x="1610" y="1459"/>
                    <a:pt x="1480" y="1492"/>
                    <a:pt x="1351" y="1492"/>
                  </a:cubicBezTo>
                  <a:cubicBezTo>
                    <a:pt x="1159" y="1492"/>
                    <a:pt x="969" y="1417"/>
                    <a:pt x="832" y="1267"/>
                  </a:cubicBezTo>
                  <a:cubicBezTo>
                    <a:pt x="583" y="1039"/>
                    <a:pt x="561" y="665"/>
                    <a:pt x="727" y="374"/>
                  </a:cubicBezTo>
                  <a:cubicBezTo>
                    <a:pt x="769" y="291"/>
                    <a:pt x="769" y="166"/>
                    <a:pt x="686" y="82"/>
                  </a:cubicBezTo>
                  <a:cubicBezTo>
                    <a:pt x="630" y="27"/>
                    <a:pt x="563" y="0"/>
                    <a:pt x="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5367425" y="2750475"/>
              <a:ext cx="62975" cy="55600"/>
            </a:xfrm>
            <a:custGeom>
              <a:avLst/>
              <a:gdLst/>
              <a:ahLst/>
              <a:cxnLst/>
              <a:rect l="l" t="t" r="r" b="b"/>
              <a:pathLst>
                <a:path w="2519" h="2224" extrusionOk="0">
                  <a:moveTo>
                    <a:pt x="963" y="0"/>
                  </a:moveTo>
                  <a:cubicBezTo>
                    <a:pt x="691" y="0"/>
                    <a:pt x="421" y="79"/>
                    <a:pt x="188" y="237"/>
                  </a:cubicBezTo>
                  <a:cubicBezTo>
                    <a:pt x="22" y="342"/>
                    <a:pt x="0" y="570"/>
                    <a:pt x="147" y="695"/>
                  </a:cubicBezTo>
                  <a:cubicBezTo>
                    <a:pt x="202" y="739"/>
                    <a:pt x="270" y="760"/>
                    <a:pt x="337" y="760"/>
                  </a:cubicBezTo>
                  <a:cubicBezTo>
                    <a:pt x="395" y="760"/>
                    <a:pt x="452" y="745"/>
                    <a:pt x="500" y="716"/>
                  </a:cubicBezTo>
                  <a:cubicBezTo>
                    <a:pt x="639" y="624"/>
                    <a:pt x="799" y="576"/>
                    <a:pt x="960" y="576"/>
                  </a:cubicBezTo>
                  <a:cubicBezTo>
                    <a:pt x="1159" y="576"/>
                    <a:pt x="1359" y="649"/>
                    <a:pt x="1520" y="800"/>
                  </a:cubicBezTo>
                  <a:cubicBezTo>
                    <a:pt x="1811" y="1049"/>
                    <a:pt x="1894" y="1485"/>
                    <a:pt x="1706" y="1818"/>
                  </a:cubicBezTo>
                  <a:cubicBezTo>
                    <a:pt x="1645" y="1923"/>
                    <a:pt x="1686" y="2068"/>
                    <a:pt x="1770" y="2151"/>
                  </a:cubicBezTo>
                  <a:cubicBezTo>
                    <a:pt x="1827" y="2200"/>
                    <a:pt x="1897" y="2224"/>
                    <a:pt x="1966" y="2224"/>
                  </a:cubicBezTo>
                  <a:cubicBezTo>
                    <a:pt x="2073" y="2224"/>
                    <a:pt x="2177" y="2169"/>
                    <a:pt x="2227" y="2068"/>
                  </a:cubicBezTo>
                  <a:cubicBezTo>
                    <a:pt x="2518" y="1507"/>
                    <a:pt x="2414" y="800"/>
                    <a:pt x="1914" y="362"/>
                  </a:cubicBezTo>
                  <a:cubicBezTo>
                    <a:pt x="1638" y="121"/>
                    <a:pt x="129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5410075" y="2864475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1153" y="1"/>
                  </a:moveTo>
                  <a:cubicBezTo>
                    <a:pt x="1079" y="1"/>
                    <a:pt x="1005" y="38"/>
                    <a:pt x="957" y="109"/>
                  </a:cubicBezTo>
                  <a:cubicBezTo>
                    <a:pt x="896" y="192"/>
                    <a:pt x="916" y="317"/>
                    <a:pt x="999" y="379"/>
                  </a:cubicBezTo>
                  <a:cubicBezTo>
                    <a:pt x="1187" y="587"/>
                    <a:pt x="1229" y="920"/>
                    <a:pt x="1082" y="1191"/>
                  </a:cubicBezTo>
                  <a:cubicBezTo>
                    <a:pt x="950" y="1389"/>
                    <a:pt x="728" y="1508"/>
                    <a:pt x="507" y="1508"/>
                  </a:cubicBezTo>
                  <a:cubicBezTo>
                    <a:pt x="448" y="1508"/>
                    <a:pt x="390" y="1500"/>
                    <a:pt x="333" y="1482"/>
                  </a:cubicBezTo>
                  <a:cubicBezTo>
                    <a:pt x="306" y="1471"/>
                    <a:pt x="280" y="1466"/>
                    <a:pt x="254" y="1466"/>
                  </a:cubicBezTo>
                  <a:cubicBezTo>
                    <a:pt x="179" y="1466"/>
                    <a:pt x="109" y="1509"/>
                    <a:pt x="64" y="1585"/>
                  </a:cubicBezTo>
                  <a:cubicBezTo>
                    <a:pt x="0" y="1710"/>
                    <a:pt x="64" y="1877"/>
                    <a:pt x="208" y="1918"/>
                  </a:cubicBezTo>
                  <a:cubicBezTo>
                    <a:pt x="302" y="1944"/>
                    <a:pt x="399" y="1956"/>
                    <a:pt x="496" y="1956"/>
                  </a:cubicBezTo>
                  <a:cubicBezTo>
                    <a:pt x="875" y="1956"/>
                    <a:pt x="1258" y="1767"/>
                    <a:pt x="1457" y="1419"/>
                  </a:cubicBezTo>
                  <a:cubicBezTo>
                    <a:pt x="1728" y="983"/>
                    <a:pt x="1665" y="420"/>
                    <a:pt x="1312" y="68"/>
                  </a:cubicBezTo>
                  <a:cubicBezTo>
                    <a:pt x="1267" y="22"/>
                    <a:pt x="1210" y="1"/>
                    <a:pt x="1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5315950" y="2831825"/>
              <a:ext cx="62450" cy="31225"/>
            </a:xfrm>
            <a:custGeom>
              <a:avLst/>
              <a:gdLst/>
              <a:ahLst/>
              <a:cxnLst/>
              <a:rect l="l" t="t" r="r" b="b"/>
              <a:pathLst>
                <a:path w="2498" h="1249" extrusionOk="0">
                  <a:moveTo>
                    <a:pt x="1249" y="0"/>
                  </a:moveTo>
                  <a:cubicBezTo>
                    <a:pt x="686" y="0"/>
                    <a:pt x="187" y="395"/>
                    <a:pt x="62" y="916"/>
                  </a:cubicBezTo>
                  <a:cubicBezTo>
                    <a:pt x="1" y="1082"/>
                    <a:pt x="125" y="1249"/>
                    <a:pt x="292" y="1249"/>
                  </a:cubicBezTo>
                  <a:cubicBezTo>
                    <a:pt x="417" y="1249"/>
                    <a:pt x="520" y="1165"/>
                    <a:pt x="541" y="1061"/>
                  </a:cubicBezTo>
                  <a:cubicBezTo>
                    <a:pt x="625" y="749"/>
                    <a:pt x="916" y="500"/>
                    <a:pt x="1249" y="500"/>
                  </a:cubicBezTo>
                  <a:cubicBezTo>
                    <a:pt x="1602" y="520"/>
                    <a:pt x="1893" y="749"/>
                    <a:pt x="1976" y="1061"/>
                  </a:cubicBezTo>
                  <a:cubicBezTo>
                    <a:pt x="1998" y="1165"/>
                    <a:pt x="2101" y="1249"/>
                    <a:pt x="2206" y="1249"/>
                  </a:cubicBezTo>
                  <a:cubicBezTo>
                    <a:pt x="2372" y="1249"/>
                    <a:pt x="2497" y="1102"/>
                    <a:pt x="2455" y="936"/>
                  </a:cubicBezTo>
                  <a:cubicBezTo>
                    <a:pt x="2309" y="395"/>
                    <a:pt x="1831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331550" y="2920550"/>
              <a:ext cx="60350" cy="37675"/>
            </a:xfrm>
            <a:custGeom>
              <a:avLst/>
              <a:gdLst/>
              <a:ahLst/>
              <a:cxnLst/>
              <a:rect l="l" t="t" r="r" b="b"/>
              <a:pathLst>
                <a:path w="2414" h="1507" extrusionOk="0">
                  <a:moveTo>
                    <a:pt x="269" y="0"/>
                  </a:moveTo>
                  <a:cubicBezTo>
                    <a:pt x="131" y="0"/>
                    <a:pt x="21" y="113"/>
                    <a:pt x="21" y="258"/>
                  </a:cubicBezTo>
                  <a:cubicBezTo>
                    <a:pt x="1" y="799"/>
                    <a:pt x="375" y="1298"/>
                    <a:pt x="936" y="1464"/>
                  </a:cubicBezTo>
                  <a:cubicBezTo>
                    <a:pt x="1040" y="1493"/>
                    <a:pt x="1146" y="1506"/>
                    <a:pt x="1251" y="1506"/>
                  </a:cubicBezTo>
                  <a:cubicBezTo>
                    <a:pt x="1690" y="1506"/>
                    <a:pt x="2112" y="1269"/>
                    <a:pt x="2331" y="882"/>
                  </a:cubicBezTo>
                  <a:cubicBezTo>
                    <a:pt x="2414" y="737"/>
                    <a:pt x="2331" y="549"/>
                    <a:pt x="2184" y="507"/>
                  </a:cubicBezTo>
                  <a:cubicBezTo>
                    <a:pt x="2164" y="504"/>
                    <a:pt x="2144" y="503"/>
                    <a:pt x="2125" y="503"/>
                  </a:cubicBezTo>
                  <a:cubicBezTo>
                    <a:pt x="2027" y="503"/>
                    <a:pt x="1946" y="546"/>
                    <a:pt x="1893" y="632"/>
                  </a:cubicBezTo>
                  <a:cubicBezTo>
                    <a:pt x="1761" y="848"/>
                    <a:pt x="1524" y="997"/>
                    <a:pt x="1265" y="997"/>
                  </a:cubicBezTo>
                  <a:cubicBezTo>
                    <a:pt x="1198" y="997"/>
                    <a:pt x="1130" y="987"/>
                    <a:pt x="1061" y="965"/>
                  </a:cubicBezTo>
                  <a:cubicBezTo>
                    <a:pt x="728" y="882"/>
                    <a:pt x="520" y="571"/>
                    <a:pt x="520" y="258"/>
                  </a:cubicBezTo>
                  <a:cubicBezTo>
                    <a:pt x="520" y="133"/>
                    <a:pt x="437" y="30"/>
                    <a:pt x="334" y="8"/>
                  </a:cubicBezTo>
                  <a:cubicBezTo>
                    <a:pt x="312" y="3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363800" y="2907875"/>
              <a:ext cx="55650" cy="47625"/>
            </a:xfrm>
            <a:custGeom>
              <a:avLst/>
              <a:gdLst/>
              <a:ahLst/>
              <a:cxnLst/>
              <a:rect l="l" t="t" r="r" b="b"/>
              <a:pathLst>
                <a:path w="2226" h="1905" extrusionOk="0">
                  <a:moveTo>
                    <a:pt x="871" y="1"/>
                  </a:moveTo>
                  <a:cubicBezTo>
                    <a:pt x="614" y="1"/>
                    <a:pt x="358" y="84"/>
                    <a:pt x="145" y="246"/>
                  </a:cubicBezTo>
                  <a:cubicBezTo>
                    <a:pt x="1" y="349"/>
                    <a:pt x="1" y="537"/>
                    <a:pt x="125" y="640"/>
                  </a:cubicBezTo>
                  <a:cubicBezTo>
                    <a:pt x="167" y="682"/>
                    <a:pt x="224" y="702"/>
                    <a:pt x="281" y="702"/>
                  </a:cubicBezTo>
                  <a:cubicBezTo>
                    <a:pt x="338" y="702"/>
                    <a:pt x="395" y="682"/>
                    <a:pt x="437" y="640"/>
                  </a:cubicBezTo>
                  <a:cubicBezTo>
                    <a:pt x="569" y="549"/>
                    <a:pt x="720" y="503"/>
                    <a:pt x="871" y="503"/>
                  </a:cubicBezTo>
                  <a:cubicBezTo>
                    <a:pt x="1032" y="503"/>
                    <a:pt x="1193" y="555"/>
                    <a:pt x="1332" y="662"/>
                  </a:cubicBezTo>
                  <a:cubicBezTo>
                    <a:pt x="1602" y="890"/>
                    <a:pt x="1685" y="1244"/>
                    <a:pt x="1540" y="1555"/>
                  </a:cubicBezTo>
                  <a:cubicBezTo>
                    <a:pt x="1498" y="1660"/>
                    <a:pt x="1518" y="1763"/>
                    <a:pt x="1623" y="1847"/>
                  </a:cubicBezTo>
                  <a:cubicBezTo>
                    <a:pt x="1670" y="1886"/>
                    <a:pt x="1727" y="1905"/>
                    <a:pt x="1781" y="1905"/>
                  </a:cubicBezTo>
                  <a:cubicBezTo>
                    <a:pt x="1872" y="1905"/>
                    <a:pt x="1958" y="1854"/>
                    <a:pt x="1998" y="1763"/>
                  </a:cubicBezTo>
                  <a:cubicBezTo>
                    <a:pt x="2226" y="1244"/>
                    <a:pt x="2101" y="640"/>
                    <a:pt x="1643" y="287"/>
                  </a:cubicBezTo>
                  <a:cubicBezTo>
                    <a:pt x="1419" y="94"/>
                    <a:pt x="1145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5292025" y="2812250"/>
              <a:ext cx="26525" cy="23650"/>
            </a:xfrm>
            <a:custGeom>
              <a:avLst/>
              <a:gdLst/>
              <a:ahLst/>
              <a:cxnLst/>
              <a:rect l="l" t="t" r="r" b="b"/>
              <a:pathLst>
                <a:path w="1061" h="946" extrusionOk="0">
                  <a:moveTo>
                    <a:pt x="395" y="1"/>
                  </a:moveTo>
                  <a:cubicBezTo>
                    <a:pt x="279" y="1"/>
                    <a:pt x="163" y="33"/>
                    <a:pt x="62" y="96"/>
                  </a:cubicBezTo>
                  <a:cubicBezTo>
                    <a:pt x="1" y="138"/>
                    <a:pt x="1" y="221"/>
                    <a:pt x="62" y="284"/>
                  </a:cubicBezTo>
                  <a:cubicBezTo>
                    <a:pt x="86" y="308"/>
                    <a:pt x="118" y="318"/>
                    <a:pt x="148" y="318"/>
                  </a:cubicBezTo>
                  <a:cubicBezTo>
                    <a:pt x="170" y="318"/>
                    <a:pt x="191" y="313"/>
                    <a:pt x="209" y="304"/>
                  </a:cubicBezTo>
                  <a:cubicBezTo>
                    <a:pt x="267" y="265"/>
                    <a:pt x="340" y="244"/>
                    <a:pt x="413" y="244"/>
                  </a:cubicBezTo>
                  <a:cubicBezTo>
                    <a:pt x="495" y="244"/>
                    <a:pt x="579" y="270"/>
                    <a:pt x="645" y="326"/>
                  </a:cubicBezTo>
                  <a:cubicBezTo>
                    <a:pt x="769" y="451"/>
                    <a:pt x="791" y="617"/>
                    <a:pt x="728" y="762"/>
                  </a:cubicBezTo>
                  <a:cubicBezTo>
                    <a:pt x="686" y="825"/>
                    <a:pt x="708" y="867"/>
                    <a:pt x="749" y="908"/>
                  </a:cubicBezTo>
                  <a:cubicBezTo>
                    <a:pt x="775" y="934"/>
                    <a:pt x="805" y="946"/>
                    <a:pt x="834" y="946"/>
                  </a:cubicBezTo>
                  <a:cubicBezTo>
                    <a:pt x="873" y="946"/>
                    <a:pt x="912" y="923"/>
                    <a:pt x="936" y="887"/>
                  </a:cubicBezTo>
                  <a:cubicBezTo>
                    <a:pt x="1061" y="637"/>
                    <a:pt x="1019" y="346"/>
                    <a:pt x="811" y="159"/>
                  </a:cubicBezTo>
                  <a:cubicBezTo>
                    <a:pt x="694" y="54"/>
                    <a:pt x="544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5411100" y="2839500"/>
              <a:ext cx="44775" cy="24600"/>
            </a:xfrm>
            <a:custGeom>
              <a:avLst/>
              <a:gdLst/>
              <a:ahLst/>
              <a:cxnLst/>
              <a:rect l="l" t="t" r="r" b="b"/>
              <a:pathLst>
                <a:path w="1791" h="984" extrusionOk="0">
                  <a:moveTo>
                    <a:pt x="903" y="0"/>
                  </a:moveTo>
                  <a:cubicBezTo>
                    <a:pt x="874" y="0"/>
                    <a:pt x="843" y="2"/>
                    <a:pt x="813" y="5"/>
                  </a:cubicBezTo>
                  <a:cubicBezTo>
                    <a:pt x="397" y="46"/>
                    <a:pt x="64" y="379"/>
                    <a:pt x="23" y="775"/>
                  </a:cubicBezTo>
                  <a:cubicBezTo>
                    <a:pt x="1" y="900"/>
                    <a:pt x="84" y="983"/>
                    <a:pt x="209" y="983"/>
                  </a:cubicBezTo>
                  <a:cubicBezTo>
                    <a:pt x="292" y="962"/>
                    <a:pt x="355" y="900"/>
                    <a:pt x="375" y="817"/>
                  </a:cubicBezTo>
                  <a:cubicBezTo>
                    <a:pt x="417" y="587"/>
                    <a:pt x="605" y="401"/>
                    <a:pt x="855" y="379"/>
                  </a:cubicBezTo>
                  <a:cubicBezTo>
                    <a:pt x="883" y="374"/>
                    <a:pt x="912" y="372"/>
                    <a:pt x="939" y="372"/>
                  </a:cubicBezTo>
                  <a:cubicBezTo>
                    <a:pt x="1155" y="372"/>
                    <a:pt x="1342" y="510"/>
                    <a:pt x="1416" y="712"/>
                  </a:cubicBezTo>
                  <a:cubicBezTo>
                    <a:pt x="1437" y="795"/>
                    <a:pt x="1520" y="837"/>
                    <a:pt x="1604" y="837"/>
                  </a:cubicBezTo>
                  <a:cubicBezTo>
                    <a:pt x="1728" y="817"/>
                    <a:pt x="1790" y="692"/>
                    <a:pt x="1748" y="587"/>
                  </a:cubicBezTo>
                  <a:cubicBezTo>
                    <a:pt x="1614" y="240"/>
                    <a:pt x="1283" y="0"/>
                    <a:pt x="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5423100" y="2937825"/>
              <a:ext cx="43175" cy="30525"/>
            </a:xfrm>
            <a:custGeom>
              <a:avLst/>
              <a:gdLst/>
              <a:ahLst/>
              <a:cxnLst/>
              <a:rect l="l" t="t" r="r" b="b"/>
              <a:pathLst>
                <a:path w="1727" h="1221" extrusionOk="0">
                  <a:moveTo>
                    <a:pt x="247" y="0"/>
                  </a:moveTo>
                  <a:cubicBezTo>
                    <a:pt x="169" y="0"/>
                    <a:pt x="98" y="58"/>
                    <a:pt x="83" y="149"/>
                  </a:cubicBezTo>
                  <a:cubicBezTo>
                    <a:pt x="0" y="545"/>
                    <a:pt x="208" y="962"/>
                    <a:pt x="583" y="1128"/>
                  </a:cubicBezTo>
                  <a:cubicBezTo>
                    <a:pt x="709" y="1191"/>
                    <a:pt x="843" y="1221"/>
                    <a:pt x="974" y="1221"/>
                  </a:cubicBezTo>
                  <a:cubicBezTo>
                    <a:pt x="1233" y="1221"/>
                    <a:pt x="1485" y="1106"/>
                    <a:pt x="1665" y="898"/>
                  </a:cubicBezTo>
                  <a:cubicBezTo>
                    <a:pt x="1726" y="795"/>
                    <a:pt x="1706" y="670"/>
                    <a:pt x="1601" y="607"/>
                  </a:cubicBezTo>
                  <a:cubicBezTo>
                    <a:pt x="1574" y="600"/>
                    <a:pt x="1547" y="596"/>
                    <a:pt x="1520" y="596"/>
                  </a:cubicBezTo>
                  <a:cubicBezTo>
                    <a:pt x="1466" y="596"/>
                    <a:pt x="1415" y="614"/>
                    <a:pt x="1373" y="670"/>
                  </a:cubicBezTo>
                  <a:cubicBezTo>
                    <a:pt x="1276" y="781"/>
                    <a:pt x="1123" y="846"/>
                    <a:pt x="965" y="846"/>
                  </a:cubicBezTo>
                  <a:cubicBezTo>
                    <a:pt x="885" y="846"/>
                    <a:pt x="804" y="829"/>
                    <a:pt x="728" y="795"/>
                  </a:cubicBezTo>
                  <a:cubicBezTo>
                    <a:pt x="520" y="690"/>
                    <a:pt x="395" y="441"/>
                    <a:pt x="436" y="213"/>
                  </a:cubicBezTo>
                  <a:cubicBezTo>
                    <a:pt x="458" y="129"/>
                    <a:pt x="416" y="46"/>
                    <a:pt x="333" y="24"/>
                  </a:cubicBezTo>
                  <a:cubicBezTo>
                    <a:pt x="305" y="8"/>
                    <a:pt x="276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5311300" y="2893075"/>
              <a:ext cx="45250" cy="24650"/>
            </a:xfrm>
            <a:custGeom>
              <a:avLst/>
              <a:gdLst/>
              <a:ahLst/>
              <a:cxnLst/>
              <a:rect l="l" t="t" r="r" b="b"/>
              <a:pathLst>
                <a:path w="1810" h="986" extrusionOk="0">
                  <a:moveTo>
                    <a:pt x="901" y="1"/>
                  </a:moveTo>
                  <a:cubicBezTo>
                    <a:pt x="871" y="1"/>
                    <a:pt x="841" y="2"/>
                    <a:pt x="811" y="5"/>
                  </a:cubicBezTo>
                  <a:cubicBezTo>
                    <a:pt x="395" y="47"/>
                    <a:pt x="82" y="380"/>
                    <a:pt x="20" y="774"/>
                  </a:cubicBezTo>
                  <a:cubicBezTo>
                    <a:pt x="0" y="888"/>
                    <a:pt x="86" y="985"/>
                    <a:pt x="195" y="985"/>
                  </a:cubicBezTo>
                  <a:cubicBezTo>
                    <a:pt x="206" y="985"/>
                    <a:pt x="217" y="984"/>
                    <a:pt x="228" y="982"/>
                  </a:cubicBezTo>
                  <a:cubicBezTo>
                    <a:pt x="311" y="982"/>
                    <a:pt x="373" y="921"/>
                    <a:pt x="373" y="838"/>
                  </a:cubicBezTo>
                  <a:cubicBezTo>
                    <a:pt x="415" y="588"/>
                    <a:pt x="603" y="400"/>
                    <a:pt x="852" y="380"/>
                  </a:cubicBezTo>
                  <a:cubicBezTo>
                    <a:pt x="869" y="378"/>
                    <a:pt x="885" y="378"/>
                    <a:pt x="901" y="378"/>
                  </a:cubicBezTo>
                  <a:cubicBezTo>
                    <a:pt x="1131" y="378"/>
                    <a:pt x="1335" y="518"/>
                    <a:pt x="1413" y="713"/>
                  </a:cubicBezTo>
                  <a:cubicBezTo>
                    <a:pt x="1435" y="796"/>
                    <a:pt x="1518" y="838"/>
                    <a:pt x="1601" y="838"/>
                  </a:cubicBezTo>
                  <a:cubicBezTo>
                    <a:pt x="1726" y="816"/>
                    <a:pt x="1809" y="691"/>
                    <a:pt x="1768" y="588"/>
                  </a:cubicBezTo>
                  <a:cubicBezTo>
                    <a:pt x="1632" y="241"/>
                    <a:pt x="1283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5376775" y="2829750"/>
              <a:ext cx="29150" cy="19375"/>
            </a:xfrm>
            <a:custGeom>
              <a:avLst/>
              <a:gdLst/>
              <a:ahLst/>
              <a:cxnLst/>
              <a:rect l="l" t="t" r="r" b="b"/>
              <a:pathLst>
                <a:path w="1166" h="775" extrusionOk="0">
                  <a:moveTo>
                    <a:pt x="543" y="1"/>
                  </a:moveTo>
                  <a:cubicBezTo>
                    <a:pt x="353" y="1"/>
                    <a:pt x="164" y="98"/>
                    <a:pt x="42" y="250"/>
                  </a:cubicBezTo>
                  <a:cubicBezTo>
                    <a:pt x="1" y="311"/>
                    <a:pt x="22" y="416"/>
                    <a:pt x="106" y="436"/>
                  </a:cubicBezTo>
                  <a:cubicBezTo>
                    <a:pt x="122" y="442"/>
                    <a:pt x="137" y="445"/>
                    <a:pt x="152" y="445"/>
                  </a:cubicBezTo>
                  <a:cubicBezTo>
                    <a:pt x="190" y="445"/>
                    <a:pt x="220" y="425"/>
                    <a:pt x="250" y="395"/>
                  </a:cubicBezTo>
                  <a:cubicBezTo>
                    <a:pt x="311" y="303"/>
                    <a:pt x="429" y="246"/>
                    <a:pt x="544" y="246"/>
                  </a:cubicBezTo>
                  <a:cubicBezTo>
                    <a:pt x="586" y="246"/>
                    <a:pt x="628" y="253"/>
                    <a:pt x="667" y="270"/>
                  </a:cubicBezTo>
                  <a:cubicBezTo>
                    <a:pt x="833" y="333"/>
                    <a:pt x="916" y="478"/>
                    <a:pt x="89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4" y="773"/>
                    <a:pt x="1009" y="775"/>
                    <a:pt x="1023" y="775"/>
                  </a:cubicBezTo>
                  <a:cubicBezTo>
                    <a:pt x="1089" y="775"/>
                    <a:pt x="1146" y="734"/>
                    <a:pt x="1146" y="666"/>
                  </a:cubicBezTo>
                  <a:cubicBezTo>
                    <a:pt x="1166" y="395"/>
                    <a:pt x="1021" y="125"/>
                    <a:pt x="750" y="42"/>
                  </a:cubicBezTo>
                  <a:cubicBezTo>
                    <a:pt x="683" y="14"/>
                    <a:pt x="613" y="1"/>
                    <a:pt x="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5401325" y="2875150"/>
              <a:ext cx="30125" cy="17625"/>
            </a:xfrm>
            <a:custGeom>
              <a:avLst/>
              <a:gdLst/>
              <a:ahLst/>
              <a:cxnLst/>
              <a:rect l="l" t="t" r="r" b="b"/>
              <a:pathLst>
                <a:path w="1205" h="705" extrusionOk="0">
                  <a:moveTo>
                    <a:pt x="623" y="0"/>
                  </a:moveTo>
                  <a:cubicBezTo>
                    <a:pt x="581" y="0"/>
                    <a:pt x="539" y="5"/>
                    <a:pt x="497" y="15"/>
                  </a:cubicBezTo>
                  <a:cubicBezTo>
                    <a:pt x="225" y="77"/>
                    <a:pt x="17" y="306"/>
                    <a:pt x="17" y="576"/>
                  </a:cubicBezTo>
                  <a:cubicBezTo>
                    <a:pt x="0" y="648"/>
                    <a:pt x="60" y="705"/>
                    <a:pt x="131" y="705"/>
                  </a:cubicBezTo>
                  <a:cubicBezTo>
                    <a:pt x="142" y="705"/>
                    <a:pt x="153" y="704"/>
                    <a:pt x="164" y="701"/>
                  </a:cubicBezTo>
                  <a:cubicBezTo>
                    <a:pt x="205" y="701"/>
                    <a:pt x="247" y="639"/>
                    <a:pt x="267" y="598"/>
                  </a:cubicBezTo>
                  <a:cubicBezTo>
                    <a:pt x="267" y="431"/>
                    <a:pt x="372" y="285"/>
                    <a:pt x="538" y="265"/>
                  </a:cubicBezTo>
                  <a:cubicBezTo>
                    <a:pt x="567" y="257"/>
                    <a:pt x="596" y="254"/>
                    <a:pt x="625" y="254"/>
                  </a:cubicBezTo>
                  <a:cubicBezTo>
                    <a:pt x="760" y="254"/>
                    <a:pt x="882" y="332"/>
                    <a:pt x="933" y="451"/>
                  </a:cubicBezTo>
                  <a:cubicBezTo>
                    <a:pt x="951" y="485"/>
                    <a:pt x="995" y="519"/>
                    <a:pt x="1046" y="519"/>
                  </a:cubicBezTo>
                  <a:cubicBezTo>
                    <a:pt x="1057" y="519"/>
                    <a:pt x="1068" y="518"/>
                    <a:pt x="1079" y="514"/>
                  </a:cubicBezTo>
                  <a:cubicBezTo>
                    <a:pt x="1162" y="493"/>
                    <a:pt x="1204" y="409"/>
                    <a:pt x="1162" y="348"/>
                  </a:cubicBezTo>
                  <a:cubicBezTo>
                    <a:pt x="1057" y="137"/>
                    <a:pt x="848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5440225" y="2910300"/>
              <a:ext cx="21375" cy="28375"/>
            </a:xfrm>
            <a:custGeom>
              <a:avLst/>
              <a:gdLst/>
              <a:ahLst/>
              <a:cxnLst/>
              <a:rect l="l" t="t" r="r" b="b"/>
              <a:pathLst>
                <a:path w="855" h="1135" extrusionOk="0">
                  <a:moveTo>
                    <a:pt x="665" y="0"/>
                  </a:moveTo>
                  <a:cubicBezTo>
                    <a:pt x="412" y="0"/>
                    <a:pt x="183" y="163"/>
                    <a:pt x="84" y="418"/>
                  </a:cubicBezTo>
                  <a:cubicBezTo>
                    <a:pt x="1" y="668"/>
                    <a:pt x="106" y="959"/>
                    <a:pt x="334" y="1106"/>
                  </a:cubicBezTo>
                  <a:cubicBezTo>
                    <a:pt x="355" y="1126"/>
                    <a:pt x="378" y="1135"/>
                    <a:pt x="400" y="1135"/>
                  </a:cubicBezTo>
                  <a:cubicBezTo>
                    <a:pt x="445" y="1135"/>
                    <a:pt x="487" y="1098"/>
                    <a:pt x="500" y="1042"/>
                  </a:cubicBezTo>
                  <a:cubicBezTo>
                    <a:pt x="522" y="1001"/>
                    <a:pt x="500" y="939"/>
                    <a:pt x="459" y="917"/>
                  </a:cubicBezTo>
                  <a:cubicBezTo>
                    <a:pt x="334" y="814"/>
                    <a:pt x="272" y="648"/>
                    <a:pt x="334" y="501"/>
                  </a:cubicBezTo>
                  <a:cubicBezTo>
                    <a:pt x="372" y="349"/>
                    <a:pt x="515" y="249"/>
                    <a:pt x="652" y="249"/>
                  </a:cubicBezTo>
                  <a:cubicBezTo>
                    <a:pt x="664" y="249"/>
                    <a:pt x="676" y="250"/>
                    <a:pt x="688" y="252"/>
                  </a:cubicBezTo>
                  <a:cubicBezTo>
                    <a:pt x="750" y="252"/>
                    <a:pt x="792" y="232"/>
                    <a:pt x="813" y="168"/>
                  </a:cubicBezTo>
                  <a:cubicBezTo>
                    <a:pt x="855" y="107"/>
                    <a:pt x="792" y="24"/>
                    <a:pt x="708" y="2"/>
                  </a:cubicBezTo>
                  <a:cubicBezTo>
                    <a:pt x="694" y="1"/>
                    <a:pt x="679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5313875" y="2784350"/>
              <a:ext cx="30675" cy="39750"/>
            </a:xfrm>
            <a:custGeom>
              <a:avLst/>
              <a:gdLst/>
              <a:ahLst/>
              <a:cxnLst/>
              <a:rect l="l" t="t" r="r" b="b"/>
              <a:pathLst>
                <a:path w="1227" h="1590" extrusionOk="0">
                  <a:moveTo>
                    <a:pt x="282" y="0"/>
                  </a:moveTo>
                  <a:cubicBezTo>
                    <a:pt x="250" y="0"/>
                    <a:pt x="218" y="2"/>
                    <a:pt x="187" y="5"/>
                  </a:cubicBezTo>
                  <a:cubicBezTo>
                    <a:pt x="84" y="5"/>
                    <a:pt x="0" y="130"/>
                    <a:pt x="42" y="235"/>
                  </a:cubicBezTo>
                  <a:cubicBezTo>
                    <a:pt x="76" y="304"/>
                    <a:pt x="124" y="344"/>
                    <a:pt x="186" y="344"/>
                  </a:cubicBezTo>
                  <a:cubicBezTo>
                    <a:pt x="200" y="344"/>
                    <a:pt x="214" y="342"/>
                    <a:pt x="228" y="338"/>
                  </a:cubicBezTo>
                  <a:cubicBezTo>
                    <a:pt x="244" y="337"/>
                    <a:pt x="260" y="336"/>
                    <a:pt x="276" y="336"/>
                  </a:cubicBezTo>
                  <a:cubicBezTo>
                    <a:pt x="489" y="336"/>
                    <a:pt x="692" y="459"/>
                    <a:pt x="769" y="671"/>
                  </a:cubicBezTo>
                  <a:cubicBezTo>
                    <a:pt x="852" y="901"/>
                    <a:pt x="769" y="1129"/>
                    <a:pt x="583" y="1275"/>
                  </a:cubicBezTo>
                  <a:cubicBezTo>
                    <a:pt x="520" y="1317"/>
                    <a:pt x="500" y="1400"/>
                    <a:pt x="520" y="1483"/>
                  </a:cubicBezTo>
                  <a:cubicBezTo>
                    <a:pt x="546" y="1549"/>
                    <a:pt x="614" y="1589"/>
                    <a:pt x="682" y="1589"/>
                  </a:cubicBezTo>
                  <a:cubicBezTo>
                    <a:pt x="721" y="1589"/>
                    <a:pt x="760" y="1576"/>
                    <a:pt x="791" y="1545"/>
                  </a:cubicBezTo>
                  <a:cubicBezTo>
                    <a:pt x="1102" y="1337"/>
                    <a:pt x="1227" y="921"/>
                    <a:pt x="1082" y="546"/>
                  </a:cubicBezTo>
                  <a:cubicBezTo>
                    <a:pt x="948" y="203"/>
                    <a:pt x="623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5435025" y="279162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0"/>
                  </a:moveTo>
                  <a:cubicBezTo>
                    <a:pt x="252" y="0"/>
                    <a:pt x="221" y="2"/>
                    <a:pt x="189" y="6"/>
                  </a:cubicBezTo>
                  <a:cubicBezTo>
                    <a:pt x="64" y="27"/>
                    <a:pt x="1" y="130"/>
                    <a:pt x="43" y="255"/>
                  </a:cubicBezTo>
                  <a:cubicBezTo>
                    <a:pt x="64" y="319"/>
                    <a:pt x="147" y="360"/>
                    <a:pt x="209" y="360"/>
                  </a:cubicBezTo>
                  <a:cubicBezTo>
                    <a:pt x="226" y="359"/>
                    <a:pt x="243" y="358"/>
                    <a:pt x="261" y="358"/>
                  </a:cubicBezTo>
                  <a:cubicBezTo>
                    <a:pt x="472" y="358"/>
                    <a:pt x="673" y="479"/>
                    <a:pt x="750" y="671"/>
                  </a:cubicBezTo>
                  <a:cubicBezTo>
                    <a:pt x="833" y="901"/>
                    <a:pt x="771" y="1151"/>
                    <a:pt x="583" y="1276"/>
                  </a:cubicBezTo>
                  <a:cubicBezTo>
                    <a:pt x="522" y="1317"/>
                    <a:pt x="500" y="1400"/>
                    <a:pt x="522" y="1484"/>
                  </a:cubicBezTo>
                  <a:cubicBezTo>
                    <a:pt x="550" y="1554"/>
                    <a:pt x="617" y="1596"/>
                    <a:pt x="690" y="1596"/>
                  </a:cubicBezTo>
                  <a:cubicBezTo>
                    <a:pt x="723" y="1596"/>
                    <a:pt x="759" y="1586"/>
                    <a:pt x="791" y="1567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5460050" y="2885850"/>
              <a:ext cx="23900" cy="41975"/>
            </a:xfrm>
            <a:custGeom>
              <a:avLst/>
              <a:gdLst/>
              <a:ahLst/>
              <a:cxnLst/>
              <a:rect l="l" t="t" r="r" b="b"/>
              <a:pathLst>
                <a:path w="956" h="1679" extrusionOk="0">
                  <a:moveTo>
                    <a:pt x="195" y="0"/>
                  </a:moveTo>
                  <a:cubicBezTo>
                    <a:pt x="86" y="0"/>
                    <a:pt x="0" y="96"/>
                    <a:pt x="20" y="189"/>
                  </a:cubicBezTo>
                  <a:cubicBezTo>
                    <a:pt x="20" y="273"/>
                    <a:pt x="82" y="336"/>
                    <a:pt x="165" y="356"/>
                  </a:cubicBezTo>
                  <a:cubicBezTo>
                    <a:pt x="373" y="398"/>
                    <a:pt x="561" y="586"/>
                    <a:pt x="581" y="814"/>
                  </a:cubicBezTo>
                  <a:cubicBezTo>
                    <a:pt x="603" y="1043"/>
                    <a:pt x="456" y="1271"/>
                    <a:pt x="228" y="1335"/>
                  </a:cubicBezTo>
                  <a:cubicBezTo>
                    <a:pt x="165" y="1355"/>
                    <a:pt x="123" y="1438"/>
                    <a:pt x="123" y="1521"/>
                  </a:cubicBezTo>
                  <a:cubicBezTo>
                    <a:pt x="123" y="1607"/>
                    <a:pt x="207" y="1678"/>
                    <a:pt x="295" y="1678"/>
                  </a:cubicBezTo>
                  <a:cubicBezTo>
                    <a:pt x="315" y="1678"/>
                    <a:pt x="334" y="1675"/>
                    <a:pt x="353" y="1667"/>
                  </a:cubicBezTo>
                  <a:cubicBezTo>
                    <a:pt x="706" y="1543"/>
                    <a:pt x="956" y="1188"/>
                    <a:pt x="936" y="794"/>
                  </a:cubicBezTo>
                  <a:cubicBezTo>
                    <a:pt x="894" y="378"/>
                    <a:pt x="60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5398125" y="2810425"/>
              <a:ext cx="42625" cy="22575"/>
            </a:xfrm>
            <a:custGeom>
              <a:avLst/>
              <a:gdLst/>
              <a:ahLst/>
              <a:cxnLst/>
              <a:rect l="l" t="t" r="r" b="b"/>
              <a:pathLst>
                <a:path w="1705" h="903" extrusionOk="0">
                  <a:moveTo>
                    <a:pt x="1529" y="0"/>
                  </a:moveTo>
                  <a:cubicBezTo>
                    <a:pt x="1519" y="0"/>
                    <a:pt x="1509" y="1"/>
                    <a:pt x="1499" y="3"/>
                  </a:cubicBezTo>
                  <a:cubicBezTo>
                    <a:pt x="1435" y="3"/>
                    <a:pt x="1352" y="66"/>
                    <a:pt x="1352" y="127"/>
                  </a:cubicBezTo>
                  <a:cubicBezTo>
                    <a:pt x="1310" y="357"/>
                    <a:pt x="1124" y="544"/>
                    <a:pt x="874" y="544"/>
                  </a:cubicBezTo>
                  <a:cubicBezTo>
                    <a:pt x="859" y="545"/>
                    <a:pt x="844" y="546"/>
                    <a:pt x="829" y="546"/>
                  </a:cubicBezTo>
                  <a:cubicBezTo>
                    <a:pt x="618" y="546"/>
                    <a:pt x="431" y="405"/>
                    <a:pt x="353" y="211"/>
                  </a:cubicBezTo>
                  <a:cubicBezTo>
                    <a:pt x="333" y="127"/>
                    <a:pt x="270" y="86"/>
                    <a:pt x="187" y="86"/>
                  </a:cubicBezTo>
                  <a:cubicBezTo>
                    <a:pt x="62" y="107"/>
                    <a:pt x="1" y="211"/>
                    <a:pt x="21" y="316"/>
                  </a:cubicBezTo>
                  <a:cubicBezTo>
                    <a:pt x="136" y="663"/>
                    <a:pt x="449" y="903"/>
                    <a:pt x="826" y="903"/>
                  </a:cubicBezTo>
                  <a:cubicBezTo>
                    <a:pt x="856" y="903"/>
                    <a:pt x="886" y="901"/>
                    <a:pt x="916" y="898"/>
                  </a:cubicBezTo>
                  <a:cubicBezTo>
                    <a:pt x="1310" y="876"/>
                    <a:pt x="1623" y="565"/>
                    <a:pt x="1685" y="191"/>
                  </a:cubicBezTo>
                  <a:cubicBezTo>
                    <a:pt x="1705" y="95"/>
                    <a:pt x="1637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5339875" y="2853675"/>
              <a:ext cx="20300" cy="32600"/>
            </a:xfrm>
            <a:custGeom>
              <a:avLst/>
              <a:gdLst/>
              <a:ahLst/>
              <a:cxnLst/>
              <a:rect l="l" t="t" r="r" b="b"/>
              <a:pathLst>
                <a:path w="812" h="1304" extrusionOk="0">
                  <a:moveTo>
                    <a:pt x="167" y="0"/>
                  </a:moveTo>
                  <a:cubicBezTo>
                    <a:pt x="62" y="0"/>
                    <a:pt x="1" y="83"/>
                    <a:pt x="21" y="167"/>
                  </a:cubicBezTo>
                  <a:cubicBezTo>
                    <a:pt x="21" y="228"/>
                    <a:pt x="84" y="270"/>
                    <a:pt x="145" y="270"/>
                  </a:cubicBezTo>
                  <a:cubicBezTo>
                    <a:pt x="312" y="291"/>
                    <a:pt x="458" y="436"/>
                    <a:pt x="500" y="603"/>
                  </a:cubicBezTo>
                  <a:cubicBezTo>
                    <a:pt x="520" y="791"/>
                    <a:pt x="417" y="957"/>
                    <a:pt x="270" y="1040"/>
                  </a:cubicBezTo>
                  <a:cubicBezTo>
                    <a:pt x="209" y="1060"/>
                    <a:pt x="167" y="1124"/>
                    <a:pt x="187" y="1185"/>
                  </a:cubicBezTo>
                  <a:cubicBezTo>
                    <a:pt x="187" y="1250"/>
                    <a:pt x="251" y="1303"/>
                    <a:pt x="319" y="1303"/>
                  </a:cubicBezTo>
                  <a:cubicBezTo>
                    <a:pt x="338" y="1303"/>
                    <a:pt x="357" y="1299"/>
                    <a:pt x="375" y="1290"/>
                  </a:cubicBezTo>
                  <a:cubicBezTo>
                    <a:pt x="645" y="1165"/>
                    <a:pt x="811" y="874"/>
                    <a:pt x="769" y="561"/>
                  </a:cubicBezTo>
                  <a:cubicBezTo>
                    <a:pt x="708" y="250"/>
                    <a:pt x="458" y="42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5351825" y="2776350"/>
              <a:ext cx="44750" cy="47525"/>
            </a:xfrm>
            <a:custGeom>
              <a:avLst/>
              <a:gdLst/>
              <a:ahLst/>
              <a:cxnLst/>
              <a:rect l="l" t="t" r="r" b="b"/>
              <a:pathLst>
                <a:path w="1790" h="1901" extrusionOk="0">
                  <a:moveTo>
                    <a:pt x="1260" y="1"/>
                  </a:moveTo>
                  <a:cubicBezTo>
                    <a:pt x="1192" y="1"/>
                    <a:pt x="1126" y="32"/>
                    <a:pt x="1082" y="97"/>
                  </a:cubicBezTo>
                  <a:cubicBezTo>
                    <a:pt x="1020" y="181"/>
                    <a:pt x="1020" y="284"/>
                    <a:pt x="1082" y="367"/>
                  </a:cubicBezTo>
                  <a:cubicBezTo>
                    <a:pt x="1270" y="597"/>
                    <a:pt x="1290" y="930"/>
                    <a:pt x="1124" y="1179"/>
                  </a:cubicBezTo>
                  <a:cubicBezTo>
                    <a:pt x="990" y="1358"/>
                    <a:pt x="792" y="1452"/>
                    <a:pt x="590" y="1452"/>
                  </a:cubicBezTo>
                  <a:cubicBezTo>
                    <a:pt x="511" y="1452"/>
                    <a:pt x="431" y="1437"/>
                    <a:pt x="355" y="1407"/>
                  </a:cubicBezTo>
                  <a:cubicBezTo>
                    <a:pt x="327" y="1396"/>
                    <a:pt x="299" y="1391"/>
                    <a:pt x="272" y="1391"/>
                  </a:cubicBezTo>
                  <a:cubicBezTo>
                    <a:pt x="197" y="1391"/>
                    <a:pt x="130" y="1430"/>
                    <a:pt x="83" y="1490"/>
                  </a:cubicBezTo>
                  <a:cubicBezTo>
                    <a:pt x="0" y="1615"/>
                    <a:pt x="42" y="1782"/>
                    <a:pt x="188" y="1823"/>
                  </a:cubicBezTo>
                  <a:cubicBezTo>
                    <a:pt x="315" y="1875"/>
                    <a:pt x="448" y="1900"/>
                    <a:pt x="580" y="1900"/>
                  </a:cubicBezTo>
                  <a:cubicBezTo>
                    <a:pt x="926" y="1900"/>
                    <a:pt x="1267" y="1730"/>
                    <a:pt x="1478" y="1429"/>
                  </a:cubicBezTo>
                  <a:cubicBezTo>
                    <a:pt x="1789" y="1013"/>
                    <a:pt x="1748" y="450"/>
                    <a:pt x="1437" y="76"/>
                  </a:cubicBezTo>
                  <a:cubicBezTo>
                    <a:pt x="1387" y="27"/>
                    <a:pt x="132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5358050" y="2847175"/>
              <a:ext cx="44775" cy="47725"/>
            </a:xfrm>
            <a:custGeom>
              <a:avLst/>
              <a:gdLst/>
              <a:ahLst/>
              <a:cxnLst/>
              <a:rect l="l" t="t" r="r" b="b"/>
              <a:pathLst>
                <a:path w="1791" h="1909" extrusionOk="0">
                  <a:moveTo>
                    <a:pt x="1260" y="0"/>
                  </a:moveTo>
                  <a:cubicBezTo>
                    <a:pt x="1192" y="0"/>
                    <a:pt x="1124" y="31"/>
                    <a:pt x="1083" y="94"/>
                  </a:cubicBezTo>
                  <a:cubicBezTo>
                    <a:pt x="1021" y="177"/>
                    <a:pt x="1021" y="302"/>
                    <a:pt x="1104" y="363"/>
                  </a:cubicBezTo>
                  <a:cubicBezTo>
                    <a:pt x="1291" y="593"/>
                    <a:pt x="1312" y="926"/>
                    <a:pt x="1124" y="1176"/>
                  </a:cubicBezTo>
                  <a:cubicBezTo>
                    <a:pt x="1001" y="1360"/>
                    <a:pt x="787" y="1465"/>
                    <a:pt x="574" y="1465"/>
                  </a:cubicBezTo>
                  <a:cubicBezTo>
                    <a:pt x="500" y="1465"/>
                    <a:pt x="425" y="1452"/>
                    <a:pt x="355" y="1425"/>
                  </a:cubicBezTo>
                  <a:cubicBezTo>
                    <a:pt x="320" y="1411"/>
                    <a:pt x="285" y="1404"/>
                    <a:pt x="252" y="1404"/>
                  </a:cubicBezTo>
                  <a:cubicBezTo>
                    <a:pt x="186" y="1404"/>
                    <a:pt x="126" y="1432"/>
                    <a:pt x="84" y="1487"/>
                  </a:cubicBezTo>
                  <a:cubicBezTo>
                    <a:pt x="1" y="1612"/>
                    <a:pt x="64" y="1778"/>
                    <a:pt x="189" y="1841"/>
                  </a:cubicBezTo>
                  <a:cubicBezTo>
                    <a:pt x="318" y="1886"/>
                    <a:pt x="451" y="1909"/>
                    <a:pt x="582" y="1909"/>
                  </a:cubicBezTo>
                  <a:cubicBezTo>
                    <a:pt x="934" y="1909"/>
                    <a:pt x="1272" y="1749"/>
                    <a:pt x="1499" y="1445"/>
                  </a:cubicBezTo>
                  <a:cubicBezTo>
                    <a:pt x="1790" y="1029"/>
                    <a:pt x="1748" y="468"/>
                    <a:pt x="1437" y="94"/>
                  </a:cubicBezTo>
                  <a:cubicBezTo>
                    <a:pt x="1396" y="31"/>
                    <a:pt x="1328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5338825" y="2742875"/>
              <a:ext cx="32750" cy="53650"/>
            </a:xfrm>
            <a:custGeom>
              <a:avLst/>
              <a:gdLst/>
              <a:ahLst/>
              <a:cxnLst/>
              <a:rect l="l" t="t" r="r" b="b"/>
              <a:pathLst>
                <a:path w="1310" h="2146" extrusionOk="0">
                  <a:moveTo>
                    <a:pt x="828" y="0"/>
                  </a:moveTo>
                  <a:cubicBezTo>
                    <a:pt x="796" y="0"/>
                    <a:pt x="762" y="7"/>
                    <a:pt x="728" y="22"/>
                  </a:cubicBezTo>
                  <a:cubicBezTo>
                    <a:pt x="292" y="208"/>
                    <a:pt x="1" y="687"/>
                    <a:pt x="63" y="1207"/>
                  </a:cubicBezTo>
                  <a:cubicBezTo>
                    <a:pt x="146" y="1706"/>
                    <a:pt x="562" y="2080"/>
                    <a:pt x="1041" y="2144"/>
                  </a:cubicBezTo>
                  <a:cubicBezTo>
                    <a:pt x="1051" y="2145"/>
                    <a:pt x="1062" y="2146"/>
                    <a:pt x="1072" y="2146"/>
                  </a:cubicBezTo>
                  <a:cubicBezTo>
                    <a:pt x="1203" y="2146"/>
                    <a:pt x="1309" y="2029"/>
                    <a:pt x="1291" y="1894"/>
                  </a:cubicBezTo>
                  <a:cubicBezTo>
                    <a:pt x="1269" y="1789"/>
                    <a:pt x="1208" y="1706"/>
                    <a:pt x="1103" y="1686"/>
                  </a:cubicBezTo>
                  <a:cubicBezTo>
                    <a:pt x="811" y="1664"/>
                    <a:pt x="562" y="1436"/>
                    <a:pt x="520" y="1123"/>
                  </a:cubicBezTo>
                  <a:cubicBezTo>
                    <a:pt x="479" y="832"/>
                    <a:pt x="645" y="541"/>
                    <a:pt x="916" y="438"/>
                  </a:cubicBezTo>
                  <a:cubicBezTo>
                    <a:pt x="1000" y="396"/>
                    <a:pt x="1061" y="291"/>
                    <a:pt x="1041" y="188"/>
                  </a:cubicBezTo>
                  <a:cubicBezTo>
                    <a:pt x="1025" y="76"/>
                    <a:pt x="93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5455350" y="2760100"/>
              <a:ext cx="59800" cy="39450"/>
            </a:xfrm>
            <a:custGeom>
              <a:avLst/>
              <a:gdLst/>
              <a:ahLst/>
              <a:cxnLst/>
              <a:rect l="l" t="t" r="r" b="b"/>
              <a:pathLst>
                <a:path w="2392" h="1578" extrusionOk="0">
                  <a:moveTo>
                    <a:pt x="2106" y="0"/>
                  </a:moveTo>
                  <a:cubicBezTo>
                    <a:pt x="2076" y="0"/>
                    <a:pt x="2046" y="6"/>
                    <a:pt x="2017" y="18"/>
                  </a:cubicBezTo>
                  <a:cubicBezTo>
                    <a:pt x="1914" y="40"/>
                    <a:pt x="1831" y="165"/>
                    <a:pt x="1851" y="268"/>
                  </a:cubicBezTo>
                  <a:cubicBezTo>
                    <a:pt x="1872" y="601"/>
                    <a:pt x="1684" y="914"/>
                    <a:pt x="1373" y="1039"/>
                  </a:cubicBezTo>
                  <a:cubicBezTo>
                    <a:pt x="1294" y="1063"/>
                    <a:pt x="1215" y="1075"/>
                    <a:pt x="1136" y="1075"/>
                  </a:cubicBezTo>
                  <a:cubicBezTo>
                    <a:pt x="882" y="1075"/>
                    <a:pt x="642" y="953"/>
                    <a:pt x="499" y="747"/>
                  </a:cubicBezTo>
                  <a:cubicBezTo>
                    <a:pt x="453" y="686"/>
                    <a:pt x="374" y="648"/>
                    <a:pt x="294" y="648"/>
                  </a:cubicBezTo>
                  <a:cubicBezTo>
                    <a:pt x="265" y="648"/>
                    <a:pt x="236" y="653"/>
                    <a:pt x="208" y="664"/>
                  </a:cubicBezTo>
                  <a:cubicBezTo>
                    <a:pt x="62" y="726"/>
                    <a:pt x="0" y="914"/>
                    <a:pt x="83" y="1039"/>
                  </a:cubicBezTo>
                  <a:cubicBezTo>
                    <a:pt x="328" y="1376"/>
                    <a:pt x="709" y="1577"/>
                    <a:pt x="1108" y="1577"/>
                  </a:cubicBezTo>
                  <a:cubicBezTo>
                    <a:pt x="1251" y="1577"/>
                    <a:pt x="1397" y="1551"/>
                    <a:pt x="1540" y="1496"/>
                  </a:cubicBezTo>
                  <a:cubicBezTo>
                    <a:pt x="2081" y="1308"/>
                    <a:pt x="2392" y="767"/>
                    <a:pt x="2350" y="226"/>
                  </a:cubicBezTo>
                  <a:cubicBezTo>
                    <a:pt x="2334" y="93"/>
                    <a:pt x="2224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5412700" y="2641300"/>
              <a:ext cx="68675" cy="47175"/>
            </a:xfrm>
            <a:custGeom>
              <a:avLst/>
              <a:gdLst/>
              <a:ahLst/>
              <a:cxnLst/>
              <a:rect l="l" t="t" r="r" b="b"/>
              <a:pathLst>
                <a:path w="2747" h="1887" extrusionOk="0">
                  <a:moveTo>
                    <a:pt x="1500" y="0"/>
                  </a:moveTo>
                  <a:cubicBezTo>
                    <a:pt x="1313" y="0"/>
                    <a:pt x="1121" y="36"/>
                    <a:pt x="936" y="110"/>
                  </a:cubicBezTo>
                  <a:cubicBezTo>
                    <a:pt x="333" y="382"/>
                    <a:pt x="0" y="1026"/>
                    <a:pt x="103" y="1650"/>
                  </a:cubicBezTo>
                  <a:cubicBezTo>
                    <a:pt x="120" y="1793"/>
                    <a:pt x="244" y="1887"/>
                    <a:pt x="376" y="1887"/>
                  </a:cubicBezTo>
                  <a:cubicBezTo>
                    <a:pt x="418" y="1887"/>
                    <a:pt x="460" y="1878"/>
                    <a:pt x="499" y="1858"/>
                  </a:cubicBezTo>
                  <a:cubicBezTo>
                    <a:pt x="624" y="1816"/>
                    <a:pt x="686" y="1691"/>
                    <a:pt x="666" y="1547"/>
                  </a:cubicBezTo>
                  <a:cubicBezTo>
                    <a:pt x="624" y="1172"/>
                    <a:pt x="811" y="798"/>
                    <a:pt x="1165" y="651"/>
                  </a:cubicBezTo>
                  <a:cubicBezTo>
                    <a:pt x="1280" y="600"/>
                    <a:pt x="1396" y="577"/>
                    <a:pt x="1510" y="577"/>
                  </a:cubicBezTo>
                  <a:cubicBezTo>
                    <a:pt x="1767" y="577"/>
                    <a:pt x="2010" y="699"/>
                    <a:pt x="2184" y="901"/>
                  </a:cubicBezTo>
                  <a:cubicBezTo>
                    <a:pt x="2227" y="972"/>
                    <a:pt x="2307" y="1014"/>
                    <a:pt x="2393" y="1014"/>
                  </a:cubicBezTo>
                  <a:cubicBezTo>
                    <a:pt x="2434" y="1014"/>
                    <a:pt x="2476" y="1004"/>
                    <a:pt x="2517" y="984"/>
                  </a:cubicBezTo>
                  <a:cubicBezTo>
                    <a:pt x="2683" y="901"/>
                    <a:pt x="2746" y="693"/>
                    <a:pt x="2621" y="548"/>
                  </a:cubicBezTo>
                  <a:cubicBezTo>
                    <a:pt x="2359" y="197"/>
                    <a:pt x="1942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5540100" y="2661725"/>
              <a:ext cx="44250" cy="47900"/>
            </a:xfrm>
            <a:custGeom>
              <a:avLst/>
              <a:gdLst/>
              <a:ahLst/>
              <a:cxnLst/>
              <a:rect l="l" t="t" r="r" b="b"/>
              <a:pathLst>
                <a:path w="1770" h="1916" extrusionOk="0">
                  <a:moveTo>
                    <a:pt x="554" y="0"/>
                  </a:moveTo>
                  <a:cubicBezTo>
                    <a:pt x="430" y="0"/>
                    <a:pt x="307" y="21"/>
                    <a:pt x="188" y="64"/>
                  </a:cubicBezTo>
                  <a:cubicBezTo>
                    <a:pt x="42" y="125"/>
                    <a:pt x="0" y="292"/>
                    <a:pt x="84" y="397"/>
                  </a:cubicBezTo>
                  <a:cubicBezTo>
                    <a:pt x="116" y="476"/>
                    <a:pt x="198" y="507"/>
                    <a:pt x="272" y="507"/>
                  </a:cubicBezTo>
                  <a:cubicBezTo>
                    <a:pt x="293" y="507"/>
                    <a:pt x="314" y="505"/>
                    <a:pt x="333" y="500"/>
                  </a:cubicBezTo>
                  <a:cubicBezTo>
                    <a:pt x="408" y="471"/>
                    <a:pt x="488" y="457"/>
                    <a:pt x="568" y="457"/>
                  </a:cubicBezTo>
                  <a:cubicBezTo>
                    <a:pt x="776" y="457"/>
                    <a:pt x="983" y="555"/>
                    <a:pt x="1104" y="750"/>
                  </a:cubicBezTo>
                  <a:cubicBezTo>
                    <a:pt x="1270" y="999"/>
                    <a:pt x="1249" y="1332"/>
                    <a:pt x="1062" y="1540"/>
                  </a:cubicBezTo>
                  <a:cubicBezTo>
                    <a:pt x="999" y="1623"/>
                    <a:pt x="979" y="1728"/>
                    <a:pt x="1041" y="1811"/>
                  </a:cubicBezTo>
                  <a:cubicBezTo>
                    <a:pt x="1086" y="1879"/>
                    <a:pt x="1155" y="1916"/>
                    <a:pt x="1225" y="1916"/>
                  </a:cubicBezTo>
                  <a:cubicBezTo>
                    <a:pt x="1286" y="1916"/>
                    <a:pt x="1347" y="1889"/>
                    <a:pt x="1395" y="1831"/>
                  </a:cubicBezTo>
                  <a:cubicBezTo>
                    <a:pt x="1728" y="1479"/>
                    <a:pt x="1770" y="916"/>
                    <a:pt x="1478" y="480"/>
                  </a:cubicBezTo>
                  <a:cubicBezTo>
                    <a:pt x="1262" y="171"/>
                    <a:pt x="90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5467825" y="2717900"/>
              <a:ext cx="45800" cy="56625"/>
            </a:xfrm>
            <a:custGeom>
              <a:avLst/>
              <a:gdLst/>
              <a:ahLst/>
              <a:cxnLst/>
              <a:rect l="l" t="t" r="r" b="b"/>
              <a:pathLst>
                <a:path w="1832" h="2265" extrusionOk="0">
                  <a:moveTo>
                    <a:pt x="1360" y="1"/>
                  </a:moveTo>
                  <a:cubicBezTo>
                    <a:pt x="894" y="1"/>
                    <a:pt x="447" y="279"/>
                    <a:pt x="250" y="729"/>
                  </a:cubicBezTo>
                  <a:cubicBezTo>
                    <a:pt x="0" y="1249"/>
                    <a:pt x="145" y="1853"/>
                    <a:pt x="583" y="2206"/>
                  </a:cubicBezTo>
                  <a:cubicBezTo>
                    <a:pt x="630" y="2245"/>
                    <a:pt x="686" y="2264"/>
                    <a:pt x="742" y="2264"/>
                  </a:cubicBezTo>
                  <a:cubicBezTo>
                    <a:pt x="834" y="2264"/>
                    <a:pt x="926" y="2214"/>
                    <a:pt x="977" y="2122"/>
                  </a:cubicBezTo>
                  <a:cubicBezTo>
                    <a:pt x="1019" y="2019"/>
                    <a:pt x="999" y="1894"/>
                    <a:pt x="894" y="1811"/>
                  </a:cubicBezTo>
                  <a:cubicBezTo>
                    <a:pt x="645" y="1603"/>
                    <a:pt x="561" y="1249"/>
                    <a:pt x="708" y="937"/>
                  </a:cubicBezTo>
                  <a:cubicBezTo>
                    <a:pt x="832" y="669"/>
                    <a:pt x="1095" y="508"/>
                    <a:pt x="1365" y="508"/>
                  </a:cubicBezTo>
                  <a:cubicBezTo>
                    <a:pt x="1409" y="508"/>
                    <a:pt x="1454" y="512"/>
                    <a:pt x="1498" y="521"/>
                  </a:cubicBezTo>
                  <a:cubicBezTo>
                    <a:pt x="1511" y="524"/>
                    <a:pt x="1525" y="525"/>
                    <a:pt x="1538" y="525"/>
                  </a:cubicBezTo>
                  <a:cubicBezTo>
                    <a:pt x="1632" y="525"/>
                    <a:pt x="1732" y="467"/>
                    <a:pt x="1768" y="375"/>
                  </a:cubicBezTo>
                  <a:cubicBezTo>
                    <a:pt x="1831" y="230"/>
                    <a:pt x="1748" y="42"/>
                    <a:pt x="1582" y="22"/>
                  </a:cubicBezTo>
                  <a:cubicBezTo>
                    <a:pt x="1508" y="8"/>
                    <a:pt x="1434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5548950" y="2740575"/>
              <a:ext cx="51000" cy="51950"/>
            </a:xfrm>
            <a:custGeom>
              <a:avLst/>
              <a:gdLst/>
              <a:ahLst/>
              <a:cxnLst/>
              <a:rect l="l" t="t" r="r" b="b"/>
              <a:pathLst>
                <a:path w="2040" h="2078" extrusionOk="0">
                  <a:moveTo>
                    <a:pt x="1521" y="1"/>
                  </a:moveTo>
                  <a:cubicBezTo>
                    <a:pt x="1451" y="1"/>
                    <a:pt x="1382" y="32"/>
                    <a:pt x="1332" y="92"/>
                  </a:cubicBezTo>
                  <a:cubicBezTo>
                    <a:pt x="1249" y="175"/>
                    <a:pt x="1249" y="322"/>
                    <a:pt x="1311" y="405"/>
                  </a:cubicBezTo>
                  <a:cubicBezTo>
                    <a:pt x="1499" y="675"/>
                    <a:pt x="1499" y="1049"/>
                    <a:pt x="1291" y="1299"/>
                  </a:cubicBezTo>
                  <a:cubicBezTo>
                    <a:pt x="1136" y="1481"/>
                    <a:pt x="926" y="1569"/>
                    <a:pt x="710" y="1569"/>
                  </a:cubicBezTo>
                  <a:cubicBezTo>
                    <a:pt x="605" y="1569"/>
                    <a:pt x="498" y="1548"/>
                    <a:pt x="395" y="1507"/>
                  </a:cubicBezTo>
                  <a:cubicBezTo>
                    <a:pt x="361" y="1486"/>
                    <a:pt x="327" y="1477"/>
                    <a:pt x="293" y="1477"/>
                  </a:cubicBezTo>
                  <a:cubicBezTo>
                    <a:pt x="225" y="1477"/>
                    <a:pt x="160" y="1514"/>
                    <a:pt x="104" y="1570"/>
                  </a:cubicBezTo>
                  <a:cubicBezTo>
                    <a:pt x="1" y="1695"/>
                    <a:pt x="42" y="1881"/>
                    <a:pt x="187" y="1964"/>
                  </a:cubicBezTo>
                  <a:cubicBezTo>
                    <a:pt x="352" y="2040"/>
                    <a:pt x="531" y="2078"/>
                    <a:pt x="709" y="2078"/>
                  </a:cubicBezTo>
                  <a:cubicBezTo>
                    <a:pt x="1070" y="2078"/>
                    <a:pt x="1428" y="1925"/>
                    <a:pt x="1665" y="1632"/>
                  </a:cubicBezTo>
                  <a:cubicBezTo>
                    <a:pt x="2040" y="1174"/>
                    <a:pt x="2040" y="550"/>
                    <a:pt x="1727" y="114"/>
                  </a:cubicBezTo>
                  <a:cubicBezTo>
                    <a:pt x="1673" y="38"/>
                    <a:pt x="1597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5554150" y="2714625"/>
              <a:ext cx="44775" cy="42325"/>
            </a:xfrm>
            <a:custGeom>
              <a:avLst/>
              <a:gdLst/>
              <a:ahLst/>
              <a:cxnLst/>
              <a:rect l="l" t="t" r="r" b="b"/>
              <a:pathLst>
                <a:path w="1791" h="1693" extrusionOk="0">
                  <a:moveTo>
                    <a:pt x="1325" y="1"/>
                  </a:moveTo>
                  <a:cubicBezTo>
                    <a:pt x="1139" y="1"/>
                    <a:pt x="948" y="42"/>
                    <a:pt x="770" y="131"/>
                  </a:cubicBezTo>
                  <a:cubicBezTo>
                    <a:pt x="251" y="381"/>
                    <a:pt x="1" y="964"/>
                    <a:pt x="104" y="1505"/>
                  </a:cubicBezTo>
                  <a:cubicBezTo>
                    <a:pt x="136" y="1617"/>
                    <a:pt x="242" y="1692"/>
                    <a:pt x="356" y="1692"/>
                  </a:cubicBezTo>
                  <a:cubicBezTo>
                    <a:pt x="390" y="1692"/>
                    <a:pt x="425" y="1686"/>
                    <a:pt x="459" y="1671"/>
                  </a:cubicBezTo>
                  <a:cubicBezTo>
                    <a:pt x="562" y="1609"/>
                    <a:pt x="625" y="1505"/>
                    <a:pt x="603" y="1401"/>
                  </a:cubicBezTo>
                  <a:cubicBezTo>
                    <a:pt x="542" y="1068"/>
                    <a:pt x="687" y="736"/>
                    <a:pt x="1000" y="589"/>
                  </a:cubicBezTo>
                  <a:cubicBezTo>
                    <a:pt x="1101" y="530"/>
                    <a:pt x="1213" y="502"/>
                    <a:pt x="1325" y="502"/>
                  </a:cubicBezTo>
                  <a:cubicBezTo>
                    <a:pt x="1489" y="502"/>
                    <a:pt x="1654" y="562"/>
                    <a:pt x="1790" y="672"/>
                  </a:cubicBezTo>
                  <a:lnTo>
                    <a:pt x="1790" y="90"/>
                  </a:lnTo>
                  <a:cubicBezTo>
                    <a:pt x="1645" y="32"/>
                    <a:pt x="1486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5594725" y="2822950"/>
              <a:ext cx="4200" cy="13550"/>
            </a:xfrm>
            <a:custGeom>
              <a:avLst/>
              <a:gdLst/>
              <a:ahLst/>
              <a:cxnLst/>
              <a:rect l="l" t="t" r="r" b="b"/>
              <a:pathLst>
                <a:path w="168" h="542" extrusionOk="0">
                  <a:moveTo>
                    <a:pt x="167" y="1"/>
                  </a:moveTo>
                  <a:cubicBezTo>
                    <a:pt x="125" y="64"/>
                    <a:pt x="84" y="147"/>
                    <a:pt x="42" y="231"/>
                  </a:cubicBezTo>
                  <a:cubicBezTo>
                    <a:pt x="1" y="355"/>
                    <a:pt x="62" y="480"/>
                    <a:pt x="167" y="542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5435025" y="2760125"/>
              <a:ext cx="29150" cy="20050"/>
            </a:xfrm>
            <a:custGeom>
              <a:avLst/>
              <a:gdLst/>
              <a:ahLst/>
              <a:cxnLst/>
              <a:rect l="l" t="t" r="r" b="b"/>
              <a:pathLst>
                <a:path w="1166" h="802" extrusionOk="0">
                  <a:moveTo>
                    <a:pt x="644" y="0"/>
                  </a:moveTo>
                  <a:cubicBezTo>
                    <a:pt x="561" y="0"/>
                    <a:pt x="477" y="19"/>
                    <a:pt x="397" y="59"/>
                  </a:cubicBezTo>
                  <a:cubicBezTo>
                    <a:pt x="126" y="164"/>
                    <a:pt x="1" y="433"/>
                    <a:pt x="23" y="705"/>
                  </a:cubicBezTo>
                  <a:cubicBezTo>
                    <a:pt x="38" y="753"/>
                    <a:pt x="92" y="801"/>
                    <a:pt x="154" y="801"/>
                  </a:cubicBezTo>
                  <a:cubicBezTo>
                    <a:pt x="172" y="801"/>
                    <a:pt x="190" y="797"/>
                    <a:pt x="209" y="788"/>
                  </a:cubicBezTo>
                  <a:cubicBezTo>
                    <a:pt x="251" y="766"/>
                    <a:pt x="292" y="725"/>
                    <a:pt x="272" y="663"/>
                  </a:cubicBezTo>
                  <a:cubicBezTo>
                    <a:pt x="251" y="497"/>
                    <a:pt x="334" y="350"/>
                    <a:pt x="480" y="267"/>
                  </a:cubicBezTo>
                  <a:cubicBezTo>
                    <a:pt x="525" y="251"/>
                    <a:pt x="569" y="243"/>
                    <a:pt x="613" y="243"/>
                  </a:cubicBezTo>
                  <a:cubicBezTo>
                    <a:pt x="731" y="243"/>
                    <a:pt x="841" y="300"/>
                    <a:pt x="916" y="392"/>
                  </a:cubicBezTo>
                  <a:cubicBezTo>
                    <a:pt x="947" y="422"/>
                    <a:pt x="977" y="442"/>
                    <a:pt x="1016" y="442"/>
                  </a:cubicBezTo>
                  <a:cubicBezTo>
                    <a:pt x="1030" y="442"/>
                    <a:pt x="1046" y="439"/>
                    <a:pt x="1063" y="433"/>
                  </a:cubicBezTo>
                  <a:cubicBezTo>
                    <a:pt x="1124" y="392"/>
                    <a:pt x="1166" y="309"/>
                    <a:pt x="1104" y="225"/>
                  </a:cubicBezTo>
                  <a:cubicBezTo>
                    <a:pt x="991" y="84"/>
                    <a:pt x="82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5512550" y="2647125"/>
              <a:ext cx="31225" cy="42425"/>
            </a:xfrm>
            <a:custGeom>
              <a:avLst/>
              <a:gdLst/>
              <a:ahLst/>
              <a:cxnLst/>
              <a:rect l="l" t="t" r="r" b="b"/>
              <a:pathLst>
                <a:path w="1249" h="1697" extrusionOk="0">
                  <a:moveTo>
                    <a:pt x="996" y="1"/>
                  </a:moveTo>
                  <a:cubicBezTo>
                    <a:pt x="616" y="1"/>
                    <a:pt x="246" y="246"/>
                    <a:pt x="125" y="626"/>
                  </a:cubicBezTo>
                  <a:cubicBezTo>
                    <a:pt x="1" y="1022"/>
                    <a:pt x="167" y="1458"/>
                    <a:pt x="500" y="1666"/>
                  </a:cubicBezTo>
                  <a:cubicBezTo>
                    <a:pt x="533" y="1687"/>
                    <a:pt x="569" y="1696"/>
                    <a:pt x="603" y="1696"/>
                  </a:cubicBezTo>
                  <a:cubicBezTo>
                    <a:pt x="675" y="1696"/>
                    <a:pt x="741" y="1654"/>
                    <a:pt x="770" y="1583"/>
                  </a:cubicBezTo>
                  <a:cubicBezTo>
                    <a:pt x="791" y="1500"/>
                    <a:pt x="770" y="1417"/>
                    <a:pt x="686" y="1355"/>
                  </a:cubicBezTo>
                  <a:cubicBezTo>
                    <a:pt x="500" y="1230"/>
                    <a:pt x="395" y="981"/>
                    <a:pt x="478" y="751"/>
                  </a:cubicBezTo>
                  <a:cubicBezTo>
                    <a:pt x="556" y="517"/>
                    <a:pt x="764" y="375"/>
                    <a:pt x="977" y="375"/>
                  </a:cubicBezTo>
                  <a:cubicBezTo>
                    <a:pt x="991" y="375"/>
                    <a:pt x="1005" y="375"/>
                    <a:pt x="1019" y="377"/>
                  </a:cubicBezTo>
                  <a:cubicBezTo>
                    <a:pt x="1102" y="377"/>
                    <a:pt x="1186" y="335"/>
                    <a:pt x="1207" y="252"/>
                  </a:cubicBezTo>
                  <a:cubicBezTo>
                    <a:pt x="1249" y="127"/>
                    <a:pt x="1166" y="24"/>
                    <a:pt x="1041" y="2"/>
                  </a:cubicBezTo>
                  <a:cubicBezTo>
                    <a:pt x="1026" y="1"/>
                    <a:pt x="1011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5519825" y="2760425"/>
              <a:ext cx="31250" cy="42400"/>
            </a:xfrm>
            <a:custGeom>
              <a:avLst/>
              <a:gdLst/>
              <a:ahLst/>
              <a:cxnLst/>
              <a:rect l="l" t="t" r="r" b="b"/>
              <a:pathLst>
                <a:path w="1250" h="1696" extrusionOk="0">
                  <a:moveTo>
                    <a:pt x="971" y="1"/>
                  </a:moveTo>
                  <a:cubicBezTo>
                    <a:pt x="592" y="1"/>
                    <a:pt x="260" y="242"/>
                    <a:pt x="126" y="610"/>
                  </a:cubicBezTo>
                  <a:cubicBezTo>
                    <a:pt x="1" y="1026"/>
                    <a:pt x="167" y="1442"/>
                    <a:pt x="500" y="1670"/>
                  </a:cubicBezTo>
                  <a:cubicBezTo>
                    <a:pt x="529" y="1687"/>
                    <a:pt x="559" y="1695"/>
                    <a:pt x="588" y="1695"/>
                  </a:cubicBezTo>
                  <a:cubicBezTo>
                    <a:pt x="666" y="1695"/>
                    <a:pt x="740" y="1641"/>
                    <a:pt x="770" y="1567"/>
                  </a:cubicBezTo>
                  <a:cubicBezTo>
                    <a:pt x="811" y="1483"/>
                    <a:pt x="770" y="1400"/>
                    <a:pt x="708" y="1359"/>
                  </a:cubicBezTo>
                  <a:cubicBezTo>
                    <a:pt x="500" y="1234"/>
                    <a:pt x="395" y="962"/>
                    <a:pt x="479" y="734"/>
                  </a:cubicBezTo>
                  <a:cubicBezTo>
                    <a:pt x="562" y="505"/>
                    <a:pt x="791" y="360"/>
                    <a:pt x="1019" y="360"/>
                  </a:cubicBezTo>
                  <a:cubicBezTo>
                    <a:pt x="1030" y="362"/>
                    <a:pt x="1041" y="364"/>
                    <a:pt x="1051" y="364"/>
                  </a:cubicBezTo>
                  <a:cubicBezTo>
                    <a:pt x="1123" y="364"/>
                    <a:pt x="1189" y="308"/>
                    <a:pt x="1207" y="235"/>
                  </a:cubicBezTo>
                  <a:cubicBezTo>
                    <a:pt x="1249" y="130"/>
                    <a:pt x="1166" y="5"/>
                    <a:pt x="1061" y="5"/>
                  </a:cubicBezTo>
                  <a:cubicBezTo>
                    <a:pt x="1031" y="2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5487050" y="2687100"/>
              <a:ext cx="26025" cy="24275"/>
            </a:xfrm>
            <a:custGeom>
              <a:avLst/>
              <a:gdLst/>
              <a:ahLst/>
              <a:cxnLst/>
              <a:rect l="l" t="t" r="r" b="b"/>
              <a:pathLst>
                <a:path w="1041" h="971" extrusionOk="0">
                  <a:moveTo>
                    <a:pt x="650" y="1"/>
                  </a:moveTo>
                  <a:cubicBezTo>
                    <a:pt x="495" y="1"/>
                    <a:pt x="340" y="61"/>
                    <a:pt x="230" y="172"/>
                  </a:cubicBezTo>
                  <a:cubicBezTo>
                    <a:pt x="22" y="380"/>
                    <a:pt x="0" y="672"/>
                    <a:pt x="125" y="921"/>
                  </a:cubicBezTo>
                  <a:cubicBezTo>
                    <a:pt x="148" y="955"/>
                    <a:pt x="190" y="970"/>
                    <a:pt x="233" y="970"/>
                  </a:cubicBezTo>
                  <a:cubicBezTo>
                    <a:pt x="269" y="970"/>
                    <a:pt x="305" y="960"/>
                    <a:pt x="333" y="941"/>
                  </a:cubicBezTo>
                  <a:cubicBezTo>
                    <a:pt x="375" y="900"/>
                    <a:pt x="375" y="838"/>
                    <a:pt x="355" y="796"/>
                  </a:cubicBezTo>
                  <a:cubicBezTo>
                    <a:pt x="272" y="650"/>
                    <a:pt x="292" y="464"/>
                    <a:pt x="396" y="359"/>
                  </a:cubicBezTo>
                  <a:cubicBezTo>
                    <a:pt x="471" y="284"/>
                    <a:pt x="568" y="247"/>
                    <a:pt x="660" y="247"/>
                  </a:cubicBezTo>
                  <a:cubicBezTo>
                    <a:pt x="722" y="247"/>
                    <a:pt x="782" y="264"/>
                    <a:pt x="833" y="297"/>
                  </a:cubicBezTo>
                  <a:cubicBezTo>
                    <a:pt x="858" y="305"/>
                    <a:pt x="881" y="310"/>
                    <a:pt x="901" y="310"/>
                  </a:cubicBezTo>
                  <a:cubicBezTo>
                    <a:pt x="930" y="310"/>
                    <a:pt x="954" y="300"/>
                    <a:pt x="979" y="275"/>
                  </a:cubicBezTo>
                  <a:cubicBezTo>
                    <a:pt x="1041" y="214"/>
                    <a:pt x="1021" y="131"/>
                    <a:pt x="957" y="89"/>
                  </a:cubicBezTo>
                  <a:cubicBezTo>
                    <a:pt x="864" y="29"/>
                    <a:pt x="757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5539600" y="2682025"/>
              <a:ext cx="19250" cy="29025"/>
            </a:xfrm>
            <a:custGeom>
              <a:avLst/>
              <a:gdLst/>
              <a:ahLst/>
              <a:cxnLst/>
              <a:rect l="l" t="t" r="r" b="b"/>
              <a:pathLst>
                <a:path w="770" h="1161" extrusionOk="0">
                  <a:moveTo>
                    <a:pt x="625" y="1"/>
                  </a:moveTo>
                  <a:cubicBezTo>
                    <a:pt x="375" y="1"/>
                    <a:pt x="125" y="187"/>
                    <a:pt x="62" y="478"/>
                  </a:cubicBezTo>
                  <a:cubicBezTo>
                    <a:pt x="0" y="750"/>
                    <a:pt x="125" y="1019"/>
                    <a:pt x="375" y="1144"/>
                  </a:cubicBezTo>
                  <a:cubicBezTo>
                    <a:pt x="391" y="1155"/>
                    <a:pt x="409" y="1161"/>
                    <a:pt x="427" y="1161"/>
                  </a:cubicBezTo>
                  <a:cubicBezTo>
                    <a:pt x="477" y="1161"/>
                    <a:pt x="525" y="1122"/>
                    <a:pt x="541" y="1061"/>
                  </a:cubicBezTo>
                  <a:cubicBezTo>
                    <a:pt x="561" y="999"/>
                    <a:pt x="541" y="958"/>
                    <a:pt x="478" y="936"/>
                  </a:cubicBezTo>
                  <a:cubicBezTo>
                    <a:pt x="333" y="853"/>
                    <a:pt x="270" y="686"/>
                    <a:pt x="292" y="520"/>
                  </a:cubicBezTo>
                  <a:cubicBezTo>
                    <a:pt x="333" y="354"/>
                    <a:pt x="478" y="250"/>
                    <a:pt x="645" y="250"/>
                  </a:cubicBezTo>
                  <a:cubicBezTo>
                    <a:pt x="686" y="250"/>
                    <a:pt x="749" y="209"/>
                    <a:pt x="749" y="146"/>
                  </a:cubicBezTo>
                  <a:cubicBezTo>
                    <a:pt x="769" y="84"/>
                    <a:pt x="708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5589525" y="2785025"/>
              <a:ext cx="9400" cy="25175"/>
            </a:xfrm>
            <a:custGeom>
              <a:avLst/>
              <a:gdLst/>
              <a:ahLst/>
              <a:cxnLst/>
              <a:rect l="l" t="t" r="r" b="b"/>
              <a:pathLst>
                <a:path w="376" h="1007" extrusionOk="0">
                  <a:moveTo>
                    <a:pt x="375" y="0"/>
                  </a:moveTo>
                  <a:cubicBezTo>
                    <a:pt x="270" y="62"/>
                    <a:pt x="187" y="145"/>
                    <a:pt x="145" y="250"/>
                  </a:cubicBezTo>
                  <a:cubicBezTo>
                    <a:pt x="1" y="499"/>
                    <a:pt x="62" y="791"/>
                    <a:pt x="270" y="977"/>
                  </a:cubicBezTo>
                  <a:cubicBezTo>
                    <a:pt x="286" y="992"/>
                    <a:pt x="311" y="1007"/>
                    <a:pt x="339" y="1007"/>
                  </a:cubicBezTo>
                  <a:cubicBezTo>
                    <a:pt x="351" y="1007"/>
                    <a:pt x="363" y="1004"/>
                    <a:pt x="375" y="999"/>
                  </a:cubicBezTo>
                  <a:lnTo>
                    <a:pt x="375" y="727"/>
                  </a:lnTo>
                  <a:cubicBezTo>
                    <a:pt x="312" y="624"/>
                    <a:pt x="292" y="478"/>
                    <a:pt x="353" y="353"/>
                  </a:cubicBezTo>
                  <a:lnTo>
                    <a:pt x="375" y="35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5417900" y="2727775"/>
              <a:ext cx="43175" cy="22400"/>
            </a:xfrm>
            <a:custGeom>
              <a:avLst/>
              <a:gdLst/>
              <a:ahLst/>
              <a:cxnLst/>
              <a:rect l="l" t="t" r="r" b="b"/>
              <a:pathLst>
                <a:path w="1727" h="896" extrusionOk="0">
                  <a:moveTo>
                    <a:pt x="846" y="0"/>
                  </a:moveTo>
                  <a:cubicBezTo>
                    <a:pt x="471" y="0"/>
                    <a:pt x="140" y="244"/>
                    <a:pt x="20" y="584"/>
                  </a:cubicBezTo>
                  <a:cubicBezTo>
                    <a:pt x="0" y="687"/>
                    <a:pt x="83" y="812"/>
                    <a:pt x="187" y="812"/>
                  </a:cubicBezTo>
                  <a:cubicBezTo>
                    <a:pt x="270" y="812"/>
                    <a:pt x="333" y="770"/>
                    <a:pt x="353" y="687"/>
                  </a:cubicBezTo>
                  <a:cubicBezTo>
                    <a:pt x="436" y="479"/>
                    <a:pt x="644" y="334"/>
                    <a:pt x="874" y="334"/>
                  </a:cubicBezTo>
                  <a:cubicBezTo>
                    <a:pt x="1124" y="354"/>
                    <a:pt x="1310" y="521"/>
                    <a:pt x="1352" y="751"/>
                  </a:cubicBezTo>
                  <a:cubicBezTo>
                    <a:pt x="1373" y="834"/>
                    <a:pt x="1435" y="895"/>
                    <a:pt x="1518" y="895"/>
                  </a:cubicBezTo>
                  <a:cubicBezTo>
                    <a:pt x="1623" y="895"/>
                    <a:pt x="1726" y="792"/>
                    <a:pt x="1685" y="687"/>
                  </a:cubicBezTo>
                  <a:cubicBezTo>
                    <a:pt x="1623" y="313"/>
                    <a:pt x="1290" y="22"/>
                    <a:pt x="894" y="2"/>
                  </a:cubicBezTo>
                  <a:cubicBezTo>
                    <a:pt x="878" y="1"/>
                    <a:pt x="86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5474575" y="2620625"/>
              <a:ext cx="43200" cy="22400"/>
            </a:xfrm>
            <a:custGeom>
              <a:avLst/>
              <a:gdLst/>
              <a:ahLst/>
              <a:cxnLst/>
              <a:rect l="l" t="t" r="r" b="b"/>
              <a:pathLst>
                <a:path w="1728" h="896" extrusionOk="0">
                  <a:moveTo>
                    <a:pt x="868" y="1"/>
                  </a:moveTo>
                  <a:cubicBezTo>
                    <a:pt x="493" y="1"/>
                    <a:pt x="161" y="245"/>
                    <a:pt x="42" y="604"/>
                  </a:cubicBezTo>
                  <a:cubicBezTo>
                    <a:pt x="0" y="709"/>
                    <a:pt x="83" y="812"/>
                    <a:pt x="208" y="834"/>
                  </a:cubicBezTo>
                  <a:cubicBezTo>
                    <a:pt x="271" y="834"/>
                    <a:pt x="355" y="771"/>
                    <a:pt x="375" y="709"/>
                  </a:cubicBezTo>
                  <a:cubicBezTo>
                    <a:pt x="434" y="494"/>
                    <a:pt x="621" y="353"/>
                    <a:pt x="850" y="353"/>
                  </a:cubicBezTo>
                  <a:cubicBezTo>
                    <a:pt x="865" y="353"/>
                    <a:pt x="880" y="353"/>
                    <a:pt x="895" y="355"/>
                  </a:cubicBezTo>
                  <a:cubicBezTo>
                    <a:pt x="1123" y="355"/>
                    <a:pt x="1312" y="543"/>
                    <a:pt x="1373" y="751"/>
                  </a:cubicBezTo>
                  <a:cubicBezTo>
                    <a:pt x="1373" y="834"/>
                    <a:pt x="1456" y="896"/>
                    <a:pt x="1520" y="896"/>
                  </a:cubicBezTo>
                  <a:cubicBezTo>
                    <a:pt x="1644" y="896"/>
                    <a:pt x="1728" y="812"/>
                    <a:pt x="1706" y="688"/>
                  </a:cubicBezTo>
                  <a:cubicBezTo>
                    <a:pt x="1623" y="313"/>
                    <a:pt x="1312" y="22"/>
                    <a:pt x="915" y="2"/>
                  </a:cubicBezTo>
                  <a:cubicBezTo>
                    <a:pt x="900" y="1"/>
                    <a:pt x="884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5478225" y="2643850"/>
              <a:ext cx="30700" cy="39875"/>
            </a:xfrm>
            <a:custGeom>
              <a:avLst/>
              <a:gdLst/>
              <a:ahLst/>
              <a:cxnLst/>
              <a:rect l="l" t="t" r="r" b="b"/>
              <a:pathLst>
                <a:path w="1228" h="1595" extrusionOk="0">
                  <a:moveTo>
                    <a:pt x="666" y="0"/>
                  </a:moveTo>
                  <a:cubicBezTo>
                    <a:pt x="594" y="0"/>
                    <a:pt x="528" y="42"/>
                    <a:pt x="500" y="113"/>
                  </a:cubicBezTo>
                  <a:cubicBezTo>
                    <a:pt x="478" y="196"/>
                    <a:pt x="500" y="280"/>
                    <a:pt x="561" y="321"/>
                  </a:cubicBezTo>
                  <a:cubicBezTo>
                    <a:pt x="749" y="446"/>
                    <a:pt x="833" y="696"/>
                    <a:pt x="749" y="904"/>
                  </a:cubicBezTo>
                  <a:cubicBezTo>
                    <a:pt x="672" y="1116"/>
                    <a:pt x="487" y="1239"/>
                    <a:pt x="276" y="1239"/>
                  </a:cubicBezTo>
                  <a:cubicBezTo>
                    <a:pt x="260" y="1239"/>
                    <a:pt x="245" y="1238"/>
                    <a:pt x="229" y="1237"/>
                  </a:cubicBezTo>
                  <a:cubicBezTo>
                    <a:pt x="145" y="1237"/>
                    <a:pt x="84" y="1278"/>
                    <a:pt x="42" y="1361"/>
                  </a:cubicBezTo>
                  <a:cubicBezTo>
                    <a:pt x="0" y="1465"/>
                    <a:pt x="84" y="1589"/>
                    <a:pt x="187" y="1589"/>
                  </a:cubicBezTo>
                  <a:cubicBezTo>
                    <a:pt x="216" y="1593"/>
                    <a:pt x="246" y="1594"/>
                    <a:pt x="275" y="1594"/>
                  </a:cubicBezTo>
                  <a:cubicBezTo>
                    <a:pt x="619" y="1594"/>
                    <a:pt x="947" y="1374"/>
                    <a:pt x="1082" y="1028"/>
                  </a:cubicBezTo>
                  <a:cubicBezTo>
                    <a:pt x="1227" y="654"/>
                    <a:pt x="1082" y="238"/>
                    <a:pt x="769" y="30"/>
                  </a:cubicBezTo>
                  <a:cubicBezTo>
                    <a:pt x="736" y="9"/>
                    <a:pt x="701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5491200" y="2739700"/>
              <a:ext cx="32275" cy="20475"/>
            </a:xfrm>
            <a:custGeom>
              <a:avLst/>
              <a:gdLst/>
              <a:ahLst/>
              <a:cxnLst/>
              <a:rect l="l" t="t" r="r" b="b"/>
              <a:pathLst>
                <a:path w="1291" h="819" extrusionOk="0">
                  <a:moveTo>
                    <a:pt x="634" y="0"/>
                  </a:moveTo>
                  <a:cubicBezTo>
                    <a:pt x="386" y="0"/>
                    <a:pt x="161" y="134"/>
                    <a:pt x="42" y="335"/>
                  </a:cubicBezTo>
                  <a:cubicBezTo>
                    <a:pt x="1" y="418"/>
                    <a:pt x="42" y="523"/>
                    <a:pt x="126" y="543"/>
                  </a:cubicBezTo>
                  <a:cubicBezTo>
                    <a:pt x="138" y="547"/>
                    <a:pt x="149" y="549"/>
                    <a:pt x="161" y="549"/>
                  </a:cubicBezTo>
                  <a:cubicBezTo>
                    <a:pt x="211" y="549"/>
                    <a:pt x="258" y="515"/>
                    <a:pt x="292" y="482"/>
                  </a:cubicBezTo>
                  <a:cubicBezTo>
                    <a:pt x="361" y="361"/>
                    <a:pt x="501" y="283"/>
                    <a:pt x="641" y="283"/>
                  </a:cubicBezTo>
                  <a:cubicBezTo>
                    <a:pt x="671" y="283"/>
                    <a:pt x="701" y="286"/>
                    <a:pt x="730" y="293"/>
                  </a:cubicBezTo>
                  <a:cubicBezTo>
                    <a:pt x="916" y="335"/>
                    <a:pt x="1021" y="502"/>
                    <a:pt x="1021" y="690"/>
                  </a:cubicBezTo>
                  <a:cubicBezTo>
                    <a:pt x="1021" y="751"/>
                    <a:pt x="1063" y="793"/>
                    <a:pt x="1124" y="814"/>
                  </a:cubicBezTo>
                  <a:cubicBezTo>
                    <a:pt x="1135" y="817"/>
                    <a:pt x="1146" y="818"/>
                    <a:pt x="1156" y="818"/>
                  </a:cubicBezTo>
                  <a:cubicBezTo>
                    <a:pt x="1227" y="818"/>
                    <a:pt x="1291" y="762"/>
                    <a:pt x="1291" y="690"/>
                  </a:cubicBezTo>
                  <a:cubicBezTo>
                    <a:pt x="1291" y="377"/>
                    <a:pt x="1104" y="107"/>
                    <a:pt x="813" y="24"/>
                  </a:cubicBezTo>
                  <a:cubicBezTo>
                    <a:pt x="753" y="8"/>
                    <a:pt x="69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5436625" y="2676200"/>
              <a:ext cx="43175" cy="49125"/>
            </a:xfrm>
            <a:custGeom>
              <a:avLst/>
              <a:gdLst/>
              <a:ahLst/>
              <a:cxnLst/>
              <a:rect l="l" t="t" r="r" b="b"/>
              <a:pathLst>
                <a:path w="1727" h="1965" extrusionOk="0">
                  <a:moveTo>
                    <a:pt x="517" y="0"/>
                  </a:moveTo>
                  <a:cubicBezTo>
                    <a:pt x="414" y="0"/>
                    <a:pt x="310" y="15"/>
                    <a:pt x="208" y="46"/>
                  </a:cubicBezTo>
                  <a:cubicBezTo>
                    <a:pt x="62" y="67"/>
                    <a:pt x="0" y="234"/>
                    <a:pt x="62" y="359"/>
                  </a:cubicBezTo>
                  <a:cubicBezTo>
                    <a:pt x="115" y="445"/>
                    <a:pt x="196" y="488"/>
                    <a:pt x="282" y="488"/>
                  </a:cubicBezTo>
                  <a:cubicBezTo>
                    <a:pt x="299" y="488"/>
                    <a:pt x="316" y="487"/>
                    <a:pt x="333" y="483"/>
                  </a:cubicBezTo>
                  <a:cubicBezTo>
                    <a:pt x="394" y="465"/>
                    <a:pt x="457" y="455"/>
                    <a:pt x="520" y="455"/>
                  </a:cubicBezTo>
                  <a:cubicBezTo>
                    <a:pt x="736" y="455"/>
                    <a:pt x="953" y="565"/>
                    <a:pt x="1082" y="775"/>
                  </a:cubicBezTo>
                  <a:cubicBezTo>
                    <a:pt x="1227" y="1044"/>
                    <a:pt x="1165" y="1377"/>
                    <a:pt x="957" y="1585"/>
                  </a:cubicBezTo>
                  <a:cubicBezTo>
                    <a:pt x="894" y="1648"/>
                    <a:pt x="874" y="1752"/>
                    <a:pt x="936" y="1857"/>
                  </a:cubicBezTo>
                  <a:cubicBezTo>
                    <a:pt x="971" y="1927"/>
                    <a:pt x="1047" y="1964"/>
                    <a:pt x="1125" y="1964"/>
                  </a:cubicBezTo>
                  <a:cubicBezTo>
                    <a:pt x="1184" y="1964"/>
                    <a:pt x="1245" y="1943"/>
                    <a:pt x="1290" y="1898"/>
                  </a:cubicBezTo>
                  <a:cubicBezTo>
                    <a:pt x="1643" y="1544"/>
                    <a:pt x="1726" y="1003"/>
                    <a:pt x="1456" y="545"/>
                  </a:cubicBezTo>
                  <a:cubicBezTo>
                    <a:pt x="1260" y="202"/>
                    <a:pt x="896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5503700" y="2699800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503" y="1"/>
                  </a:moveTo>
                  <a:cubicBezTo>
                    <a:pt x="405" y="1"/>
                    <a:pt x="306" y="13"/>
                    <a:pt x="208" y="39"/>
                  </a:cubicBezTo>
                  <a:cubicBezTo>
                    <a:pt x="63" y="80"/>
                    <a:pt x="0" y="247"/>
                    <a:pt x="83" y="372"/>
                  </a:cubicBezTo>
                  <a:cubicBezTo>
                    <a:pt x="118" y="440"/>
                    <a:pt x="195" y="480"/>
                    <a:pt x="279" y="480"/>
                  </a:cubicBezTo>
                  <a:cubicBezTo>
                    <a:pt x="296" y="480"/>
                    <a:pt x="315" y="479"/>
                    <a:pt x="333" y="475"/>
                  </a:cubicBezTo>
                  <a:cubicBezTo>
                    <a:pt x="393" y="458"/>
                    <a:pt x="454" y="449"/>
                    <a:pt x="514" y="449"/>
                  </a:cubicBezTo>
                  <a:cubicBezTo>
                    <a:pt x="746" y="449"/>
                    <a:pt x="967" y="572"/>
                    <a:pt x="1082" y="788"/>
                  </a:cubicBezTo>
                  <a:cubicBezTo>
                    <a:pt x="1228" y="1037"/>
                    <a:pt x="1187" y="1370"/>
                    <a:pt x="979" y="1578"/>
                  </a:cubicBezTo>
                  <a:cubicBezTo>
                    <a:pt x="895" y="1640"/>
                    <a:pt x="895" y="1765"/>
                    <a:pt x="937" y="1848"/>
                  </a:cubicBezTo>
                  <a:cubicBezTo>
                    <a:pt x="984" y="1919"/>
                    <a:pt x="1059" y="1956"/>
                    <a:pt x="1133" y="1956"/>
                  </a:cubicBezTo>
                  <a:cubicBezTo>
                    <a:pt x="1189" y="1956"/>
                    <a:pt x="1245" y="1935"/>
                    <a:pt x="1290" y="1889"/>
                  </a:cubicBezTo>
                  <a:cubicBezTo>
                    <a:pt x="1644" y="1557"/>
                    <a:pt x="1728" y="996"/>
                    <a:pt x="1478" y="558"/>
                  </a:cubicBezTo>
                  <a:cubicBezTo>
                    <a:pt x="1262" y="193"/>
                    <a:pt x="8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5397100" y="2684925"/>
              <a:ext cx="53575" cy="33900"/>
            </a:xfrm>
            <a:custGeom>
              <a:avLst/>
              <a:gdLst/>
              <a:ahLst/>
              <a:cxnLst/>
              <a:rect l="l" t="t" r="r" b="b"/>
              <a:pathLst>
                <a:path w="2143" h="1356" extrusionOk="0">
                  <a:moveTo>
                    <a:pt x="226" y="0"/>
                  </a:moveTo>
                  <a:cubicBezTo>
                    <a:pt x="109" y="0"/>
                    <a:pt x="17" y="93"/>
                    <a:pt x="0" y="218"/>
                  </a:cubicBezTo>
                  <a:cubicBezTo>
                    <a:pt x="0" y="695"/>
                    <a:pt x="311" y="1175"/>
                    <a:pt x="811" y="1319"/>
                  </a:cubicBezTo>
                  <a:cubicBezTo>
                    <a:pt x="908" y="1344"/>
                    <a:pt x="1005" y="1355"/>
                    <a:pt x="1100" y="1355"/>
                  </a:cubicBezTo>
                  <a:cubicBezTo>
                    <a:pt x="1496" y="1355"/>
                    <a:pt x="1862" y="1155"/>
                    <a:pt x="2080" y="820"/>
                  </a:cubicBezTo>
                  <a:cubicBezTo>
                    <a:pt x="2142" y="695"/>
                    <a:pt x="2080" y="529"/>
                    <a:pt x="1934" y="487"/>
                  </a:cubicBezTo>
                  <a:cubicBezTo>
                    <a:pt x="1913" y="477"/>
                    <a:pt x="1890" y="471"/>
                    <a:pt x="1867" y="471"/>
                  </a:cubicBezTo>
                  <a:cubicBezTo>
                    <a:pt x="1800" y="471"/>
                    <a:pt x="1731" y="514"/>
                    <a:pt x="1684" y="592"/>
                  </a:cubicBezTo>
                  <a:cubicBezTo>
                    <a:pt x="1570" y="790"/>
                    <a:pt x="1350" y="909"/>
                    <a:pt x="1119" y="909"/>
                  </a:cubicBezTo>
                  <a:cubicBezTo>
                    <a:pt x="1058" y="909"/>
                    <a:pt x="996" y="901"/>
                    <a:pt x="935" y="883"/>
                  </a:cubicBezTo>
                  <a:cubicBezTo>
                    <a:pt x="644" y="800"/>
                    <a:pt x="458" y="509"/>
                    <a:pt x="458" y="218"/>
                  </a:cubicBezTo>
                  <a:cubicBezTo>
                    <a:pt x="458" y="113"/>
                    <a:pt x="394" y="30"/>
                    <a:pt x="291" y="10"/>
                  </a:cubicBezTo>
                  <a:cubicBezTo>
                    <a:pt x="269" y="3"/>
                    <a:pt x="247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5362225" y="2699825"/>
              <a:ext cx="52025" cy="40025"/>
            </a:xfrm>
            <a:custGeom>
              <a:avLst/>
              <a:gdLst/>
              <a:ahLst/>
              <a:cxnLst/>
              <a:rect l="l" t="t" r="r" b="b"/>
              <a:pathLst>
                <a:path w="2081" h="1601" extrusionOk="0">
                  <a:moveTo>
                    <a:pt x="358" y="0"/>
                  </a:moveTo>
                  <a:cubicBezTo>
                    <a:pt x="264" y="0"/>
                    <a:pt x="176" y="61"/>
                    <a:pt x="147" y="163"/>
                  </a:cubicBezTo>
                  <a:cubicBezTo>
                    <a:pt x="0" y="640"/>
                    <a:pt x="188" y="1161"/>
                    <a:pt x="624" y="1431"/>
                  </a:cubicBezTo>
                  <a:cubicBezTo>
                    <a:pt x="809" y="1546"/>
                    <a:pt x="1013" y="1600"/>
                    <a:pt x="1215" y="1600"/>
                  </a:cubicBezTo>
                  <a:cubicBezTo>
                    <a:pt x="1490" y="1600"/>
                    <a:pt x="1761" y="1498"/>
                    <a:pt x="1978" y="1306"/>
                  </a:cubicBezTo>
                  <a:cubicBezTo>
                    <a:pt x="2081" y="1203"/>
                    <a:pt x="2061" y="1036"/>
                    <a:pt x="1936" y="953"/>
                  </a:cubicBezTo>
                  <a:cubicBezTo>
                    <a:pt x="1901" y="927"/>
                    <a:pt x="1862" y="915"/>
                    <a:pt x="1823" y="915"/>
                  </a:cubicBezTo>
                  <a:cubicBezTo>
                    <a:pt x="1769" y="915"/>
                    <a:pt x="1713" y="937"/>
                    <a:pt x="1665" y="973"/>
                  </a:cubicBezTo>
                  <a:cubicBezTo>
                    <a:pt x="1543" y="1094"/>
                    <a:pt x="1380" y="1159"/>
                    <a:pt x="1211" y="1159"/>
                  </a:cubicBezTo>
                  <a:cubicBezTo>
                    <a:pt x="1090" y="1159"/>
                    <a:pt x="967" y="1126"/>
                    <a:pt x="854" y="1056"/>
                  </a:cubicBezTo>
                  <a:cubicBezTo>
                    <a:pt x="604" y="890"/>
                    <a:pt x="500" y="579"/>
                    <a:pt x="583" y="287"/>
                  </a:cubicBezTo>
                  <a:cubicBezTo>
                    <a:pt x="604" y="204"/>
                    <a:pt x="583" y="99"/>
                    <a:pt x="480" y="38"/>
                  </a:cubicBezTo>
                  <a:cubicBezTo>
                    <a:pt x="441" y="12"/>
                    <a:pt x="399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5462625" y="2944475"/>
              <a:ext cx="29650" cy="40325"/>
            </a:xfrm>
            <a:custGeom>
              <a:avLst/>
              <a:gdLst/>
              <a:ahLst/>
              <a:cxnLst/>
              <a:rect l="l" t="t" r="r" b="b"/>
              <a:pathLst>
                <a:path w="1186" h="1613" extrusionOk="0">
                  <a:moveTo>
                    <a:pt x="600" y="1"/>
                  </a:moveTo>
                  <a:cubicBezTo>
                    <a:pt x="533" y="1"/>
                    <a:pt x="465" y="47"/>
                    <a:pt x="436" y="133"/>
                  </a:cubicBezTo>
                  <a:cubicBezTo>
                    <a:pt x="416" y="196"/>
                    <a:pt x="436" y="279"/>
                    <a:pt x="500" y="321"/>
                  </a:cubicBezTo>
                  <a:cubicBezTo>
                    <a:pt x="708" y="446"/>
                    <a:pt x="791" y="696"/>
                    <a:pt x="728" y="924"/>
                  </a:cubicBezTo>
                  <a:cubicBezTo>
                    <a:pt x="644" y="1132"/>
                    <a:pt x="436" y="1278"/>
                    <a:pt x="208" y="1278"/>
                  </a:cubicBezTo>
                  <a:cubicBezTo>
                    <a:pt x="197" y="1275"/>
                    <a:pt x="186" y="1274"/>
                    <a:pt x="176" y="1274"/>
                  </a:cubicBezTo>
                  <a:cubicBezTo>
                    <a:pt x="109" y="1274"/>
                    <a:pt x="59" y="1331"/>
                    <a:pt x="42" y="1403"/>
                  </a:cubicBezTo>
                  <a:cubicBezTo>
                    <a:pt x="0" y="1506"/>
                    <a:pt x="84" y="1611"/>
                    <a:pt x="187" y="1611"/>
                  </a:cubicBezTo>
                  <a:cubicBezTo>
                    <a:pt x="203" y="1612"/>
                    <a:pt x="219" y="1612"/>
                    <a:pt x="235" y="1612"/>
                  </a:cubicBezTo>
                  <a:cubicBezTo>
                    <a:pt x="611" y="1612"/>
                    <a:pt x="941" y="1388"/>
                    <a:pt x="1061" y="1028"/>
                  </a:cubicBezTo>
                  <a:cubicBezTo>
                    <a:pt x="1185" y="632"/>
                    <a:pt x="1019" y="238"/>
                    <a:pt x="686" y="30"/>
                  </a:cubicBezTo>
                  <a:cubicBezTo>
                    <a:pt x="660" y="10"/>
                    <a:pt x="63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5496400" y="2946350"/>
              <a:ext cx="60375" cy="39075"/>
            </a:xfrm>
            <a:custGeom>
              <a:avLst/>
              <a:gdLst/>
              <a:ahLst/>
              <a:cxnLst/>
              <a:rect l="l" t="t" r="r" b="b"/>
              <a:pathLst>
                <a:path w="2415" h="1563" extrusionOk="0">
                  <a:moveTo>
                    <a:pt x="297" y="0"/>
                  </a:moveTo>
                  <a:cubicBezTo>
                    <a:pt x="176" y="0"/>
                    <a:pt x="60" y="109"/>
                    <a:pt x="42" y="246"/>
                  </a:cubicBezTo>
                  <a:cubicBezTo>
                    <a:pt x="1" y="787"/>
                    <a:pt x="334" y="1306"/>
                    <a:pt x="896" y="1494"/>
                  </a:cubicBezTo>
                  <a:cubicBezTo>
                    <a:pt x="1030" y="1540"/>
                    <a:pt x="1167" y="1562"/>
                    <a:pt x="1301" y="1562"/>
                  </a:cubicBezTo>
                  <a:cubicBezTo>
                    <a:pt x="1709" y="1562"/>
                    <a:pt x="2097" y="1359"/>
                    <a:pt x="2331" y="1015"/>
                  </a:cubicBezTo>
                  <a:cubicBezTo>
                    <a:pt x="2414" y="870"/>
                    <a:pt x="2353" y="682"/>
                    <a:pt x="2186" y="640"/>
                  </a:cubicBezTo>
                  <a:cubicBezTo>
                    <a:pt x="2159" y="630"/>
                    <a:pt x="2131" y="625"/>
                    <a:pt x="2102" y="625"/>
                  </a:cubicBezTo>
                  <a:cubicBezTo>
                    <a:pt x="2021" y="625"/>
                    <a:pt x="1941" y="668"/>
                    <a:pt x="1895" y="745"/>
                  </a:cubicBezTo>
                  <a:cubicBezTo>
                    <a:pt x="1772" y="944"/>
                    <a:pt x="1548" y="1064"/>
                    <a:pt x="1306" y="1064"/>
                  </a:cubicBezTo>
                  <a:cubicBezTo>
                    <a:pt x="1219" y="1064"/>
                    <a:pt x="1129" y="1048"/>
                    <a:pt x="1041" y="1015"/>
                  </a:cubicBezTo>
                  <a:cubicBezTo>
                    <a:pt x="730" y="912"/>
                    <a:pt x="522" y="599"/>
                    <a:pt x="563" y="266"/>
                  </a:cubicBezTo>
                  <a:cubicBezTo>
                    <a:pt x="563" y="163"/>
                    <a:pt x="500" y="58"/>
                    <a:pt x="375" y="16"/>
                  </a:cubicBezTo>
                  <a:cubicBezTo>
                    <a:pt x="350" y="5"/>
                    <a:pt x="323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5527625" y="2827000"/>
              <a:ext cx="68675" cy="43175"/>
            </a:xfrm>
            <a:custGeom>
              <a:avLst/>
              <a:gdLst/>
              <a:ahLst/>
              <a:cxnLst/>
              <a:rect l="l" t="t" r="r" b="b"/>
              <a:pathLst>
                <a:path w="2747" h="1727" extrusionOk="0">
                  <a:moveTo>
                    <a:pt x="1341" y="0"/>
                  </a:moveTo>
                  <a:cubicBezTo>
                    <a:pt x="828" y="0"/>
                    <a:pt x="353" y="275"/>
                    <a:pt x="83" y="713"/>
                  </a:cubicBezTo>
                  <a:cubicBezTo>
                    <a:pt x="0" y="879"/>
                    <a:pt x="83" y="1087"/>
                    <a:pt x="271" y="1129"/>
                  </a:cubicBezTo>
                  <a:cubicBezTo>
                    <a:pt x="298" y="1138"/>
                    <a:pt x="325" y="1142"/>
                    <a:pt x="351" y="1142"/>
                  </a:cubicBezTo>
                  <a:cubicBezTo>
                    <a:pt x="447" y="1142"/>
                    <a:pt x="534" y="1086"/>
                    <a:pt x="583" y="1004"/>
                  </a:cubicBezTo>
                  <a:cubicBezTo>
                    <a:pt x="733" y="738"/>
                    <a:pt x="1015" y="578"/>
                    <a:pt x="1313" y="578"/>
                  </a:cubicBezTo>
                  <a:cubicBezTo>
                    <a:pt x="1388" y="578"/>
                    <a:pt x="1464" y="588"/>
                    <a:pt x="1540" y="610"/>
                  </a:cubicBezTo>
                  <a:cubicBezTo>
                    <a:pt x="1936" y="713"/>
                    <a:pt x="2164" y="1067"/>
                    <a:pt x="2164" y="1442"/>
                  </a:cubicBezTo>
                  <a:cubicBezTo>
                    <a:pt x="2164" y="1567"/>
                    <a:pt x="2247" y="1691"/>
                    <a:pt x="2372" y="1711"/>
                  </a:cubicBezTo>
                  <a:cubicBezTo>
                    <a:pt x="2402" y="1722"/>
                    <a:pt x="2432" y="1726"/>
                    <a:pt x="2462" y="1726"/>
                  </a:cubicBezTo>
                  <a:cubicBezTo>
                    <a:pt x="2615" y="1726"/>
                    <a:pt x="2746" y="1598"/>
                    <a:pt x="2746" y="1442"/>
                  </a:cubicBezTo>
                  <a:cubicBezTo>
                    <a:pt x="2746" y="818"/>
                    <a:pt x="2330" y="235"/>
                    <a:pt x="1706" y="47"/>
                  </a:cubicBezTo>
                  <a:cubicBezTo>
                    <a:pt x="1584" y="15"/>
                    <a:pt x="1461" y="0"/>
                    <a:pt x="1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5522425" y="2920150"/>
              <a:ext cx="59300" cy="42250"/>
            </a:xfrm>
            <a:custGeom>
              <a:avLst/>
              <a:gdLst/>
              <a:ahLst/>
              <a:cxnLst/>
              <a:rect l="l" t="t" r="r" b="b"/>
              <a:pathLst>
                <a:path w="2372" h="1690" extrusionOk="0">
                  <a:moveTo>
                    <a:pt x="1328" y="1"/>
                  </a:moveTo>
                  <a:cubicBezTo>
                    <a:pt x="1141" y="1"/>
                    <a:pt x="951" y="42"/>
                    <a:pt x="771" y="129"/>
                  </a:cubicBezTo>
                  <a:cubicBezTo>
                    <a:pt x="250" y="379"/>
                    <a:pt x="0" y="961"/>
                    <a:pt x="105" y="1502"/>
                  </a:cubicBezTo>
                  <a:cubicBezTo>
                    <a:pt x="137" y="1614"/>
                    <a:pt x="244" y="1689"/>
                    <a:pt x="357" y="1689"/>
                  </a:cubicBezTo>
                  <a:cubicBezTo>
                    <a:pt x="391" y="1689"/>
                    <a:pt x="425" y="1683"/>
                    <a:pt x="458" y="1669"/>
                  </a:cubicBezTo>
                  <a:cubicBezTo>
                    <a:pt x="563" y="1605"/>
                    <a:pt x="624" y="1502"/>
                    <a:pt x="604" y="1397"/>
                  </a:cubicBezTo>
                  <a:cubicBezTo>
                    <a:pt x="541" y="1064"/>
                    <a:pt x="687" y="731"/>
                    <a:pt x="999" y="587"/>
                  </a:cubicBezTo>
                  <a:cubicBezTo>
                    <a:pt x="1109" y="528"/>
                    <a:pt x="1225" y="500"/>
                    <a:pt x="1338" y="500"/>
                  </a:cubicBezTo>
                  <a:cubicBezTo>
                    <a:pt x="1543" y="500"/>
                    <a:pt x="1738" y="592"/>
                    <a:pt x="1872" y="753"/>
                  </a:cubicBezTo>
                  <a:cubicBezTo>
                    <a:pt x="1928" y="808"/>
                    <a:pt x="2001" y="845"/>
                    <a:pt x="2075" y="845"/>
                  </a:cubicBezTo>
                  <a:cubicBezTo>
                    <a:pt x="2113" y="845"/>
                    <a:pt x="2150" y="836"/>
                    <a:pt x="2185" y="815"/>
                  </a:cubicBezTo>
                  <a:cubicBezTo>
                    <a:pt x="2330" y="753"/>
                    <a:pt x="2372" y="545"/>
                    <a:pt x="2269" y="420"/>
                  </a:cubicBezTo>
                  <a:cubicBezTo>
                    <a:pt x="2024" y="148"/>
                    <a:pt x="1681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568725" y="3005950"/>
              <a:ext cx="30200" cy="26650"/>
            </a:xfrm>
            <a:custGeom>
              <a:avLst/>
              <a:gdLst/>
              <a:ahLst/>
              <a:cxnLst/>
              <a:rect l="l" t="t" r="r" b="b"/>
              <a:pathLst>
                <a:path w="1208" h="1066" extrusionOk="0">
                  <a:moveTo>
                    <a:pt x="289" y="0"/>
                  </a:moveTo>
                  <a:cubicBezTo>
                    <a:pt x="276" y="0"/>
                    <a:pt x="263" y="2"/>
                    <a:pt x="250" y="4"/>
                  </a:cubicBezTo>
                  <a:cubicBezTo>
                    <a:pt x="84" y="46"/>
                    <a:pt x="0" y="212"/>
                    <a:pt x="62" y="379"/>
                  </a:cubicBezTo>
                  <a:cubicBezTo>
                    <a:pt x="270" y="795"/>
                    <a:pt x="728" y="1066"/>
                    <a:pt x="1207" y="1066"/>
                  </a:cubicBezTo>
                  <a:lnTo>
                    <a:pt x="1207" y="567"/>
                  </a:lnTo>
                  <a:cubicBezTo>
                    <a:pt x="916" y="567"/>
                    <a:pt x="645" y="400"/>
                    <a:pt x="520" y="151"/>
                  </a:cubicBezTo>
                  <a:cubicBezTo>
                    <a:pt x="466" y="59"/>
                    <a:pt x="37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5594725" y="2983700"/>
              <a:ext cx="4200" cy="12500"/>
            </a:xfrm>
            <a:custGeom>
              <a:avLst/>
              <a:gdLst/>
              <a:ahLst/>
              <a:cxnLst/>
              <a:rect l="l" t="t" r="r" b="b"/>
              <a:pathLst>
                <a:path w="168" h="500" extrusionOk="0">
                  <a:moveTo>
                    <a:pt x="167" y="0"/>
                  </a:moveTo>
                  <a:cubicBezTo>
                    <a:pt x="125" y="62"/>
                    <a:pt x="84" y="103"/>
                    <a:pt x="62" y="167"/>
                  </a:cubicBezTo>
                  <a:cubicBezTo>
                    <a:pt x="1" y="292"/>
                    <a:pt x="42" y="436"/>
                    <a:pt x="167" y="5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5484975" y="2924250"/>
              <a:ext cx="29675" cy="18475"/>
            </a:xfrm>
            <a:custGeom>
              <a:avLst/>
              <a:gdLst/>
              <a:ahLst/>
              <a:cxnLst/>
              <a:rect l="l" t="t" r="r" b="b"/>
              <a:pathLst>
                <a:path w="1187" h="739" extrusionOk="0">
                  <a:moveTo>
                    <a:pt x="559" y="1"/>
                  </a:moveTo>
                  <a:cubicBezTo>
                    <a:pt x="349" y="1"/>
                    <a:pt x="157" y="117"/>
                    <a:pt x="42" y="298"/>
                  </a:cubicBezTo>
                  <a:cubicBezTo>
                    <a:pt x="0" y="381"/>
                    <a:pt x="42" y="464"/>
                    <a:pt x="125" y="484"/>
                  </a:cubicBezTo>
                  <a:cubicBezTo>
                    <a:pt x="135" y="490"/>
                    <a:pt x="147" y="492"/>
                    <a:pt x="160" y="492"/>
                  </a:cubicBezTo>
                  <a:cubicBezTo>
                    <a:pt x="196" y="492"/>
                    <a:pt x="235" y="469"/>
                    <a:pt x="250" y="423"/>
                  </a:cubicBezTo>
                  <a:cubicBezTo>
                    <a:pt x="318" y="320"/>
                    <a:pt x="443" y="245"/>
                    <a:pt x="578" y="245"/>
                  </a:cubicBezTo>
                  <a:cubicBezTo>
                    <a:pt x="607" y="245"/>
                    <a:pt x="636" y="249"/>
                    <a:pt x="666" y="256"/>
                  </a:cubicBezTo>
                  <a:cubicBezTo>
                    <a:pt x="832" y="318"/>
                    <a:pt x="937" y="464"/>
                    <a:pt x="937" y="609"/>
                  </a:cubicBezTo>
                  <a:cubicBezTo>
                    <a:pt x="937" y="672"/>
                    <a:pt x="957" y="714"/>
                    <a:pt x="1020" y="734"/>
                  </a:cubicBezTo>
                  <a:cubicBezTo>
                    <a:pt x="1032" y="737"/>
                    <a:pt x="1043" y="738"/>
                    <a:pt x="1053" y="738"/>
                  </a:cubicBezTo>
                  <a:cubicBezTo>
                    <a:pt x="1119" y="738"/>
                    <a:pt x="1165" y="684"/>
                    <a:pt x="1165" y="631"/>
                  </a:cubicBezTo>
                  <a:cubicBezTo>
                    <a:pt x="1187" y="359"/>
                    <a:pt x="999" y="110"/>
                    <a:pt x="729" y="27"/>
                  </a:cubicBezTo>
                  <a:cubicBezTo>
                    <a:pt x="672" y="9"/>
                    <a:pt x="615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5542725" y="2981725"/>
              <a:ext cx="42125" cy="32875"/>
            </a:xfrm>
            <a:custGeom>
              <a:avLst/>
              <a:gdLst/>
              <a:ahLst/>
              <a:cxnLst/>
              <a:rect l="l" t="t" r="r" b="b"/>
              <a:pathLst>
                <a:path w="1685" h="1315" extrusionOk="0">
                  <a:moveTo>
                    <a:pt x="977" y="1"/>
                  </a:moveTo>
                  <a:cubicBezTo>
                    <a:pt x="813" y="1"/>
                    <a:pt x="647" y="46"/>
                    <a:pt x="500" y="141"/>
                  </a:cubicBezTo>
                  <a:cubicBezTo>
                    <a:pt x="145" y="371"/>
                    <a:pt x="0" y="807"/>
                    <a:pt x="125" y="1181"/>
                  </a:cubicBezTo>
                  <a:cubicBezTo>
                    <a:pt x="154" y="1268"/>
                    <a:pt x="232" y="1314"/>
                    <a:pt x="305" y="1314"/>
                  </a:cubicBezTo>
                  <a:cubicBezTo>
                    <a:pt x="338" y="1314"/>
                    <a:pt x="369" y="1305"/>
                    <a:pt x="395" y="1286"/>
                  </a:cubicBezTo>
                  <a:cubicBezTo>
                    <a:pt x="478" y="1244"/>
                    <a:pt x="500" y="1161"/>
                    <a:pt x="478" y="1078"/>
                  </a:cubicBezTo>
                  <a:cubicBezTo>
                    <a:pt x="395" y="848"/>
                    <a:pt x="478" y="599"/>
                    <a:pt x="708" y="454"/>
                  </a:cubicBezTo>
                  <a:cubicBezTo>
                    <a:pt x="797" y="400"/>
                    <a:pt x="898" y="373"/>
                    <a:pt x="997" y="373"/>
                  </a:cubicBezTo>
                  <a:cubicBezTo>
                    <a:pt x="1128" y="373"/>
                    <a:pt x="1257" y="420"/>
                    <a:pt x="1352" y="515"/>
                  </a:cubicBezTo>
                  <a:cubicBezTo>
                    <a:pt x="1391" y="541"/>
                    <a:pt x="1438" y="559"/>
                    <a:pt x="1488" y="559"/>
                  </a:cubicBezTo>
                  <a:cubicBezTo>
                    <a:pt x="1518" y="559"/>
                    <a:pt x="1550" y="553"/>
                    <a:pt x="1581" y="537"/>
                  </a:cubicBezTo>
                  <a:cubicBezTo>
                    <a:pt x="1685" y="454"/>
                    <a:pt x="1685" y="329"/>
                    <a:pt x="1601" y="246"/>
                  </a:cubicBezTo>
                  <a:cubicBezTo>
                    <a:pt x="1432" y="88"/>
                    <a:pt x="1206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5570800" y="2900425"/>
              <a:ext cx="28125" cy="16725"/>
            </a:xfrm>
            <a:custGeom>
              <a:avLst/>
              <a:gdLst/>
              <a:ahLst/>
              <a:cxnLst/>
              <a:rect l="l" t="t" r="r" b="b"/>
              <a:pathLst>
                <a:path w="1125" h="669" extrusionOk="0">
                  <a:moveTo>
                    <a:pt x="597" y="0"/>
                  </a:moveTo>
                  <a:cubicBezTo>
                    <a:pt x="579" y="0"/>
                    <a:pt x="560" y="1"/>
                    <a:pt x="542" y="3"/>
                  </a:cubicBezTo>
                  <a:cubicBezTo>
                    <a:pt x="270" y="44"/>
                    <a:pt x="42" y="252"/>
                    <a:pt x="1" y="522"/>
                  </a:cubicBezTo>
                  <a:cubicBezTo>
                    <a:pt x="1" y="605"/>
                    <a:pt x="62" y="668"/>
                    <a:pt x="145" y="668"/>
                  </a:cubicBezTo>
                  <a:cubicBezTo>
                    <a:pt x="209" y="647"/>
                    <a:pt x="250" y="605"/>
                    <a:pt x="250" y="563"/>
                  </a:cubicBezTo>
                  <a:cubicBezTo>
                    <a:pt x="270" y="397"/>
                    <a:pt x="395" y="272"/>
                    <a:pt x="562" y="252"/>
                  </a:cubicBezTo>
                  <a:cubicBezTo>
                    <a:pt x="576" y="250"/>
                    <a:pt x="591" y="249"/>
                    <a:pt x="605" y="249"/>
                  </a:cubicBezTo>
                  <a:cubicBezTo>
                    <a:pt x="756" y="249"/>
                    <a:pt x="898" y="348"/>
                    <a:pt x="936" y="480"/>
                  </a:cubicBezTo>
                  <a:cubicBezTo>
                    <a:pt x="958" y="544"/>
                    <a:pt x="1019" y="563"/>
                    <a:pt x="1082" y="563"/>
                  </a:cubicBezTo>
                  <a:cubicBezTo>
                    <a:pt x="1082" y="563"/>
                    <a:pt x="1102" y="544"/>
                    <a:pt x="1124" y="544"/>
                  </a:cubicBezTo>
                  <a:lnTo>
                    <a:pt x="1124" y="294"/>
                  </a:lnTo>
                  <a:cubicBezTo>
                    <a:pt x="1009" y="120"/>
                    <a:pt x="822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492250" y="2890200"/>
              <a:ext cx="38000" cy="33925"/>
            </a:xfrm>
            <a:custGeom>
              <a:avLst/>
              <a:gdLst/>
              <a:ahLst/>
              <a:cxnLst/>
              <a:rect l="l" t="t" r="r" b="b"/>
              <a:pathLst>
                <a:path w="1520" h="1357" extrusionOk="0">
                  <a:moveTo>
                    <a:pt x="572" y="1"/>
                  </a:moveTo>
                  <a:cubicBezTo>
                    <a:pt x="407" y="1"/>
                    <a:pt x="244" y="48"/>
                    <a:pt x="105" y="140"/>
                  </a:cubicBezTo>
                  <a:cubicBezTo>
                    <a:pt x="0" y="204"/>
                    <a:pt x="0" y="348"/>
                    <a:pt x="84" y="412"/>
                  </a:cubicBezTo>
                  <a:cubicBezTo>
                    <a:pt x="118" y="445"/>
                    <a:pt x="159" y="461"/>
                    <a:pt x="199" y="461"/>
                  </a:cubicBezTo>
                  <a:cubicBezTo>
                    <a:pt x="232" y="461"/>
                    <a:pt x="264" y="450"/>
                    <a:pt x="292" y="432"/>
                  </a:cubicBezTo>
                  <a:cubicBezTo>
                    <a:pt x="372" y="378"/>
                    <a:pt x="464" y="352"/>
                    <a:pt x="557" y="352"/>
                  </a:cubicBezTo>
                  <a:cubicBezTo>
                    <a:pt x="681" y="352"/>
                    <a:pt x="809" y="399"/>
                    <a:pt x="916" y="495"/>
                  </a:cubicBezTo>
                  <a:cubicBezTo>
                    <a:pt x="1082" y="640"/>
                    <a:pt x="1124" y="889"/>
                    <a:pt x="1021" y="1097"/>
                  </a:cubicBezTo>
                  <a:cubicBezTo>
                    <a:pt x="999" y="1161"/>
                    <a:pt x="999" y="1264"/>
                    <a:pt x="1062" y="1305"/>
                  </a:cubicBezTo>
                  <a:cubicBezTo>
                    <a:pt x="1097" y="1340"/>
                    <a:pt x="1143" y="1357"/>
                    <a:pt x="1187" y="1357"/>
                  </a:cubicBezTo>
                  <a:cubicBezTo>
                    <a:pt x="1249" y="1357"/>
                    <a:pt x="1308" y="1325"/>
                    <a:pt x="1332" y="1264"/>
                  </a:cubicBezTo>
                  <a:cubicBezTo>
                    <a:pt x="1520" y="911"/>
                    <a:pt x="1437" y="495"/>
                    <a:pt x="1145" y="224"/>
                  </a:cubicBezTo>
                  <a:cubicBezTo>
                    <a:pt x="984" y="74"/>
                    <a:pt x="77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5490175" y="2806075"/>
              <a:ext cx="42625" cy="24275"/>
            </a:xfrm>
            <a:custGeom>
              <a:avLst/>
              <a:gdLst/>
              <a:ahLst/>
              <a:cxnLst/>
              <a:rect l="l" t="t" r="r" b="b"/>
              <a:pathLst>
                <a:path w="1705" h="971" extrusionOk="0">
                  <a:moveTo>
                    <a:pt x="828" y="0"/>
                  </a:moveTo>
                  <a:cubicBezTo>
                    <a:pt x="483" y="0"/>
                    <a:pt x="172" y="216"/>
                    <a:pt x="42" y="531"/>
                  </a:cubicBezTo>
                  <a:cubicBezTo>
                    <a:pt x="0" y="634"/>
                    <a:pt x="63" y="759"/>
                    <a:pt x="167" y="781"/>
                  </a:cubicBezTo>
                  <a:cubicBezTo>
                    <a:pt x="250" y="781"/>
                    <a:pt x="333" y="739"/>
                    <a:pt x="355" y="676"/>
                  </a:cubicBezTo>
                  <a:cubicBezTo>
                    <a:pt x="446" y="492"/>
                    <a:pt x="619" y="358"/>
                    <a:pt x="830" y="358"/>
                  </a:cubicBezTo>
                  <a:cubicBezTo>
                    <a:pt x="858" y="358"/>
                    <a:pt x="887" y="360"/>
                    <a:pt x="916" y="365"/>
                  </a:cubicBezTo>
                  <a:cubicBezTo>
                    <a:pt x="1145" y="406"/>
                    <a:pt x="1312" y="593"/>
                    <a:pt x="1332" y="801"/>
                  </a:cubicBezTo>
                  <a:cubicBezTo>
                    <a:pt x="1353" y="884"/>
                    <a:pt x="1415" y="947"/>
                    <a:pt x="1498" y="967"/>
                  </a:cubicBezTo>
                  <a:cubicBezTo>
                    <a:pt x="1507" y="969"/>
                    <a:pt x="1517" y="970"/>
                    <a:pt x="1526" y="970"/>
                  </a:cubicBezTo>
                  <a:cubicBezTo>
                    <a:pt x="1620" y="970"/>
                    <a:pt x="1704" y="875"/>
                    <a:pt x="1686" y="781"/>
                  </a:cubicBezTo>
                  <a:cubicBezTo>
                    <a:pt x="1645" y="385"/>
                    <a:pt x="1353" y="73"/>
                    <a:pt x="957" y="10"/>
                  </a:cubicBezTo>
                  <a:cubicBezTo>
                    <a:pt x="914" y="3"/>
                    <a:pt x="871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546875" y="2800500"/>
              <a:ext cx="37475" cy="23600"/>
            </a:xfrm>
            <a:custGeom>
              <a:avLst/>
              <a:gdLst/>
              <a:ahLst/>
              <a:cxnLst/>
              <a:rect l="l" t="t" r="r" b="b"/>
              <a:pathLst>
                <a:path w="1499" h="944" extrusionOk="0">
                  <a:moveTo>
                    <a:pt x="791" y="0"/>
                  </a:moveTo>
                  <a:cubicBezTo>
                    <a:pt x="469" y="0"/>
                    <a:pt x="176" y="220"/>
                    <a:pt x="42" y="546"/>
                  </a:cubicBezTo>
                  <a:cubicBezTo>
                    <a:pt x="1" y="649"/>
                    <a:pt x="62" y="754"/>
                    <a:pt x="167" y="774"/>
                  </a:cubicBezTo>
                  <a:cubicBezTo>
                    <a:pt x="176" y="777"/>
                    <a:pt x="184" y="778"/>
                    <a:pt x="192" y="778"/>
                  </a:cubicBezTo>
                  <a:cubicBezTo>
                    <a:pt x="246" y="778"/>
                    <a:pt x="298" y="724"/>
                    <a:pt x="334" y="671"/>
                  </a:cubicBezTo>
                  <a:cubicBezTo>
                    <a:pt x="407" y="487"/>
                    <a:pt x="562" y="351"/>
                    <a:pt x="740" y="351"/>
                  </a:cubicBezTo>
                  <a:cubicBezTo>
                    <a:pt x="764" y="351"/>
                    <a:pt x="787" y="353"/>
                    <a:pt x="811" y="358"/>
                  </a:cubicBezTo>
                  <a:cubicBezTo>
                    <a:pt x="1019" y="380"/>
                    <a:pt x="1166" y="566"/>
                    <a:pt x="1186" y="796"/>
                  </a:cubicBezTo>
                  <a:cubicBezTo>
                    <a:pt x="1186" y="879"/>
                    <a:pt x="1249" y="941"/>
                    <a:pt x="1311" y="941"/>
                  </a:cubicBezTo>
                  <a:cubicBezTo>
                    <a:pt x="1320" y="942"/>
                    <a:pt x="1329" y="943"/>
                    <a:pt x="1338" y="943"/>
                  </a:cubicBezTo>
                  <a:cubicBezTo>
                    <a:pt x="1430" y="943"/>
                    <a:pt x="1499" y="848"/>
                    <a:pt x="1499" y="754"/>
                  </a:cubicBezTo>
                  <a:cubicBezTo>
                    <a:pt x="1457" y="380"/>
                    <a:pt x="1207" y="67"/>
                    <a:pt x="874" y="5"/>
                  </a:cubicBezTo>
                  <a:cubicBezTo>
                    <a:pt x="847" y="2"/>
                    <a:pt x="819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5579625" y="2880925"/>
              <a:ext cx="19300" cy="13400"/>
            </a:xfrm>
            <a:custGeom>
              <a:avLst/>
              <a:gdLst/>
              <a:ahLst/>
              <a:cxnLst/>
              <a:rect l="l" t="t" r="r" b="b"/>
              <a:pathLst>
                <a:path w="772" h="536" extrusionOk="0">
                  <a:moveTo>
                    <a:pt x="200" y="0"/>
                  </a:moveTo>
                  <a:cubicBezTo>
                    <a:pt x="174" y="0"/>
                    <a:pt x="148" y="5"/>
                    <a:pt x="125" y="12"/>
                  </a:cubicBezTo>
                  <a:cubicBezTo>
                    <a:pt x="22" y="75"/>
                    <a:pt x="1" y="220"/>
                    <a:pt x="84" y="303"/>
                  </a:cubicBezTo>
                  <a:cubicBezTo>
                    <a:pt x="253" y="453"/>
                    <a:pt x="473" y="536"/>
                    <a:pt x="698" y="536"/>
                  </a:cubicBezTo>
                  <a:cubicBezTo>
                    <a:pt x="722" y="536"/>
                    <a:pt x="747" y="535"/>
                    <a:pt x="771" y="533"/>
                  </a:cubicBezTo>
                  <a:lnTo>
                    <a:pt x="771" y="178"/>
                  </a:lnTo>
                  <a:cubicBezTo>
                    <a:pt x="735" y="187"/>
                    <a:pt x="700" y="192"/>
                    <a:pt x="664" y="192"/>
                  </a:cubicBezTo>
                  <a:cubicBezTo>
                    <a:pt x="536" y="192"/>
                    <a:pt x="416" y="136"/>
                    <a:pt x="333" y="54"/>
                  </a:cubicBezTo>
                  <a:cubicBezTo>
                    <a:pt x="294" y="14"/>
                    <a:pt x="246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5545850" y="2943575"/>
              <a:ext cx="27050" cy="28500"/>
            </a:xfrm>
            <a:custGeom>
              <a:avLst/>
              <a:gdLst/>
              <a:ahLst/>
              <a:cxnLst/>
              <a:rect l="l" t="t" r="r" b="b"/>
              <a:pathLst>
                <a:path w="1082" h="1140" extrusionOk="0">
                  <a:moveTo>
                    <a:pt x="342" y="1"/>
                  </a:moveTo>
                  <a:cubicBezTo>
                    <a:pt x="261" y="1"/>
                    <a:pt x="179" y="15"/>
                    <a:pt x="103" y="44"/>
                  </a:cubicBezTo>
                  <a:cubicBezTo>
                    <a:pt x="20" y="66"/>
                    <a:pt x="0" y="169"/>
                    <a:pt x="42" y="252"/>
                  </a:cubicBezTo>
                  <a:cubicBezTo>
                    <a:pt x="72" y="283"/>
                    <a:pt x="113" y="302"/>
                    <a:pt x="158" y="302"/>
                  </a:cubicBezTo>
                  <a:cubicBezTo>
                    <a:pt x="174" y="302"/>
                    <a:pt x="191" y="300"/>
                    <a:pt x="208" y="294"/>
                  </a:cubicBezTo>
                  <a:cubicBezTo>
                    <a:pt x="256" y="276"/>
                    <a:pt x="306" y="267"/>
                    <a:pt x="355" y="267"/>
                  </a:cubicBezTo>
                  <a:cubicBezTo>
                    <a:pt x="476" y="267"/>
                    <a:pt x="591" y="322"/>
                    <a:pt x="666" y="440"/>
                  </a:cubicBezTo>
                  <a:cubicBezTo>
                    <a:pt x="769" y="585"/>
                    <a:pt x="769" y="773"/>
                    <a:pt x="666" y="918"/>
                  </a:cubicBezTo>
                  <a:cubicBezTo>
                    <a:pt x="624" y="960"/>
                    <a:pt x="624" y="1023"/>
                    <a:pt x="644" y="1084"/>
                  </a:cubicBezTo>
                  <a:cubicBezTo>
                    <a:pt x="678" y="1118"/>
                    <a:pt x="723" y="1140"/>
                    <a:pt x="767" y="1140"/>
                  </a:cubicBezTo>
                  <a:cubicBezTo>
                    <a:pt x="806" y="1140"/>
                    <a:pt x="844" y="1123"/>
                    <a:pt x="874" y="1084"/>
                  </a:cubicBezTo>
                  <a:cubicBezTo>
                    <a:pt x="1060" y="856"/>
                    <a:pt x="1082" y="523"/>
                    <a:pt x="894" y="274"/>
                  </a:cubicBezTo>
                  <a:cubicBezTo>
                    <a:pt x="760" y="94"/>
                    <a:pt x="55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5539100" y="2856825"/>
              <a:ext cx="33275" cy="53600"/>
            </a:xfrm>
            <a:custGeom>
              <a:avLst/>
              <a:gdLst/>
              <a:ahLst/>
              <a:cxnLst/>
              <a:rect l="l" t="t" r="r" b="b"/>
              <a:pathLst>
                <a:path w="1331" h="2144" extrusionOk="0">
                  <a:moveTo>
                    <a:pt x="502" y="1"/>
                  </a:moveTo>
                  <a:cubicBezTo>
                    <a:pt x="395" y="1"/>
                    <a:pt x="286" y="90"/>
                    <a:pt x="270" y="207"/>
                  </a:cubicBezTo>
                  <a:cubicBezTo>
                    <a:pt x="248" y="290"/>
                    <a:pt x="312" y="393"/>
                    <a:pt x="415" y="435"/>
                  </a:cubicBezTo>
                  <a:cubicBezTo>
                    <a:pt x="686" y="560"/>
                    <a:pt x="853" y="831"/>
                    <a:pt x="789" y="1142"/>
                  </a:cubicBezTo>
                  <a:cubicBezTo>
                    <a:pt x="748" y="1455"/>
                    <a:pt x="498" y="1663"/>
                    <a:pt x="207" y="1705"/>
                  </a:cubicBezTo>
                  <a:cubicBezTo>
                    <a:pt x="104" y="1705"/>
                    <a:pt x="20" y="1788"/>
                    <a:pt x="20" y="1891"/>
                  </a:cubicBezTo>
                  <a:cubicBezTo>
                    <a:pt x="0" y="2027"/>
                    <a:pt x="88" y="2144"/>
                    <a:pt x="233" y="2144"/>
                  </a:cubicBezTo>
                  <a:cubicBezTo>
                    <a:pt x="245" y="2144"/>
                    <a:pt x="257" y="2143"/>
                    <a:pt x="270" y="2141"/>
                  </a:cubicBezTo>
                  <a:cubicBezTo>
                    <a:pt x="748" y="2099"/>
                    <a:pt x="1164" y="1725"/>
                    <a:pt x="1247" y="1206"/>
                  </a:cubicBezTo>
                  <a:cubicBezTo>
                    <a:pt x="1330" y="706"/>
                    <a:pt x="1039" y="227"/>
                    <a:pt x="581" y="19"/>
                  </a:cubicBezTo>
                  <a:cubicBezTo>
                    <a:pt x="556" y="7"/>
                    <a:pt x="529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5576550" y="2917625"/>
              <a:ext cx="22375" cy="53650"/>
            </a:xfrm>
            <a:custGeom>
              <a:avLst/>
              <a:gdLst/>
              <a:ahLst/>
              <a:cxnLst/>
              <a:rect l="l" t="t" r="r" b="b"/>
              <a:pathLst>
                <a:path w="895" h="2146" extrusionOk="0">
                  <a:moveTo>
                    <a:pt x="493" y="1"/>
                  </a:moveTo>
                  <a:cubicBezTo>
                    <a:pt x="395" y="1"/>
                    <a:pt x="302" y="76"/>
                    <a:pt x="270" y="188"/>
                  </a:cubicBezTo>
                  <a:cubicBezTo>
                    <a:pt x="270" y="292"/>
                    <a:pt x="312" y="396"/>
                    <a:pt x="415" y="438"/>
                  </a:cubicBezTo>
                  <a:cubicBezTo>
                    <a:pt x="686" y="541"/>
                    <a:pt x="852" y="832"/>
                    <a:pt x="811" y="1145"/>
                  </a:cubicBezTo>
                  <a:cubicBezTo>
                    <a:pt x="748" y="1437"/>
                    <a:pt x="498" y="1665"/>
                    <a:pt x="207" y="1686"/>
                  </a:cubicBezTo>
                  <a:cubicBezTo>
                    <a:pt x="124" y="1706"/>
                    <a:pt x="40" y="1789"/>
                    <a:pt x="20" y="1873"/>
                  </a:cubicBezTo>
                  <a:cubicBezTo>
                    <a:pt x="0" y="2010"/>
                    <a:pt x="108" y="2146"/>
                    <a:pt x="243" y="2146"/>
                  </a:cubicBezTo>
                  <a:cubicBezTo>
                    <a:pt x="252" y="2146"/>
                    <a:pt x="261" y="2145"/>
                    <a:pt x="270" y="2144"/>
                  </a:cubicBezTo>
                  <a:cubicBezTo>
                    <a:pt x="498" y="2122"/>
                    <a:pt x="728" y="2019"/>
                    <a:pt x="894" y="1853"/>
                  </a:cubicBezTo>
                  <a:lnTo>
                    <a:pt x="894" y="208"/>
                  </a:lnTo>
                  <a:cubicBezTo>
                    <a:pt x="811" y="125"/>
                    <a:pt x="706" y="64"/>
                    <a:pt x="581" y="22"/>
                  </a:cubicBezTo>
                  <a:cubicBezTo>
                    <a:pt x="552" y="7"/>
                    <a:pt x="522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5502150" y="2837725"/>
              <a:ext cx="44225" cy="47800"/>
            </a:xfrm>
            <a:custGeom>
              <a:avLst/>
              <a:gdLst/>
              <a:ahLst/>
              <a:cxnLst/>
              <a:rect l="l" t="t" r="r" b="b"/>
              <a:pathLst>
                <a:path w="1769" h="1912" extrusionOk="0">
                  <a:moveTo>
                    <a:pt x="521" y="1"/>
                  </a:moveTo>
                  <a:cubicBezTo>
                    <a:pt x="456" y="1"/>
                    <a:pt x="393" y="27"/>
                    <a:pt x="353" y="76"/>
                  </a:cubicBezTo>
                  <a:cubicBezTo>
                    <a:pt x="20" y="450"/>
                    <a:pt x="0" y="1013"/>
                    <a:pt x="292" y="1429"/>
                  </a:cubicBezTo>
                  <a:cubicBezTo>
                    <a:pt x="505" y="1748"/>
                    <a:pt x="851" y="1912"/>
                    <a:pt x="1201" y="1912"/>
                  </a:cubicBezTo>
                  <a:cubicBezTo>
                    <a:pt x="1330" y="1912"/>
                    <a:pt x="1459" y="1890"/>
                    <a:pt x="1582" y="1845"/>
                  </a:cubicBezTo>
                  <a:cubicBezTo>
                    <a:pt x="1726" y="1782"/>
                    <a:pt x="1768" y="1615"/>
                    <a:pt x="1685" y="1512"/>
                  </a:cubicBezTo>
                  <a:cubicBezTo>
                    <a:pt x="1640" y="1451"/>
                    <a:pt x="1571" y="1412"/>
                    <a:pt x="1498" y="1412"/>
                  </a:cubicBezTo>
                  <a:cubicBezTo>
                    <a:pt x="1471" y="1412"/>
                    <a:pt x="1443" y="1418"/>
                    <a:pt x="1415" y="1429"/>
                  </a:cubicBezTo>
                  <a:cubicBezTo>
                    <a:pt x="1347" y="1450"/>
                    <a:pt x="1277" y="1460"/>
                    <a:pt x="1207" y="1460"/>
                  </a:cubicBezTo>
                  <a:cubicBezTo>
                    <a:pt x="997" y="1460"/>
                    <a:pt x="791" y="1366"/>
                    <a:pt x="666" y="1179"/>
                  </a:cubicBezTo>
                  <a:cubicBezTo>
                    <a:pt x="478" y="929"/>
                    <a:pt x="500" y="597"/>
                    <a:pt x="686" y="367"/>
                  </a:cubicBezTo>
                  <a:cubicBezTo>
                    <a:pt x="769" y="284"/>
                    <a:pt x="769" y="181"/>
                    <a:pt x="708" y="97"/>
                  </a:cubicBezTo>
                  <a:cubicBezTo>
                    <a:pt x="664" y="32"/>
                    <a:pt x="592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5463125" y="2829825"/>
              <a:ext cx="38500" cy="51975"/>
            </a:xfrm>
            <a:custGeom>
              <a:avLst/>
              <a:gdLst/>
              <a:ahLst/>
              <a:cxnLst/>
              <a:rect l="l" t="t" r="r" b="b"/>
              <a:pathLst>
                <a:path w="1540" h="2079" extrusionOk="0">
                  <a:moveTo>
                    <a:pt x="730" y="1"/>
                  </a:moveTo>
                  <a:cubicBezTo>
                    <a:pt x="687" y="1"/>
                    <a:pt x="644" y="13"/>
                    <a:pt x="604" y="39"/>
                  </a:cubicBezTo>
                  <a:cubicBezTo>
                    <a:pt x="188" y="308"/>
                    <a:pt x="0" y="829"/>
                    <a:pt x="167" y="1329"/>
                  </a:cubicBezTo>
                  <a:cubicBezTo>
                    <a:pt x="328" y="1791"/>
                    <a:pt x="782" y="2079"/>
                    <a:pt x="1244" y="2079"/>
                  </a:cubicBezTo>
                  <a:cubicBezTo>
                    <a:pt x="1259" y="2079"/>
                    <a:pt x="1275" y="2078"/>
                    <a:pt x="1290" y="2078"/>
                  </a:cubicBezTo>
                  <a:cubicBezTo>
                    <a:pt x="1437" y="2056"/>
                    <a:pt x="1540" y="1911"/>
                    <a:pt x="1498" y="1765"/>
                  </a:cubicBezTo>
                  <a:cubicBezTo>
                    <a:pt x="1461" y="1691"/>
                    <a:pt x="1391" y="1616"/>
                    <a:pt x="1303" y="1616"/>
                  </a:cubicBezTo>
                  <a:cubicBezTo>
                    <a:pt x="1293" y="1616"/>
                    <a:pt x="1281" y="1618"/>
                    <a:pt x="1270" y="1620"/>
                  </a:cubicBezTo>
                  <a:cubicBezTo>
                    <a:pt x="1256" y="1621"/>
                    <a:pt x="1242" y="1621"/>
                    <a:pt x="1227" y="1621"/>
                  </a:cubicBezTo>
                  <a:cubicBezTo>
                    <a:pt x="951" y="1621"/>
                    <a:pt x="683" y="1440"/>
                    <a:pt x="583" y="1182"/>
                  </a:cubicBezTo>
                  <a:cubicBezTo>
                    <a:pt x="500" y="891"/>
                    <a:pt x="604" y="580"/>
                    <a:pt x="854" y="413"/>
                  </a:cubicBezTo>
                  <a:cubicBezTo>
                    <a:pt x="937" y="350"/>
                    <a:pt x="979" y="247"/>
                    <a:pt x="937" y="142"/>
                  </a:cubicBezTo>
                  <a:cubicBezTo>
                    <a:pt x="909" y="57"/>
                    <a:pt x="822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5261850" y="2466175"/>
              <a:ext cx="59825" cy="54500"/>
            </a:xfrm>
            <a:custGeom>
              <a:avLst/>
              <a:gdLst/>
              <a:ahLst/>
              <a:cxnLst/>
              <a:rect l="l" t="t" r="r" b="b"/>
              <a:pathLst>
                <a:path w="2393" h="2180" extrusionOk="0">
                  <a:moveTo>
                    <a:pt x="1560" y="0"/>
                  </a:moveTo>
                  <a:cubicBezTo>
                    <a:pt x="1519" y="83"/>
                    <a:pt x="1519" y="208"/>
                    <a:pt x="1582" y="291"/>
                  </a:cubicBezTo>
                  <a:cubicBezTo>
                    <a:pt x="1768" y="604"/>
                    <a:pt x="1748" y="1040"/>
                    <a:pt x="1499" y="1332"/>
                  </a:cubicBezTo>
                  <a:cubicBezTo>
                    <a:pt x="1326" y="1517"/>
                    <a:pt x="1094" y="1610"/>
                    <a:pt x="863" y="1610"/>
                  </a:cubicBezTo>
                  <a:cubicBezTo>
                    <a:pt x="731" y="1610"/>
                    <a:pt x="599" y="1580"/>
                    <a:pt x="479" y="1520"/>
                  </a:cubicBezTo>
                  <a:cubicBezTo>
                    <a:pt x="432" y="1496"/>
                    <a:pt x="382" y="1484"/>
                    <a:pt x="334" y="1484"/>
                  </a:cubicBezTo>
                  <a:cubicBezTo>
                    <a:pt x="254" y="1484"/>
                    <a:pt x="178" y="1517"/>
                    <a:pt x="126" y="1581"/>
                  </a:cubicBezTo>
                  <a:cubicBezTo>
                    <a:pt x="1" y="1706"/>
                    <a:pt x="42" y="1936"/>
                    <a:pt x="209" y="2019"/>
                  </a:cubicBezTo>
                  <a:cubicBezTo>
                    <a:pt x="415" y="2126"/>
                    <a:pt x="641" y="2180"/>
                    <a:pt x="867" y="2180"/>
                  </a:cubicBezTo>
                  <a:cubicBezTo>
                    <a:pt x="1254" y="2180"/>
                    <a:pt x="1638" y="2022"/>
                    <a:pt x="1915" y="1706"/>
                  </a:cubicBezTo>
                  <a:cubicBezTo>
                    <a:pt x="2351" y="1228"/>
                    <a:pt x="2393" y="521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153675" y="2504775"/>
              <a:ext cx="52525" cy="39800"/>
            </a:xfrm>
            <a:custGeom>
              <a:avLst/>
              <a:gdLst/>
              <a:ahLst/>
              <a:cxnLst/>
              <a:rect l="l" t="t" r="r" b="b"/>
              <a:pathLst>
                <a:path w="2101" h="1592" extrusionOk="0">
                  <a:moveTo>
                    <a:pt x="357" y="0"/>
                  </a:moveTo>
                  <a:cubicBezTo>
                    <a:pt x="264" y="0"/>
                    <a:pt x="174" y="61"/>
                    <a:pt x="145" y="162"/>
                  </a:cubicBezTo>
                  <a:cubicBezTo>
                    <a:pt x="1" y="641"/>
                    <a:pt x="187" y="1161"/>
                    <a:pt x="645" y="1432"/>
                  </a:cubicBezTo>
                  <a:cubicBezTo>
                    <a:pt x="820" y="1540"/>
                    <a:pt x="1012" y="1592"/>
                    <a:pt x="1202" y="1592"/>
                  </a:cubicBezTo>
                  <a:cubicBezTo>
                    <a:pt x="1486" y="1592"/>
                    <a:pt x="1765" y="1477"/>
                    <a:pt x="1976" y="1266"/>
                  </a:cubicBezTo>
                  <a:cubicBezTo>
                    <a:pt x="2101" y="1161"/>
                    <a:pt x="2081" y="994"/>
                    <a:pt x="1935" y="911"/>
                  </a:cubicBezTo>
                  <a:cubicBezTo>
                    <a:pt x="1900" y="894"/>
                    <a:pt x="1862" y="884"/>
                    <a:pt x="1824" y="884"/>
                  </a:cubicBezTo>
                  <a:cubicBezTo>
                    <a:pt x="1769" y="884"/>
                    <a:pt x="1714" y="904"/>
                    <a:pt x="1665" y="953"/>
                  </a:cubicBezTo>
                  <a:cubicBezTo>
                    <a:pt x="1544" y="1074"/>
                    <a:pt x="1380" y="1139"/>
                    <a:pt x="1215" y="1139"/>
                  </a:cubicBezTo>
                  <a:cubicBezTo>
                    <a:pt x="1097" y="1139"/>
                    <a:pt x="979" y="1105"/>
                    <a:pt x="874" y="1036"/>
                  </a:cubicBezTo>
                  <a:cubicBezTo>
                    <a:pt x="603" y="891"/>
                    <a:pt x="500" y="578"/>
                    <a:pt x="583" y="287"/>
                  </a:cubicBezTo>
                  <a:cubicBezTo>
                    <a:pt x="603" y="184"/>
                    <a:pt x="561" y="79"/>
                    <a:pt x="478" y="37"/>
                  </a:cubicBezTo>
                  <a:cubicBezTo>
                    <a:pt x="440" y="12"/>
                    <a:pt x="398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5206725" y="2466175"/>
              <a:ext cx="17700" cy="4975"/>
            </a:xfrm>
            <a:custGeom>
              <a:avLst/>
              <a:gdLst/>
              <a:ahLst/>
              <a:cxnLst/>
              <a:rect l="l" t="t" r="r" b="b"/>
              <a:pathLst>
                <a:path w="708" h="199" extrusionOk="0">
                  <a:moveTo>
                    <a:pt x="1" y="0"/>
                  </a:moveTo>
                  <a:cubicBezTo>
                    <a:pt x="17" y="121"/>
                    <a:pt x="120" y="199"/>
                    <a:pt x="237" y="199"/>
                  </a:cubicBezTo>
                  <a:cubicBezTo>
                    <a:pt x="261" y="199"/>
                    <a:pt x="287" y="195"/>
                    <a:pt x="312" y="188"/>
                  </a:cubicBezTo>
                  <a:cubicBezTo>
                    <a:pt x="458" y="147"/>
                    <a:pt x="583" y="83"/>
                    <a:pt x="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5113100" y="2466175"/>
              <a:ext cx="23950" cy="18125"/>
            </a:xfrm>
            <a:custGeom>
              <a:avLst/>
              <a:gdLst/>
              <a:ahLst/>
              <a:cxnLst/>
              <a:rect l="l" t="t" r="r" b="b"/>
              <a:pathLst>
                <a:path w="958" h="725" extrusionOk="0">
                  <a:moveTo>
                    <a:pt x="1" y="0"/>
                  </a:moveTo>
                  <a:cubicBezTo>
                    <a:pt x="84" y="291"/>
                    <a:pt x="292" y="541"/>
                    <a:pt x="562" y="688"/>
                  </a:cubicBezTo>
                  <a:cubicBezTo>
                    <a:pt x="605" y="712"/>
                    <a:pt x="651" y="724"/>
                    <a:pt x="694" y="724"/>
                  </a:cubicBezTo>
                  <a:cubicBezTo>
                    <a:pt x="796" y="724"/>
                    <a:pt x="887" y="658"/>
                    <a:pt x="916" y="541"/>
                  </a:cubicBezTo>
                  <a:cubicBezTo>
                    <a:pt x="958" y="438"/>
                    <a:pt x="916" y="313"/>
                    <a:pt x="811" y="250"/>
                  </a:cubicBezTo>
                  <a:cubicBezTo>
                    <a:pt x="708" y="188"/>
                    <a:pt x="603" y="105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5113100" y="2466175"/>
              <a:ext cx="50475" cy="44325"/>
            </a:xfrm>
            <a:custGeom>
              <a:avLst/>
              <a:gdLst/>
              <a:ahLst/>
              <a:cxnLst/>
              <a:rect l="l" t="t" r="r" b="b"/>
              <a:pathLst>
                <a:path w="2019" h="1773" extrusionOk="0">
                  <a:moveTo>
                    <a:pt x="1249" y="0"/>
                  </a:moveTo>
                  <a:cubicBezTo>
                    <a:pt x="1269" y="42"/>
                    <a:pt x="1269" y="63"/>
                    <a:pt x="1291" y="83"/>
                  </a:cubicBezTo>
                  <a:cubicBezTo>
                    <a:pt x="1477" y="355"/>
                    <a:pt x="1477" y="729"/>
                    <a:pt x="1269" y="999"/>
                  </a:cubicBezTo>
                  <a:cubicBezTo>
                    <a:pt x="1125" y="1171"/>
                    <a:pt x="902" y="1264"/>
                    <a:pt x="682" y="1264"/>
                  </a:cubicBezTo>
                  <a:cubicBezTo>
                    <a:pt x="584" y="1264"/>
                    <a:pt x="485" y="1245"/>
                    <a:pt x="395" y="1207"/>
                  </a:cubicBezTo>
                  <a:cubicBezTo>
                    <a:pt x="361" y="1186"/>
                    <a:pt x="325" y="1177"/>
                    <a:pt x="289" y="1177"/>
                  </a:cubicBezTo>
                  <a:cubicBezTo>
                    <a:pt x="216" y="1177"/>
                    <a:pt x="146" y="1214"/>
                    <a:pt x="104" y="1270"/>
                  </a:cubicBezTo>
                  <a:cubicBezTo>
                    <a:pt x="1" y="1395"/>
                    <a:pt x="42" y="1581"/>
                    <a:pt x="187" y="1665"/>
                  </a:cubicBezTo>
                  <a:cubicBezTo>
                    <a:pt x="345" y="1737"/>
                    <a:pt x="516" y="1772"/>
                    <a:pt x="687" y="1772"/>
                  </a:cubicBezTo>
                  <a:cubicBezTo>
                    <a:pt x="1055" y="1772"/>
                    <a:pt x="1423" y="1610"/>
                    <a:pt x="1665" y="1312"/>
                  </a:cubicBezTo>
                  <a:cubicBezTo>
                    <a:pt x="1976" y="916"/>
                    <a:pt x="2018" y="416"/>
                    <a:pt x="1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5205200" y="2505125"/>
              <a:ext cx="25975" cy="43775"/>
            </a:xfrm>
            <a:custGeom>
              <a:avLst/>
              <a:gdLst/>
              <a:ahLst/>
              <a:cxnLst/>
              <a:rect l="l" t="t" r="r" b="b"/>
              <a:pathLst>
                <a:path w="1039" h="1751" extrusionOk="0">
                  <a:moveTo>
                    <a:pt x="195" y="0"/>
                  </a:moveTo>
                  <a:cubicBezTo>
                    <a:pt x="86" y="0"/>
                    <a:pt x="0" y="98"/>
                    <a:pt x="20" y="211"/>
                  </a:cubicBezTo>
                  <a:cubicBezTo>
                    <a:pt x="20" y="273"/>
                    <a:pt x="82" y="356"/>
                    <a:pt x="165" y="356"/>
                  </a:cubicBezTo>
                  <a:cubicBezTo>
                    <a:pt x="414" y="398"/>
                    <a:pt x="603" y="586"/>
                    <a:pt x="623" y="835"/>
                  </a:cubicBezTo>
                  <a:cubicBezTo>
                    <a:pt x="644" y="1085"/>
                    <a:pt x="498" y="1313"/>
                    <a:pt x="290" y="1396"/>
                  </a:cubicBezTo>
                  <a:cubicBezTo>
                    <a:pt x="206" y="1418"/>
                    <a:pt x="165" y="1501"/>
                    <a:pt x="165" y="1584"/>
                  </a:cubicBezTo>
                  <a:cubicBezTo>
                    <a:pt x="181" y="1680"/>
                    <a:pt x="258" y="1751"/>
                    <a:pt x="339" y="1751"/>
                  </a:cubicBezTo>
                  <a:cubicBezTo>
                    <a:pt x="365" y="1751"/>
                    <a:pt x="390" y="1744"/>
                    <a:pt x="414" y="1729"/>
                  </a:cubicBezTo>
                  <a:cubicBezTo>
                    <a:pt x="789" y="1604"/>
                    <a:pt x="1039" y="1210"/>
                    <a:pt x="997" y="794"/>
                  </a:cubicBezTo>
                  <a:cubicBezTo>
                    <a:pt x="935" y="378"/>
                    <a:pt x="62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5099050" y="2518275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990" y="0"/>
                  </a:moveTo>
                  <a:cubicBezTo>
                    <a:pt x="653" y="0"/>
                    <a:pt x="327" y="198"/>
                    <a:pt x="167" y="518"/>
                  </a:cubicBezTo>
                  <a:cubicBezTo>
                    <a:pt x="0" y="892"/>
                    <a:pt x="105" y="1350"/>
                    <a:pt x="416" y="1599"/>
                  </a:cubicBezTo>
                  <a:cubicBezTo>
                    <a:pt x="447" y="1630"/>
                    <a:pt x="486" y="1644"/>
                    <a:pt x="525" y="1644"/>
                  </a:cubicBezTo>
                  <a:cubicBezTo>
                    <a:pt x="593" y="1644"/>
                    <a:pt x="661" y="1603"/>
                    <a:pt x="688" y="1536"/>
                  </a:cubicBezTo>
                  <a:cubicBezTo>
                    <a:pt x="729" y="1453"/>
                    <a:pt x="708" y="1370"/>
                    <a:pt x="646" y="1328"/>
                  </a:cubicBezTo>
                  <a:cubicBezTo>
                    <a:pt x="458" y="1162"/>
                    <a:pt x="396" y="912"/>
                    <a:pt x="500" y="684"/>
                  </a:cubicBezTo>
                  <a:cubicBezTo>
                    <a:pt x="591" y="484"/>
                    <a:pt x="793" y="363"/>
                    <a:pt x="994" y="363"/>
                  </a:cubicBezTo>
                  <a:cubicBezTo>
                    <a:pt x="1023" y="363"/>
                    <a:pt x="1053" y="366"/>
                    <a:pt x="1082" y="371"/>
                  </a:cubicBezTo>
                  <a:cubicBezTo>
                    <a:pt x="1097" y="375"/>
                    <a:pt x="1111" y="377"/>
                    <a:pt x="1126" y="377"/>
                  </a:cubicBezTo>
                  <a:cubicBezTo>
                    <a:pt x="1193" y="377"/>
                    <a:pt x="1256" y="336"/>
                    <a:pt x="1290" y="268"/>
                  </a:cubicBezTo>
                  <a:cubicBezTo>
                    <a:pt x="1332" y="163"/>
                    <a:pt x="1270" y="38"/>
                    <a:pt x="1165" y="18"/>
                  </a:cubicBezTo>
                  <a:cubicBezTo>
                    <a:pt x="1107" y="6"/>
                    <a:pt x="1048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5219700" y="2471125"/>
              <a:ext cx="21875" cy="28025"/>
            </a:xfrm>
            <a:custGeom>
              <a:avLst/>
              <a:gdLst/>
              <a:ahLst/>
              <a:cxnLst/>
              <a:rect l="l" t="t" r="r" b="b"/>
              <a:pathLst>
                <a:path w="875" h="1121" extrusionOk="0">
                  <a:moveTo>
                    <a:pt x="472" y="0"/>
                  </a:moveTo>
                  <a:cubicBezTo>
                    <a:pt x="427" y="0"/>
                    <a:pt x="382" y="32"/>
                    <a:pt x="355" y="73"/>
                  </a:cubicBezTo>
                  <a:cubicBezTo>
                    <a:pt x="355" y="135"/>
                    <a:pt x="355" y="198"/>
                    <a:pt x="417" y="218"/>
                  </a:cubicBezTo>
                  <a:cubicBezTo>
                    <a:pt x="542" y="323"/>
                    <a:pt x="605" y="490"/>
                    <a:pt x="542" y="634"/>
                  </a:cubicBezTo>
                  <a:cubicBezTo>
                    <a:pt x="480" y="801"/>
                    <a:pt x="334" y="884"/>
                    <a:pt x="167" y="884"/>
                  </a:cubicBezTo>
                  <a:cubicBezTo>
                    <a:pt x="156" y="880"/>
                    <a:pt x="146" y="879"/>
                    <a:pt x="136" y="879"/>
                  </a:cubicBezTo>
                  <a:cubicBezTo>
                    <a:pt x="92" y="879"/>
                    <a:pt x="60" y="913"/>
                    <a:pt x="43" y="947"/>
                  </a:cubicBezTo>
                  <a:cubicBezTo>
                    <a:pt x="1" y="1030"/>
                    <a:pt x="64" y="1114"/>
                    <a:pt x="147" y="1114"/>
                  </a:cubicBezTo>
                  <a:cubicBezTo>
                    <a:pt x="175" y="1118"/>
                    <a:pt x="203" y="1120"/>
                    <a:pt x="230" y="1120"/>
                  </a:cubicBezTo>
                  <a:cubicBezTo>
                    <a:pt x="467" y="1120"/>
                    <a:pt x="677" y="963"/>
                    <a:pt x="771" y="739"/>
                  </a:cubicBezTo>
                  <a:cubicBezTo>
                    <a:pt x="875" y="468"/>
                    <a:pt x="771" y="177"/>
                    <a:pt x="542" y="32"/>
                  </a:cubicBezTo>
                  <a:cubicBezTo>
                    <a:pt x="520" y="10"/>
                    <a:pt x="49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5176550" y="2495300"/>
              <a:ext cx="18750" cy="29050"/>
            </a:xfrm>
            <a:custGeom>
              <a:avLst/>
              <a:gdLst/>
              <a:ahLst/>
              <a:cxnLst/>
              <a:rect l="l" t="t" r="r" b="b"/>
              <a:pathLst>
                <a:path w="750" h="1162" extrusionOk="0">
                  <a:moveTo>
                    <a:pt x="146" y="0"/>
                  </a:moveTo>
                  <a:cubicBezTo>
                    <a:pt x="63" y="0"/>
                    <a:pt x="1" y="63"/>
                    <a:pt x="1" y="147"/>
                  </a:cubicBezTo>
                  <a:cubicBezTo>
                    <a:pt x="21" y="208"/>
                    <a:pt x="63" y="250"/>
                    <a:pt x="126" y="250"/>
                  </a:cubicBezTo>
                  <a:cubicBezTo>
                    <a:pt x="292" y="250"/>
                    <a:pt x="417" y="375"/>
                    <a:pt x="459" y="541"/>
                  </a:cubicBezTo>
                  <a:cubicBezTo>
                    <a:pt x="479" y="688"/>
                    <a:pt x="395" y="854"/>
                    <a:pt x="271" y="937"/>
                  </a:cubicBezTo>
                  <a:cubicBezTo>
                    <a:pt x="209" y="957"/>
                    <a:pt x="187" y="999"/>
                    <a:pt x="187" y="1062"/>
                  </a:cubicBezTo>
                  <a:cubicBezTo>
                    <a:pt x="203" y="1123"/>
                    <a:pt x="252" y="1162"/>
                    <a:pt x="310" y="1162"/>
                  </a:cubicBezTo>
                  <a:cubicBezTo>
                    <a:pt x="331" y="1162"/>
                    <a:pt x="353" y="1156"/>
                    <a:pt x="375" y="1145"/>
                  </a:cubicBezTo>
                  <a:cubicBezTo>
                    <a:pt x="603" y="1020"/>
                    <a:pt x="750" y="749"/>
                    <a:pt x="687" y="480"/>
                  </a:cubicBezTo>
                  <a:cubicBezTo>
                    <a:pt x="645" y="208"/>
                    <a:pt x="395" y="22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5130250" y="2535375"/>
              <a:ext cx="29150" cy="19350"/>
            </a:xfrm>
            <a:custGeom>
              <a:avLst/>
              <a:gdLst/>
              <a:ahLst/>
              <a:cxnLst/>
              <a:rect l="l" t="t" r="r" b="b"/>
              <a:pathLst>
                <a:path w="1166" h="774" extrusionOk="0">
                  <a:moveTo>
                    <a:pt x="534" y="1"/>
                  </a:moveTo>
                  <a:cubicBezTo>
                    <a:pt x="336" y="1"/>
                    <a:pt x="150" y="102"/>
                    <a:pt x="42" y="270"/>
                  </a:cubicBezTo>
                  <a:cubicBezTo>
                    <a:pt x="1" y="333"/>
                    <a:pt x="22" y="416"/>
                    <a:pt x="105" y="458"/>
                  </a:cubicBezTo>
                  <a:cubicBezTo>
                    <a:pt x="121" y="463"/>
                    <a:pt x="135" y="465"/>
                    <a:pt x="148" y="465"/>
                  </a:cubicBezTo>
                  <a:cubicBezTo>
                    <a:pt x="188" y="465"/>
                    <a:pt x="219" y="442"/>
                    <a:pt x="250" y="394"/>
                  </a:cubicBezTo>
                  <a:cubicBezTo>
                    <a:pt x="311" y="303"/>
                    <a:pt x="417" y="245"/>
                    <a:pt x="534" y="245"/>
                  </a:cubicBezTo>
                  <a:cubicBezTo>
                    <a:pt x="577" y="245"/>
                    <a:pt x="622" y="253"/>
                    <a:pt x="666" y="270"/>
                  </a:cubicBezTo>
                  <a:cubicBezTo>
                    <a:pt x="833" y="333"/>
                    <a:pt x="916" y="478"/>
                    <a:pt x="91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1" y="772"/>
                    <a:pt x="1002" y="773"/>
                    <a:pt x="1013" y="773"/>
                  </a:cubicBezTo>
                  <a:cubicBezTo>
                    <a:pt x="1084" y="773"/>
                    <a:pt x="1146" y="719"/>
                    <a:pt x="1146" y="666"/>
                  </a:cubicBezTo>
                  <a:cubicBezTo>
                    <a:pt x="1166" y="394"/>
                    <a:pt x="1021" y="125"/>
                    <a:pt x="750" y="42"/>
                  </a:cubicBezTo>
                  <a:cubicBezTo>
                    <a:pt x="678" y="14"/>
                    <a:pt x="605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5237400" y="2529300"/>
              <a:ext cx="41625" cy="27875"/>
            </a:xfrm>
            <a:custGeom>
              <a:avLst/>
              <a:gdLst/>
              <a:ahLst/>
              <a:cxnLst/>
              <a:rect l="l" t="t" r="r" b="b"/>
              <a:pathLst>
                <a:path w="1665" h="1115" extrusionOk="0">
                  <a:moveTo>
                    <a:pt x="1440" y="1"/>
                  </a:moveTo>
                  <a:cubicBezTo>
                    <a:pt x="1418" y="1"/>
                    <a:pt x="1395" y="5"/>
                    <a:pt x="1373" y="13"/>
                  </a:cubicBezTo>
                  <a:cubicBezTo>
                    <a:pt x="1312" y="35"/>
                    <a:pt x="1249" y="118"/>
                    <a:pt x="1270" y="201"/>
                  </a:cubicBezTo>
                  <a:cubicBezTo>
                    <a:pt x="1290" y="429"/>
                    <a:pt x="1165" y="637"/>
                    <a:pt x="937" y="742"/>
                  </a:cubicBezTo>
                  <a:cubicBezTo>
                    <a:pt x="883" y="764"/>
                    <a:pt x="825" y="775"/>
                    <a:pt x="767" y="775"/>
                  </a:cubicBezTo>
                  <a:cubicBezTo>
                    <a:pt x="605" y="775"/>
                    <a:pt x="441" y="693"/>
                    <a:pt x="333" y="554"/>
                  </a:cubicBezTo>
                  <a:cubicBezTo>
                    <a:pt x="302" y="508"/>
                    <a:pt x="248" y="484"/>
                    <a:pt x="196" y="484"/>
                  </a:cubicBezTo>
                  <a:cubicBezTo>
                    <a:pt x="179" y="484"/>
                    <a:pt x="162" y="487"/>
                    <a:pt x="147" y="493"/>
                  </a:cubicBezTo>
                  <a:cubicBezTo>
                    <a:pt x="42" y="534"/>
                    <a:pt x="0" y="679"/>
                    <a:pt x="63" y="762"/>
                  </a:cubicBezTo>
                  <a:cubicBezTo>
                    <a:pt x="227" y="987"/>
                    <a:pt x="477" y="1115"/>
                    <a:pt x="744" y="1115"/>
                  </a:cubicBezTo>
                  <a:cubicBezTo>
                    <a:pt x="849" y="1115"/>
                    <a:pt x="956" y="1095"/>
                    <a:pt x="1062" y="1054"/>
                  </a:cubicBezTo>
                  <a:cubicBezTo>
                    <a:pt x="1437" y="909"/>
                    <a:pt x="1665" y="534"/>
                    <a:pt x="1603" y="160"/>
                  </a:cubicBezTo>
                  <a:cubicBezTo>
                    <a:pt x="1603" y="61"/>
                    <a:pt x="1525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5141200" y="2554075"/>
              <a:ext cx="42675" cy="22950"/>
            </a:xfrm>
            <a:custGeom>
              <a:avLst/>
              <a:gdLst/>
              <a:ahLst/>
              <a:cxnLst/>
              <a:rect l="l" t="t" r="r" b="b"/>
              <a:pathLst>
                <a:path w="1707" h="918" extrusionOk="0">
                  <a:moveTo>
                    <a:pt x="1498" y="1"/>
                  </a:moveTo>
                  <a:cubicBezTo>
                    <a:pt x="1435" y="1"/>
                    <a:pt x="1352" y="63"/>
                    <a:pt x="1352" y="146"/>
                  </a:cubicBezTo>
                  <a:cubicBezTo>
                    <a:pt x="1310" y="375"/>
                    <a:pt x="1124" y="542"/>
                    <a:pt x="894" y="562"/>
                  </a:cubicBezTo>
                  <a:cubicBezTo>
                    <a:pt x="878" y="563"/>
                    <a:pt x="861" y="564"/>
                    <a:pt x="845" y="564"/>
                  </a:cubicBezTo>
                  <a:cubicBezTo>
                    <a:pt x="618" y="564"/>
                    <a:pt x="431" y="423"/>
                    <a:pt x="353" y="229"/>
                  </a:cubicBezTo>
                  <a:cubicBezTo>
                    <a:pt x="333" y="146"/>
                    <a:pt x="270" y="104"/>
                    <a:pt x="187" y="104"/>
                  </a:cubicBezTo>
                  <a:cubicBezTo>
                    <a:pt x="62" y="126"/>
                    <a:pt x="0" y="229"/>
                    <a:pt x="42" y="334"/>
                  </a:cubicBezTo>
                  <a:cubicBezTo>
                    <a:pt x="162" y="693"/>
                    <a:pt x="491" y="918"/>
                    <a:pt x="868" y="918"/>
                  </a:cubicBezTo>
                  <a:cubicBezTo>
                    <a:pt x="884" y="918"/>
                    <a:pt x="900" y="917"/>
                    <a:pt x="916" y="916"/>
                  </a:cubicBezTo>
                  <a:cubicBezTo>
                    <a:pt x="1310" y="875"/>
                    <a:pt x="1623" y="583"/>
                    <a:pt x="1685" y="209"/>
                  </a:cubicBezTo>
                  <a:cubicBezTo>
                    <a:pt x="1706" y="84"/>
                    <a:pt x="1623" y="1"/>
                    <a:pt x="1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5235850" y="2492450"/>
              <a:ext cx="23425" cy="41950"/>
            </a:xfrm>
            <a:custGeom>
              <a:avLst/>
              <a:gdLst/>
              <a:ahLst/>
              <a:cxnLst/>
              <a:rect l="l" t="t" r="r" b="b"/>
              <a:pathLst>
                <a:path w="937" h="1678" extrusionOk="0">
                  <a:moveTo>
                    <a:pt x="661" y="0"/>
                  </a:moveTo>
                  <a:cubicBezTo>
                    <a:pt x="642" y="0"/>
                    <a:pt x="622" y="4"/>
                    <a:pt x="603" y="11"/>
                  </a:cubicBezTo>
                  <a:cubicBezTo>
                    <a:pt x="250" y="136"/>
                    <a:pt x="1" y="489"/>
                    <a:pt x="21" y="885"/>
                  </a:cubicBezTo>
                  <a:cubicBezTo>
                    <a:pt x="62" y="1279"/>
                    <a:pt x="354" y="1592"/>
                    <a:pt x="728" y="1675"/>
                  </a:cubicBezTo>
                  <a:cubicBezTo>
                    <a:pt x="739" y="1677"/>
                    <a:pt x="749" y="1678"/>
                    <a:pt x="759" y="1678"/>
                  </a:cubicBezTo>
                  <a:cubicBezTo>
                    <a:pt x="866" y="1678"/>
                    <a:pt x="936" y="1583"/>
                    <a:pt x="936" y="1487"/>
                  </a:cubicBezTo>
                  <a:cubicBezTo>
                    <a:pt x="936" y="1404"/>
                    <a:pt x="874" y="1342"/>
                    <a:pt x="791" y="1321"/>
                  </a:cubicBezTo>
                  <a:cubicBezTo>
                    <a:pt x="562" y="1279"/>
                    <a:pt x="395" y="1093"/>
                    <a:pt x="375" y="863"/>
                  </a:cubicBezTo>
                  <a:cubicBezTo>
                    <a:pt x="354" y="614"/>
                    <a:pt x="500" y="405"/>
                    <a:pt x="728" y="344"/>
                  </a:cubicBezTo>
                  <a:cubicBezTo>
                    <a:pt x="791" y="302"/>
                    <a:pt x="853" y="239"/>
                    <a:pt x="833" y="156"/>
                  </a:cubicBezTo>
                  <a:cubicBezTo>
                    <a:pt x="833" y="71"/>
                    <a:pt x="749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5246250" y="2466175"/>
              <a:ext cx="47875" cy="21575"/>
            </a:xfrm>
            <a:custGeom>
              <a:avLst/>
              <a:gdLst/>
              <a:ahLst/>
              <a:cxnLst/>
              <a:rect l="l" t="t" r="r" b="b"/>
              <a:pathLst>
                <a:path w="1915" h="863" extrusionOk="0">
                  <a:moveTo>
                    <a:pt x="1" y="0"/>
                  </a:moveTo>
                  <a:cubicBezTo>
                    <a:pt x="62" y="250"/>
                    <a:pt x="209" y="499"/>
                    <a:pt x="437" y="666"/>
                  </a:cubicBezTo>
                  <a:cubicBezTo>
                    <a:pt x="637" y="799"/>
                    <a:pt x="859" y="863"/>
                    <a:pt x="1078" y="863"/>
                  </a:cubicBezTo>
                  <a:cubicBezTo>
                    <a:pt x="1339" y="863"/>
                    <a:pt x="1596" y="773"/>
                    <a:pt x="1810" y="604"/>
                  </a:cubicBezTo>
                  <a:cubicBezTo>
                    <a:pt x="1915" y="521"/>
                    <a:pt x="1915" y="333"/>
                    <a:pt x="1790" y="250"/>
                  </a:cubicBezTo>
                  <a:cubicBezTo>
                    <a:pt x="1748" y="219"/>
                    <a:pt x="1696" y="204"/>
                    <a:pt x="1647" y="204"/>
                  </a:cubicBezTo>
                  <a:cubicBezTo>
                    <a:pt x="1597" y="204"/>
                    <a:pt x="1550" y="219"/>
                    <a:pt x="1519" y="250"/>
                  </a:cubicBezTo>
                  <a:cubicBezTo>
                    <a:pt x="1392" y="354"/>
                    <a:pt x="1233" y="413"/>
                    <a:pt x="1075" y="413"/>
                  </a:cubicBezTo>
                  <a:cubicBezTo>
                    <a:pt x="947" y="413"/>
                    <a:pt x="819" y="375"/>
                    <a:pt x="708" y="291"/>
                  </a:cubicBezTo>
                  <a:cubicBezTo>
                    <a:pt x="603" y="208"/>
                    <a:pt x="520" y="105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5174475" y="2466175"/>
              <a:ext cx="48375" cy="28000"/>
            </a:xfrm>
            <a:custGeom>
              <a:avLst/>
              <a:gdLst/>
              <a:ahLst/>
              <a:cxnLst/>
              <a:rect l="l" t="t" r="r" b="b"/>
              <a:pathLst>
                <a:path w="1935" h="1120" extrusionOk="0">
                  <a:moveTo>
                    <a:pt x="1" y="0"/>
                  </a:moveTo>
                  <a:cubicBezTo>
                    <a:pt x="1" y="355"/>
                    <a:pt x="167" y="708"/>
                    <a:pt x="478" y="916"/>
                  </a:cubicBezTo>
                  <a:cubicBezTo>
                    <a:pt x="673" y="1052"/>
                    <a:pt x="899" y="1120"/>
                    <a:pt x="1124" y="1120"/>
                  </a:cubicBezTo>
                  <a:cubicBezTo>
                    <a:pt x="1379" y="1120"/>
                    <a:pt x="1632" y="1031"/>
                    <a:pt x="1832" y="854"/>
                  </a:cubicBezTo>
                  <a:cubicBezTo>
                    <a:pt x="1935" y="771"/>
                    <a:pt x="1935" y="583"/>
                    <a:pt x="1810" y="499"/>
                  </a:cubicBezTo>
                  <a:cubicBezTo>
                    <a:pt x="1775" y="474"/>
                    <a:pt x="1737" y="462"/>
                    <a:pt x="1698" y="462"/>
                  </a:cubicBezTo>
                  <a:cubicBezTo>
                    <a:pt x="1644" y="462"/>
                    <a:pt x="1589" y="484"/>
                    <a:pt x="1540" y="521"/>
                  </a:cubicBezTo>
                  <a:cubicBezTo>
                    <a:pt x="1419" y="619"/>
                    <a:pt x="1269" y="672"/>
                    <a:pt x="1118" y="672"/>
                  </a:cubicBezTo>
                  <a:cubicBezTo>
                    <a:pt x="982" y="672"/>
                    <a:pt x="846" y="630"/>
                    <a:pt x="728" y="541"/>
                  </a:cubicBezTo>
                  <a:cubicBezTo>
                    <a:pt x="562" y="416"/>
                    <a:pt x="458" y="208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5267050" y="2550200"/>
              <a:ext cx="43725" cy="57650"/>
            </a:xfrm>
            <a:custGeom>
              <a:avLst/>
              <a:gdLst/>
              <a:ahLst/>
              <a:cxnLst/>
              <a:rect l="l" t="t" r="r" b="b"/>
              <a:pathLst>
                <a:path w="1749" h="2306" extrusionOk="0">
                  <a:moveTo>
                    <a:pt x="799" y="1"/>
                  </a:moveTo>
                  <a:cubicBezTo>
                    <a:pt x="747" y="1"/>
                    <a:pt x="694" y="17"/>
                    <a:pt x="645" y="51"/>
                  </a:cubicBezTo>
                  <a:cubicBezTo>
                    <a:pt x="209" y="364"/>
                    <a:pt x="1" y="946"/>
                    <a:pt x="187" y="1487"/>
                  </a:cubicBezTo>
                  <a:cubicBezTo>
                    <a:pt x="378" y="1984"/>
                    <a:pt x="834" y="2306"/>
                    <a:pt x="1341" y="2306"/>
                  </a:cubicBezTo>
                  <a:cubicBezTo>
                    <a:pt x="1386" y="2306"/>
                    <a:pt x="1432" y="2303"/>
                    <a:pt x="1477" y="2298"/>
                  </a:cubicBezTo>
                  <a:cubicBezTo>
                    <a:pt x="1644" y="2278"/>
                    <a:pt x="1748" y="2112"/>
                    <a:pt x="1685" y="1965"/>
                  </a:cubicBezTo>
                  <a:cubicBezTo>
                    <a:pt x="1644" y="1862"/>
                    <a:pt x="1540" y="1799"/>
                    <a:pt x="1436" y="1799"/>
                  </a:cubicBezTo>
                  <a:cubicBezTo>
                    <a:pt x="1407" y="1802"/>
                    <a:pt x="1379" y="1804"/>
                    <a:pt x="1351" y="1804"/>
                  </a:cubicBezTo>
                  <a:cubicBezTo>
                    <a:pt x="1051" y="1804"/>
                    <a:pt x="781" y="1606"/>
                    <a:pt x="667" y="1321"/>
                  </a:cubicBezTo>
                  <a:cubicBezTo>
                    <a:pt x="542" y="988"/>
                    <a:pt x="667" y="655"/>
                    <a:pt x="936" y="467"/>
                  </a:cubicBezTo>
                  <a:cubicBezTo>
                    <a:pt x="1041" y="406"/>
                    <a:pt x="1061" y="281"/>
                    <a:pt x="1041" y="176"/>
                  </a:cubicBezTo>
                  <a:cubicBezTo>
                    <a:pt x="999" y="65"/>
                    <a:pt x="902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5379900" y="2508475"/>
              <a:ext cx="52050" cy="65225"/>
            </a:xfrm>
            <a:custGeom>
              <a:avLst/>
              <a:gdLst/>
              <a:ahLst/>
              <a:cxnLst/>
              <a:rect l="l" t="t" r="r" b="b"/>
              <a:pathLst>
                <a:path w="2082" h="2609" extrusionOk="0">
                  <a:moveTo>
                    <a:pt x="491" y="1"/>
                  </a:moveTo>
                  <a:cubicBezTo>
                    <a:pt x="425" y="1"/>
                    <a:pt x="358" y="5"/>
                    <a:pt x="292" y="14"/>
                  </a:cubicBezTo>
                  <a:cubicBezTo>
                    <a:pt x="105" y="56"/>
                    <a:pt x="1" y="244"/>
                    <a:pt x="64" y="410"/>
                  </a:cubicBezTo>
                  <a:cubicBezTo>
                    <a:pt x="119" y="522"/>
                    <a:pt x="224" y="600"/>
                    <a:pt x="335" y="600"/>
                  </a:cubicBezTo>
                  <a:cubicBezTo>
                    <a:pt x="349" y="600"/>
                    <a:pt x="362" y="599"/>
                    <a:pt x="375" y="597"/>
                  </a:cubicBezTo>
                  <a:cubicBezTo>
                    <a:pt x="422" y="589"/>
                    <a:pt x="470" y="585"/>
                    <a:pt x="516" y="585"/>
                  </a:cubicBezTo>
                  <a:cubicBezTo>
                    <a:pt x="841" y="585"/>
                    <a:pt x="1145" y="769"/>
                    <a:pt x="1291" y="1096"/>
                  </a:cubicBezTo>
                  <a:cubicBezTo>
                    <a:pt x="1437" y="1450"/>
                    <a:pt x="1332" y="1867"/>
                    <a:pt x="1041" y="2095"/>
                  </a:cubicBezTo>
                  <a:cubicBezTo>
                    <a:pt x="938" y="2178"/>
                    <a:pt x="896" y="2324"/>
                    <a:pt x="938" y="2427"/>
                  </a:cubicBezTo>
                  <a:cubicBezTo>
                    <a:pt x="991" y="2548"/>
                    <a:pt x="1104" y="2609"/>
                    <a:pt x="1217" y="2609"/>
                  </a:cubicBezTo>
                  <a:cubicBezTo>
                    <a:pt x="1280" y="2609"/>
                    <a:pt x="1343" y="2590"/>
                    <a:pt x="1395" y="2552"/>
                  </a:cubicBezTo>
                  <a:cubicBezTo>
                    <a:pt x="1895" y="2158"/>
                    <a:pt x="2081" y="1470"/>
                    <a:pt x="1811" y="868"/>
                  </a:cubicBezTo>
                  <a:cubicBezTo>
                    <a:pt x="1588" y="310"/>
                    <a:pt x="104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5359100" y="2634775"/>
              <a:ext cx="51000" cy="40700"/>
            </a:xfrm>
            <a:custGeom>
              <a:avLst/>
              <a:gdLst/>
              <a:ahLst/>
              <a:cxnLst/>
              <a:rect l="l" t="t" r="r" b="b"/>
              <a:pathLst>
                <a:path w="2040" h="1628" extrusionOk="0">
                  <a:moveTo>
                    <a:pt x="1664" y="1"/>
                  </a:moveTo>
                  <a:cubicBezTo>
                    <a:pt x="1622" y="1"/>
                    <a:pt x="1579" y="12"/>
                    <a:pt x="1540" y="38"/>
                  </a:cubicBezTo>
                  <a:cubicBezTo>
                    <a:pt x="1457" y="102"/>
                    <a:pt x="1415" y="205"/>
                    <a:pt x="1457" y="288"/>
                  </a:cubicBezTo>
                  <a:cubicBezTo>
                    <a:pt x="1562" y="579"/>
                    <a:pt x="1457" y="892"/>
                    <a:pt x="1207" y="1059"/>
                  </a:cubicBezTo>
                  <a:cubicBezTo>
                    <a:pt x="1096" y="1142"/>
                    <a:pt x="969" y="1179"/>
                    <a:pt x="841" y="1179"/>
                  </a:cubicBezTo>
                  <a:cubicBezTo>
                    <a:pt x="682" y="1179"/>
                    <a:pt x="523" y="1120"/>
                    <a:pt x="397" y="1017"/>
                  </a:cubicBezTo>
                  <a:cubicBezTo>
                    <a:pt x="362" y="982"/>
                    <a:pt x="308" y="966"/>
                    <a:pt x="253" y="966"/>
                  </a:cubicBezTo>
                  <a:cubicBezTo>
                    <a:pt x="208" y="966"/>
                    <a:pt x="163" y="977"/>
                    <a:pt x="125" y="995"/>
                  </a:cubicBezTo>
                  <a:cubicBezTo>
                    <a:pt x="0" y="1079"/>
                    <a:pt x="0" y="1267"/>
                    <a:pt x="105" y="1350"/>
                  </a:cubicBezTo>
                  <a:cubicBezTo>
                    <a:pt x="311" y="1533"/>
                    <a:pt x="573" y="1628"/>
                    <a:pt x="837" y="1628"/>
                  </a:cubicBezTo>
                  <a:cubicBezTo>
                    <a:pt x="1053" y="1628"/>
                    <a:pt x="1269" y="1564"/>
                    <a:pt x="1457" y="1433"/>
                  </a:cubicBezTo>
                  <a:cubicBezTo>
                    <a:pt x="1894" y="1142"/>
                    <a:pt x="2039" y="601"/>
                    <a:pt x="1873" y="143"/>
                  </a:cubicBezTo>
                  <a:cubicBezTo>
                    <a:pt x="1844" y="57"/>
                    <a:pt x="1757" y="1"/>
                    <a:pt x="1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5294100" y="2564675"/>
              <a:ext cx="59325" cy="41650"/>
            </a:xfrm>
            <a:custGeom>
              <a:avLst/>
              <a:gdLst/>
              <a:ahLst/>
              <a:cxnLst/>
              <a:rect l="l" t="t" r="r" b="b"/>
              <a:pathLst>
                <a:path w="2373" h="1666" extrusionOk="0">
                  <a:moveTo>
                    <a:pt x="1067" y="1"/>
                  </a:moveTo>
                  <a:cubicBezTo>
                    <a:pt x="700" y="1"/>
                    <a:pt x="345" y="168"/>
                    <a:pt x="104" y="451"/>
                  </a:cubicBezTo>
                  <a:cubicBezTo>
                    <a:pt x="1" y="576"/>
                    <a:pt x="42" y="762"/>
                    <a:pt x="187" y="845"/>
                  </a:cubicBezTo>
                  <a:cubicBezTo>
                    <a:pt x="222" y="859"/>
                    <a:pt x="260" y="866"/>
                    <a:pt x="297" y="866"/>
                  </a:cubicBezTo>
                  <a:cubicBezTo>
                    <a:pt x="369" y="866"/>
                    <a:pt x="438" y="839"/>
                    <a:pt x="478" y="784"/>
                  </a:cubicBezTo>
                  <a:cubicBezTo>
                    <a:pt x="618" y="601"/>
                    <a:pt x="833" y="504"/>
                    <a:pt x="1054" y="504"/>
                  </a:cubicBezTo>
                  <a:cubicBezTo>
                    <a:pt x="1162" y="504"/>
                    <a:pt x="1271" y="527"/>
                    <a:pt x="1374" y="576"/>
                  </a:cubicBezTo>
                  <a:cubicBezTo>
                    <a:pt x="1685" y="720"/>
                    <a:pt x="1832" y="1053"/>
                    <a:pt x="1790" y="1366"/>
                  </a:cubicBezTo>
                  <a:cubicBezTo>
                    <a:pt x="1768" y="1491"/>
                    <a:pt x="1832" y="1594"/>
                    <a:pt x="1935" y="1636"/>
                  </a:cubicBezTo>
                  <a:cubicBezTo>
                    <a:pt x="1971" y="1656"/>
                    <a:pt x="2008" y="1665"/>
                    <a:pt x="2045" y="1665"/>
                  </a:cubicBezTo>
                  <a:cubicBezTo>
                    <a:pt x="2156" y="1665"/>
                    <a:pt x="2258" y="1580"/>
                    <a:pt x="2289" y="1469"/>
                  </a:cubicBezTo>
                  <a:cubicBezTo>
                    <a:pt x="2372" y="928"/>
                    <a:pt x="2101" y="367"/>
                    <a:pt x="1582" y="118"/>
                  </a:cubicBezTo>
                  <a:cubicBezTo>
                    <a:pt x="1415" y="38"/>
                    <a:pt x="1240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5279550" y="2703250"/>
              <a:ext cx="61850" cy="32400"/>
            </a:xfrm>
            <a:custGeom>
              <a:avLst/>
              <a:gdLst/>
              <a:ahLst/>
              <a:cxnLst/>
              <a:rect l="l" t="t" r="r" b="b"/>
              <a:pathLst>
                <a:path w="2474" h="1296" extrusionOk="0">
                  <a:moveTo>
                    <a:pt x="1221" y="1"/>
                  </a:moveTo>
                  <a:cubicBezTo>
                    <a:pt x="695" y="1"/>
                    <a:pt x="219" y="345"/>
                    <a:pt x="62" y="836"/>
                  </a:cubicBezTo>
                  <a:cubicBezTo>
                    <a:pt x="0" y="1003"/>
                    <a:pt x="103" y="1169"/>
                    <a:pt x="270" y="1169"/>
                  </a:cubicBezTo>
                  <a:cubicBezTo>
                    <a:pt x="283" y="1171"/>
                    <a:pt x="297" y="1172"/>
                    <a:pt x="309" y="1172"/>
                  </a:cubicBezTo>
                  <a:cubicBezTo>
                    <a:pt x="417" y="1172"/>
                    <a:pt x="504" y="1096"/>
                    <a:pt x="541" y="1003"/>
                  </a:cubicBezTo>
                  <a:cubicBezTo>
                    <a:pt x="640" y="705"/>
                    <a:pt x="910" y="502"/>
                    <a:pt x="1243" y="502"/>
                  </a:cubicBezTo>
                  <a:cubicBezTo>
                    <a:pt x="1259" y="502"/>
                    <a:pt x="1274" y="502"/>
                    <a:pt x="1290" y="503"/>
                  </a:cubicBezTo>
                  <a:cubicBezTo>
                    <a:pt x="1623" y="525"/>
                    <a:pt x="1893" y="775"/>
                    <a:pt x="1956" y="1086"/>
                  </a:cubicBezTo>
                  <a:cubicBezTo>
                    <a:pt x="1976" y="1211"/>
                    <a:pt x="2081" y="1294"/>
                    <a:pt x="2184" y="1294"/>
                  </a:cubicBezTo>
                  <a:cubicBezTo>
                    <a:pt x="2195" y="1295"/>
                    <a:pt x="2206" y="1296"/>
                    <a:pt x="2216" y="1296"/>
                  </a:cubicBezTo>
                  <a:cubicBezTo>
                    <a:pt x="2366" y="1296"/>
                    <a:pt x="2474" y="1158"/>
                    <a:pt x="2455" y="1003"/>
                  </a:cubicBezTo>
                  <a:cubicBezTo>
                    <a:pt x="2350" y="462"/>
                    <a:pt x="1893" y="26"/>
                    <a:pt x="1310" y="4"/>
                  </a:cubicBezTo>
                  <a:cubicBezTo>
                    <a:pt x="1280" y="2"/>
                    <a:pt x="1250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5274350" y="2643650"/>
              <a:ext cx="55150" cy="47975"/>
            </a:xfrm>
            <a:custGeom>
              <a:avLst/>
              <a:gdLst/>
              <a:ahLst/>
              <a:cxnLst/>
              <a:rect l="l" t="t" r="r" b="b"/>
              <a:pathLst>
                <a:path w="2206" h="1919" extrusionOk="0">
                  <a:moveTo>
                    <a:pt x="451" y="1"/>
                  </a:moveTo>
                  <a:cubicBezTo>
                    <a:pt x="355" y="1"/>
                    <a:pt x="268" y="51"/>
                    <a:pt x="228" y="141"/>
                  </a:cubicBezTo>
                  <a:cubicBezTo>
                    <a:pt x="0" y="640"/>
                    <a:pt x="103" y="1264"/>
                    <a:pt x="561" y="1639"/>
                  </a:cubicBezTo>
                  <a:cubicBezTo>
                    <a:pt x="790" y="1824"/>
                    <a:pt x="1069" y="1918"/>
                    <a:pt x="1349" y="1918"/>
                  </a:cubicBezTo>
                  <a:cubicBezTo>
                    <a:pt x="1605" y="1918"/>
                    <a:pt x="1862" y="1840"/>
                    <a:pt x="2081" y="1681"/>
                  </a:cubicBezTo>
                  <a:cubicBezTo>
                    <a:pt x="2205" y="1597"/>
                    <a:pt x="2205" y="1389"/>
                    <a:pt x="2081" y="1286"/>
                  </a:cubicBezTo>
                  <a:cubicBezTo>
                    <a:pt x="2032" y="1249"/>
                    <a:pt x="1970" y="1227"/>
                    <a:pt x="1910" y="1227"/>
                  </a:cubicBezTo>
                  <a:cubicBezTo>
                    <a:pt x="1866" y="1227"/>
                    <a:pt x="1824" y="1239"/>
                    <a:pt x="1789" y="1264"/>
                  </a:cubicBezTo>
                  <a:cubicBezTo>
                    <a:pt x="1660" y="1364"/>
                    <a:pt x="1508" y="1411"/>
                    <a:pt x="1354" y="1411"/>
                  </a:cubicBezTo>
                  <a:cubicBezTo>
                    <a:pt x="1185" y="1411"/>
                    <a:pt x="1015" y="1354"/>
                    <a:pt x="874" y="1245"/>
                  </a:cubicBezTo>
                  <a:cubicBezTo>
                    <a:pt x="624" y="1015"/>
                    <a:pt x="541" y="662"/>
                    <a:pt x="686" y="371"/>
                  </a:cubicBezTo>
                  <a:cubicBezTo>
                    <a:pt x="728" y="266"/>
                    <a:pt x="708" y="141"/>
                    <a:pt x="624" y="58"/>
                  </a:cubicBezTo>
                  <a:cubicBezTo>
                    <a:pt x="569" y="19"/>
                    <a:pt x="508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5311250" y="2649700"/>
              <a:ext cx="46825" cy="56150"/>
            </a:xfrm>
            <a:custGeom>
              <a:avLst/>
              <a:gdLst/>
              <a:ahLst/>
              <a:cxnLst/>
              <a:rect l="l" t="t" r="r" b="b"/>
              <a:pathLst>
                <a:path w="1873" h="2246" extrusionOk="0">
                  <a:moveTo>
                    <a:pt x="492" y="1"/>
                  </a:moveTo>
                  <a:cubicBezTo>
                    <a:pt x="412" y="1"/>
                    <a:pt x="331" y="9"/>
                    <a:pt x="250" y="24"/>
                  </a:cubicBezTo>
                  <a:cubicBezTo>
                    <a:pt x="84" y="65"/>
                    <a:pt x="0" y="232"/>
                    <a:pt x="84" y="398"/>
                  </a:cubicBezTo>
                  <a:cubicBezTo>
                    <a:pt x="120" y="470"/>
                    <a:pt x="218" y="527"/>
                    <a:pt x="312" y="527"/>
                  </a:cubicBezTo>
                  <a:cubicBezTo>
                    <a:pt x="326" y="527"/>
                    <a:pt x="341" y="526"/>
                    <a:pt x="355" y="523"/>
                  </a:cubicBezTo>
                  <a:cubicBezTo>
                    <a:pt x="402" y="514"/>
                    <a:pt x="450" y="509"/>
                    <a:pt x="498" y="509"/>
                  </a:cubicBezTo>
                  <a:cubicBezTo>
                    <a:pt x="769" y="509"/>
                    <a:pt x="1043" y="654"/>
                    <a:pt x="1166" y="919"/>
                  </a:cubicBezTo>
                  <a:cubicBezTo>
                    <a:pt x="1312" y="1231"/>
                    <a:pt x="1229" y="1585"/>
                    <a:pt x="999" y="1793"/>
                  </a:cubicBezTo>
                  <a:cubicBezTo>
                    <a:pt x="896" y="1876"/>
                    <a:pt x="874" y="2001"/>
                    <a:pt x="937" y="2104"/>
                  </a:cubicBezTo>
                  <a:cubicBezTo>
                    <a:pt x="976" y="2195"/>
                    <a:pt x="1071" y="2246"/>
                    <a:pt x="1167" y="2246"/>
                  </a:cubicBezTo>
                  <a:cubicBezTo>
                    <a:pt x="1226" y="2246"/>
                    <a:pt x="1285" y="2227"/>
                    <a:pt x="1332" y="2188"/>
                  </a:cubicBezTo>
                  <a:cubicBezTo>
                    <a:pt x="1728" y="1813"/>
                    <a:pt x="1873" y="1211"/>
                    <a:pt x="1623" y="690"/>
                  </a:cubicBezTo>
                  <a:cubicBezTo>
                    <a:pt x="1394" y="248"/>
                    <a:pt x="952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5227050" y="2689375"/>
              <a:ext cx="35325" cy="59925"/>
            </a:xfrm>
            <a:custGeom>
              <a:avLst/>
              <a:gdLst/>
              <a:ahLst/>
              <a:cxnLst/>
              <a:rect l="l" t="t" r="r" b="b"/>
              <a:pathLst>
                <a:path w="1413" h="2397" extrusionOk="0">
                  <a:moveTo>
                    <a:pt x="462" y="0"/>
                  </a:moveTo>
                  <a:cubicBezTo>
                    <a:pt x="334" y="0"/>
                    <a:pt x="224" y="93"/>
                    <a:pt x="206" y="226"/>
                  </a:cubicBezTo>
                  <a:cubicBezTo>
                    <a:pt x="206" y="331"/>
                    <a:pt x="269" y="434"/>
                    <a:pt x="373" y="476"/>
                  </a:cubicBezTo>
                  <a:cubicBezTo>
                    <a:pt x="686" y="601"/>
                    <a:pt x="894" y="913"/>
                    <a:pt x="852" y="1246"/>
                  </a:cubicBezTo>
                  <a:cubicBezTo>
                    <a:pt x="810" y="1579"/>
                    <a:pt x="561" y="1849"/>
                    <a:pt x="228" y="1912"/>
                  </a:cubicBezTo>
                  <a:cubicBezTo>
                    <a:pt x="123" y="1912"/>
                    <a:pt x="40" y="2015"/>
                    <a:pt x="20" y="2120"/>
                  </a:cubicBezTo>
                  <a:cubicBezTo>
                    <a:pt x="1" y="2267"/>
                    <a:pt x="112" y="2397"/>
                    <a:pt x="253" y="2397"/>
                  </a:cubicBezTo>
                  <a:cubicBezTo>
                    <a:pt x="272" y="2397"/>
                    <a:pt x="291" y="2395"/>
                    <a:pt x="311" y="2390"/>
                  </a:cubicBezTo>
                  <a:cubicBezTo>
                    <a:pt x="852" y="2306"/>
                    <a:pt x="1288" y="1870"/>
                    <a:pt x="1351" y="1288"/>
                  </a:cubicBezTo>
                  <a:cubicBezTo>
                    <a:pt x="1413" y="725"/>
                    <a:pt x="1060" y="206"/>
                    <a:pt x="561" y="18"/>
                  </a:cubicBezTo>
                  <a:cubicBezTo>
                    <a:pt x="528" y="6"/>
                    <a:pt x="494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5288900" y="2529450"/>
              <a:ext cx="21875" cy="27775"/>
            </a:xfrm>
            <a:custGeom>
              <a:avLst/>
              <a:gdLst/>
              <a:ahLst/>
              <a:cxnLst/>
              <a:rect l="l" t="t" r="r" b="b"/>
              <a:pathLst>
                <a:path w="875" h="1111" extrusionOk="0">
                  <a:moveTo>
                    <a:pt x="217" y="0"/>
                  </a:moveTo>
                  <a:cubicBezTo>
                    <a:pt x="187" y="0"/>
                    <a:pt x="156" y="3"/>
                    <a:pt x="126" y="7"/>
                  </a:cubicBezTo>
                  <a:cubicBezTo>
                    <a:pt x="42" y="7"/>
                    <a:pt x="1" y="91"/>
                    <a:pt x="21" y="174"/>
                  </a:cubicBezTo>
                  <a:cubicBezTo>
                    <a:pt x="38" y="208"/>
                    <a:pt x="83" y="242"/>
                    <a:pt x="134" y="242"/>
                  </a:cubicBezTo>
                  <a:cubicBezTo>
                    <a:pt x="145" y="242"/>
                    <a:pt x="156" y="241"/>
                    <a:pt x="167" y="237"/>
                  </a:cubicBezTo>
                  <a:cubicBezTo>
                    <a:pt x="182" y="235"/>
                    <a:pt x="198" y="234"/>
                    <a:pt x="213" y="234"/>
                  </a:cubicBezTo>
                  <a:cubicBezTo>
                    <a:pt x="346" y="234"/>
                    <a:pt x="485" y="316"/>
                    <a:pt x="542" y="465"/>
                  </a:cubicBezTo>
                  <a:cubicBezTo>
                    <a:pt x="603" y="611"/>
                    <a:pt x="562" y="798"/>
                    <a:pt x="437" y="881"/>
                  </a:cubicBezTo>
                  <a:cubicBezTo>
                    <a:pt x="395" y="923"/>
                    <a:pt x="375" y="986"/>
                    <a:pt x="395" y="1028"/>
                  </a:cubicBezTo>
                  <a:cubicBezTo>
                    <a:pt x="423" y="1083"/>
                    <a:pt x="469" y="1110"/>
                    <a:pt x="515" y="1110"/>
                  </a:cubicBezTo>
                  <a:cubicBezTo>
                    <a:pt x="538" y="1110"/>
                    <a:pt x="562" y="1103"/>
                    <a:pt x="583" y="1089"/>
                  </a:cubicBezTo>
                  <a:cubicBezTo>
                    <a:pt x="791" y="923"/>
                    <a:pt x="874" y="631"/>
                    <a:pt x="770" y="362"/>
                  </a:cubicBezTo>
                  <a:cubicBezTo>
                    <a:pt x="678" y="140"/>
                    <a:pt x="455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5378875" y="2608175"/>
              <a:ext cx="43700" cy="28375"/>
            </a:xfrm>
            <a:custGeom>
              <a:avLst/>
              <a:gdLst/>
              <a:ahLst/>
              <a:cxnLst/>
              <a:rect l="l" t="t" r="r" b="b"/>
              <a:pathLst>
                <a:path w="1748" h="1135" extrusionOk="0">
                  <a:moveTo>
                    <a:pt x="835" y="1"/>
                  </a:moveTo>
                  <a:cubicBezTo>
                    <a:pt x="530" y="1"/>
                    <a:pt x="240" y="159"/>
                    <a:pt x="63" y="417"/>
                  </a:cubicBezTo>
                  <a:cubicBezTo>
                    <a:pt x="0" y="520"/>
                    <a:pt x="42" y="645"/>
                    <a:pt x="166" y="686"/>
                  </a:cubicBezTo>
                  <a:cubicBezTo>
                    <a:pt x="187" y="692"/>
                    <a:pt x="208" y="694"/>
                    <a:pt x="229" y="694"/>
                  </a:cubicBezTo>
                  <a:cubicBezTo>
                    <a:pt x="289" y="694"/>
                    <a:pt x="343" y="671"/>
                    <a:pt x="375" y="625"/>
                  </a:cubicBezTo>
                  <a:cubicBezTo>
                    <a:pt x="470" y="465"/>
                    <a:pt x="652" y="366"/>
                    <a:pt x="834" y="366"/>
                  </a:cubicBezTo>
                  <a:cubicBezTo>
                    <a:pt x="890" y="366"/>
                    <a:pt x="945" y="376"/>
                    <a:pt x="999" y="395"/>
                  </a:cubicBezTo>
                  <a:cubicBezTo>
                    <a:pt x="1228" y="478"/>
                    <a:pt x="1373" y="708"/>
                    <a:pt x="1373" y="936"/>
                  </a:cubicBezTo>
                  <a:cubicBezTo>
                    <a:pt x="1353" y="1019"/>
                    <a:pt x="1415" y="1102"/>
                    <a:pt x="1498" y="1124"/>
                  </a:cubicBezTo>
                  <a:cubicBezTo>
                    <a:pt x="1517" y="1131"/>
                    <a:pt x="1536" y="1135"/>
                    <a:pt x="1555" y="1135"/>
                  </a:cubicBezTo>
                  <a:cubicBezTo>
                    <a:pt x="1643" y="1135"/>
                    <a:pt x="1728" y="1060"/>
                    <a:pt x="1728" y="958"/>
                  </a:cubicBezTo>
                  <a:cubicBezTo>
                    <a:pt x="1748" y="561"/>
                    <a:pt x="1520" y="187"/>
                    <a:pt x="1103" y="42"/>
                  </a:cubicBezTo>
                  <a:cubicBezTo>
                    <a:pt x="1014" y="14"/>
                    <a:pt x="924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5264450" y="2732975"/>
              <a:ext cx="36950" cy="38175"/>
            </a:xfrm>
            <a:custGeom>
              <a:avLst/>
              <a:gdLst/>
              <a:ahLst/>
              <a:cxnLst/>
              <a:rect l="l" t="t" r="r" b="b"/>
              <a:pathLst>
                <a:path w="1478" h="1527" extrusionOk="0">
                  <a:moveTo>
                    <a:pt x="388" y="1"/>
                  </a:moveTo>
                  <a:cubicBezTo>
                    <a:pt x="333" y="1"/>
                    <a:pt x="281" y="22"/>
                    <a:pt x="250" y="63"/>
                  </a:cubicBezTo>
                  <a:cubicBezTo>
                    <a:pt x="0" y="396"/>
                    <a:pt x="0" y="854"/>
                    <a:pt x="250" y="1187"/>
                  </a:cubicBezTo>
                  <a:cubicBezTo>
                    <a:pt x="436" y="1415"/>
                    <a:pt x="700" y="1526"/>
                    <a:pt x="969" y="1526"/>
                  </a:cubicBezTo>
                  <a:cubicBezTo>
                    <a:pt x="1091" y="1526"/>
                    <a:pt x="1214" y="1503"/>
                    <a:pt x="1332" y="1458"/>
                  </a:cubicBezTo>
                  <a:cubicBezTo>
                    <a:pt x="1436" y="1416"/>
                    <a:pt x="1478" y="1270"/>
                    <a:pt x="1395" y="1167"/>
                  </a:cubicBezTo>
                  <a:cubicBezTo>
                    <a:pt x="1368" y="1126"/>
                    <a:pt x="1315" y="1103"/>
                    <a:pt x="1264" y="1103"/>
                  </a:cubicBezTo>
                  <a:cubicBezTo>
                    <a:pt x="1236" y="1103"/>
                    <a:pt x="1209" y="1110"/>
                    <a:pt x="1187" y="1125"/>
                  </a:cubicBezTo>
                  <a:cubicBezTo>
                    <a:pt x="1120" y="1149"/>
                    <a:pt x="1050" y="1161"/>
                    <a:pt x="980" y="1161"/>
                  </a:cubicBezTo>
                  <a:cubicBezTo>
                    <a:pt x="811" y="1161"/>
                    <a:pt x="645" y="1091"/>
                    <a:pt x="541" y="959"/>
                  </a:cubicBezTo>
                  <a:cubicBezTo>
                    <a:pt x="396" y="751"/>
                    <a:pt x="396" y="479"/>
                    <a:pt x="541" y="293"/>
                  </a:cubicBezTo>
                  <a:cubicBezTo>
                    <a:pt x="583" y="230"/>
                    <a:pt x="583" y="146"/>
                    <a:pt x="541" y="63"/>
                  </a:cubicBezTo>
                  <a:cubicBezTo>
                    <a:pt x="499" y="22"/>
                    <a:pt x="44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5266025" y="2615675"/>
              <a:ext cx="43700" cy="28500"/>
            </a:xfrm>
            <a:custGeom>
              <a:avLst/>
              <a:gdLst/>
              <a:ahLst/>
              <a:cxnLst/>
              <a:rect l="l" t="t" r="r" b="b"/>
              <a:pathLst>
                <a:path w="1748" h="1140" extrusionOk="0">
                  <a:moveTo>
                    <a:pt x="809" y="1"/>
                  </a:moveTo>
                  <a:cubicBezTo>
                    <a:pt x="514" y="1"/>
                    <a:pt x="235" y="157"/>
                    <a:pt x="62" y="408"/>
                  </a:cubicBezTo>
                  <a:cubicBezTo>
                    <a:pt x="0" y="511"/>
                    <a:pt x="42" y="658"/>
                    <a:pt x="167" y="699"/>
                  </a:cubicBezTo>
                  <a:cubicBezTo>
                    <a:pt x="177" y="703"/>
                    <a:pt x="189" y="704"/>
                    <a:pt x="202" y="704"/>
                  </a:cubicBezTo>
                  <a:cubicBezTo>
                    <a:pt x="263" y="704"/>
                    <a:pt x="340" y="667"/>
                    <a:pt x="375" y="616"/>
                  </a:cubicBezTo>
                  <a:cubicBezTo>
                    <a:pt x="467" y="462"/>
                    <a:pt x="629" y="376"/>
                    <a:pt x="808" y="376"/>
                  </a:cubicBezTo>
                  <a:cubicBezTo>
                    <a:pt x="870" y="376"/>
                    <a:pt x="934" y="386"/>
                    <a:pt x="999" y="408"/>
                  </a:cubicBezTo>
                  <a:cubicBezTo>
                    <a:pt x="1227" y="469"/>
                    <a:pt x="1373" y="699"/>
                    <a:pt x="1352" y="949"/>
                  </a:cubicBezTo>
                  <a:cubicBezTo>
                    <a:pt x="1352" y="1032"/>
                    <a:pt x="1415" y="1094"/>
                    <a:pt x="1477" y="1135"/>
                  </a:cubicBezTo>
                  <a:cubicBezTo>
                    <a:pt x="1493" y="1138"/>
                    <a:pt x="1509" y="1139"/>
                    <a:pt x="1525" y="1139"/>
                  </a:cubicBezTo>
                  <a:cubicBezTo>
                    <a:pt x="1632" y="1139"/>
                    <a:pt x="1726" y="1077"/>
                    <a:pt x="1726" y="969"/>
                  </a:cubicBezTo>
                  <a:cubicBezTo>
                    <a:pt x="1748" y="574"/>
                    <a:pt x="1498" y="178"/>
                    <a:pt x="1102" y="53"/>
                  </a:cubicBezTo>
                  <a:cubicBezTo>
                    <a:pt x="1005" y="18"/>
                    <a:pt x="906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5357550" y="2582050"/>
              <a:ext cx="26050" cy="24225"/>
            </a:xfrm>
            <a:custGeom>
              <a:avLst/>
              <a:gdLst/>
              <a:ahLst/>
              <a:cxnLst/>
              <a:rect l="l" t="t" r="r" b="b"/>
              <a:pathLst>
                <a:path w="1042" h="969" extrusionOk="0">
                  <a:moveTo>
                    <a:pt x="391" y="0"/>
                  </a:moveTo>
                  <a:cubicBezTo>
                    <a:pt x="284" y="0"/>
                    <a:pt x="177" y="29"/>
                    <a:pt x="84" y="89"/>
                  </a:cubicBezTo>
                  <a:cubicBezTo>
                    <a:pt x="21" y="130"/>
                    <a:pt x="1" y="213"/>
                    <a:pt x="62" y="275"/>
                  </a:cubicBezTo>
                  <a:cubicBezTo>
                    <a:pt x="87" y="300"/>
                    <a:pt x="119" y="310"/>
                    <a:pt x="150" y="310"/>
                  </a:cubicBezTo>
                  <a:cubicBezTo>
                    <a:pt x="171" y="310"/>
                    <a:pt x="192" y="305"/>
                    <a:pt x="209" y="297"/>
                  </a:cubicBezTo>
                  <a:cubicBezTo>
                    <a:pt x="267" y="263"/>
                    <a:pt x="329" y="246"/>
                    <a:pt x="390" y="246"/>
                  </a:cubicBezTo>
                  <a:cubicBezTo>
                    <a:pt x="481" y="246"/>
                    <a:pt x="570" y="284"/>
                    <a:pt x="645" y="358"/>
                  </a:cubicBezTo>
                  <a:cubicBezTo>
                    <a:pt x="770" y="463"/>
                    <a:pt x="791" y="649"/>
                    <a:pt x="708" y="774"/>
                  </a:cubicBezTo>
                  <a:cubicBezTo>
                    <a:pt x="667" y="838"/>
                    <a:pt x="687" y="899"/>
                    <a:pt x="728" y="941"/>
                  </a:cubicBezTo>
                  <a:cubicBezTo>
                    <a:pt x="745" y="958"/>
                    <a:pt x="774" y="968"/>
                    <a:pt x="803" y="968"/>
                  </a:cubicBezTo>
                  <a:cubicBezTo>
                    <a:pt x="846" y="968"/>
                    <a:pt x="892" y="948"/>
                    <a:pt x="916" y="899"/>
                  </a:cubicBezTo>
                  <a:cubicBezTo>
                    <a:pt x="1041" y="671"/>
                    <a:pt x="1019" y="380"/>
                    <a:pt x="811" y="172"/>
                  </a:cubicBezTo>
                  <a:cubicBezTo>
                    <a:pt x="701" y="60"/>
                    <a:pt x="54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5358050" y="2634325"/>
              <a:ext cx="29625" cy="18175"/>
            </a:xfrm>
            <a:custGeom>
              <a:avLst/>
              <a:gdLst/>
              <a:ahLst/>
              <a:cxnLst/>
              <a:rect l="l" t="t" r="r" b="b"/>
              <a:pathLst>
                <a:path w="1185" h="727" extrusionOk="0">
                  <a:moveTo>
                    <a:pt x="582" y="1"/>
                  </a:moveTo>
                  <a:cubicBezTo>
                    <a:pt x="357" y="1"/>
                    <a:pt x="148" y="134"/>
                    <a:pt x="42" y="328"/>
                  </a:cubicBezTo>
                  <a:cubicBezTo>
                    <a:pt x="1" y="389"/>
                    <a:pt x="42" y="494"/>
                    <a:pt x="126" y="514"/>
                  </a:cubicBezTo>
                  <a:cubicBezTo>
                    <a:pt x="167" y="514"/>
                    <a:pt x="231" y="494"/>
                    <a:pt x="251" y="452"/>
                  </a:cubicBezTo>
                  <a:cubicBezTo>
                    <a:pt x="319" y="332"/>
                    <a:pt x="431" y="254"/>
                    <a:pt x="562" y="254"/>
                  </a:cubicBezTo>
                  <a:cubicBezTo>
                    <a:pt x="589" y="254"/>
                    <a:pt x="618" y="257"/>
                    <a:pt x="647" y="264"/>
                  </a:cubicBezTo>
                  <a:cubicBezTo>
                    <a:pt x="813" y="306"/>
                    <a:pt x="916" y="431"/>
                    <a:pt x="938" y="597"/>
                  </a:cubicBezTo>
                  <a:cubicBezTo>
                    <a:pt x="938" y="661"/>
                    <a:pt x="979" y="702"/>
                    <a:pt x="1021" y="722"/>
                  </a:cubicBezTo>
                  <a:cubicBezTo>
                    <a:pt x="1032" y="725"/>
                    <a:pt x="1043" y="726"/>
                    <a:pt x="1054" y="726"/>
                  </a:cubicBezTo>
                  <a:cubicBezTo>
                    <a:pt x="1125" y="726"/>
                    <a:pt x="1185" y="669"/>
                    <a:pt x="1166" y="597"/>
                  </a:cubicBezTo>
                  <a:cubicBezTo>
                    <a:pt x="1166" y="328"/>
                    <a:pt x="979" y="78"/>
                    <a:pt x="708" y="15"/>
                  </a:cubicBezTo>
                  <a:cubicBezTo>
                    <a:pt x="666" y="5"/>
                    <a:pt x="624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5258750" y="2685075"/>
              <a:ext cx="28600" cy="20775"/>
            </a:xfrm>
            <a:custGeom>
              <a:avLst/>
              <a:gdLst/>
              <a:ahLst/>
              <a:cxnLst/>
              <a:rect l="l" t="t" r="r" b="b"/>
              <a:pathLst>
                <a:path w="1144" h="831" extrusionOk="0">
                  <a:moveTo>
                    <a:pt x="511" y="0"/>
                  </a:moveTo>
                  <a:cubicBezTo>
                    <a:pt x="338" y="0"/>
                    <a:pt x="169" y="69"/>
                    <a:pt x="62" y="190"/>
                  </a:cubicBezTo>
                  <a:cubicBezTo>
                    <a:pt x="0" y="253"/>
                    <a:pt x="20" y="356"/>
                    <a:pt x="83" y="378"/>
                  </a:cubicBezTo>
                  <a:cubicBezTo>
                    <a:pt x="107" y="394"/>
                    <a:pt x="130" y="401"/>
                    <a:pt x="151" y="401"/>
                  </a:cubicBezTo>
                  <a:cubicBezTo>
                    <a:pt x="186" y="401"/>
                    <a:pt x="216" y="382"/>
                    <a:pt x="228" y="356"/>
                  </a:cubicBezTo>
                  <a:cubicBezTo>
                    <a:pt x="303" y="282"/>
                    <a:pt x="392" y="245"/>
                    <a:pt x="484" y="245"/>
                  </a:cubicBezTo>
                  <a:cubicBezTo>
                    <a:pt x="545" y="245"/>
                    <a:pt x="607" y="261"/>
                    <a:pt x="666" y="295"/>
                  </a:cubicBezTo>
                  <a:cubicBezTo>
                    <a:pt x="811" y="356"/>
                    <a:pt x="894" y="523"/>
                    <a:pt x="852" y="689"/>
                  </a:cubicBezTo>
                  <a:cubicBezTo>
                    <a:pt x="832" y="731"/>
                    <a:pt x="874" y="794"/>
                    <a:pt x="915" y="814"/>
                  </a:cubicBezTo>
                  <a:cubicBezTo>
                    <a:pt x="932" y="825"/>
                    <a:pt x="952" y="830"/>
                    <a:pt x="971" y="830"/>
                  </a:cubicBezTo>
                  <a:cubicBezTo>
                    <a:pt x="1026" y="830"/>
                    <a:pt x="1082" y="792"/>
                    <a:pt x="1082" y="731"/>
                  </a:cubicBezTo>
                  <a:cubicBezTo>
                    <a:pt x="1143" y="481"/>
                    <a:pt x="1040" y="190"/>
                    <a:pt x="791" y="65"/>
                  </a:cubicBezTo>
                  <a:cubicBezTo>
                    <a:pt x="702" y="21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5188000" y="2742775"/>
              <a:ext cx="28625" cy="21450"/>
            </a:xfrm>
            <a:custGeom>
              <a:avLst/>
              <a:gdLst/>
              <a:ahLst/>
              <a:cxnLst/>
              <a:rect l="l" t="t" r="r" b="b"/>
              <a:pathLst>
                <a:path w="1145" h="858" extrusionOk="0">
                  <a:moveTo>
                    <a:pt x="661" y="0"/>
                  </a:moveTo>
                  <a:cubicBezTo>
                    <a:pt x="554" y="0"/>
                    <a:pt x="447" y="28"/>
                    <a:pt x="354" y="87"/>
                  </a:cubicBezTo>
                  <a:cubicBezTo>
                    <a:pt x="104" y="234"/>
                    <a:pt x="1" y="525"/>
                    <a:pt x="84" y="775"/>
                  </a:cubicBezTo>
                  <a:cubicBezTo>
                    <a:pt x="97" y="830"/>
                    <a:pt x="138" y="857"/>
                    <a:pt x="189" y="857"/>
                  </a:cubicBezTo>
                  <a:cubicBezTo>
                    <a:pt x="214" y="857"/>
                    <a:pt x="242" y="850"/>
                    <a:pt x="270" y="836"/>
                  </a:cubicBezTo>
                  <a:cubicBezTo>
                    <a:pt x="312" y="816"/>
                    <a:pt x="334" y="753"/>
                    <a:pt x="312" y="711"/>
                  </a:cubicBezTo>
                  <a:cubicBezTo>
                    <a:pt x="270" y="545"/>
                    <a:pt x="334" y="379"/>
                    <a:pt x="478" y="295"/>
                  </a:cubicBezTo>
                  <a:cubicBezTo>
                    <a:pt x="539" y="261"/>
                    <a:pt x="604" y="244"/>
                    <a:pt x="667" y="244"/>
                  </a:cubicBezTo>
                  <a:cubicBezTo>
                    <a:pt x="756" y="244"/>
                    <a:pt x="843" y="277"/>
                    <a:pt x="916" y="337"/>
                  </a:cubicBezTo>
                  <a:cubicBezTo>
                    <a:pt x="941" y="362"/>
                    <a:pt x="972" y="372"/>
                    <a:pt x="1002" y="372"/>
                  </a:cubicBezTo>
                  <a:cubicBezTo>
                    <a:pt x="1023" y="372"/>
                    <a:pt x="1044" y="367"/>
                    <a:pt x="1061" y="359"/>
                  </a:cubicBezTo>
                  <a:cubicBezTo>
                    <a:pt x="1124" y="317"/>
                    <a:pt x="1144" y="212"/>
                    <a:pt x="1082" y="170"/>
                  </a:cubicBezTo>
                  <a:cubicBezTo>
                    <a:pt x="971" y="60"/>
                    <a:pt x="816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5298275" y="2729800"/>
              <a:ext cx="28600" cy="21050"/>
            </a:xfrm>
            <a:custGeom>
              <a:avLst/>
              <a:gdLst/>
              <a:ahLst/>
              <a:cxnLst/>
              <a:rect l="l" t="t" r="r" b="b"/>
              <a:pathLst>
                <a:path w="1144" h="842" extrusionOk="0">
                  <a:moveTo>
                    <a:pt x="495" y="1"/>
                  </a:moveTo>
                  <a:cubicBezTo>
                    <a:pt x="327" y="1"/>
                    <a:pt x="162" y="70"/>
                    <a:pt x="42" y="190"/>
                  </a:cubicBezTo>
                  <a:cubicBezTo>
                    <a:pt x="0" y="253"/>
                    <a:pt x="20" y="357"/>
                    <a:pt x="83" y="398"/>
                  </a:cubicBezTo>
                  <a:cubicBezTo>
                    <a:pt x="95" y="404"/>
                    <a:pt x="107" y="407"/>
                    <a:pt x="121" y="407"/>
                  </a:cubicBezTo>
                  <a:cubicBezTo>
                    <a:pt x="157" y="407"/>
                    <a:pt x="198" y="387"/>
                    <a:pt x="228" y="357"/>
                  </a:cubicBezTo>
                  <a:cubicBezTo>
                    <a:pt x="295" y="291"/>
                    <a:pt x="393" y="251"/>
                    <a:pt x="494" y="251"/>
                  </a:cubicBezTo>
                  <a:cubicBezTo>
                    <a:pt x="553" y="251"/>
                    <a:pt x="612" y="264"/>
                    <a:pt x="666" y="295"/>
                  </a:cubicBezTo>
                  <a:cubicBezTo>
                    <a:pt x="811" y="378"/>
                    <a:pt x="874" y="545"/>
                    <a:pt x="852" y="689"/>
                  </a:cubicBezTo>
                  <a:cubicBezTo>
                    <a:pt x="832" y="753"/>
                    <a:pt x="852" y="794"/>
                    <a:pt x="916" y="836"/>
                  </a:cubicBezTo>
                  <a:cubicBezTo>
                    <a:pt x="926" y="839"/>
                    <a:pt x="937" y="841"/>
                    <a:pt x="949" y="841"/>
                  </a:cubicBezTo>
                  <a:cubicBezTo>
                    <a:pt x="1004" y="841"/>
                    <a:pt x="1064" y="804"/>
                    <a:pt x="1082" y="753"/>
                  </a:cubicBezTo>
                  <a:cubicBezTo>
                    <a:pt x="1144" y="481"/>
                    <a:pt x="1019" y="212"/>
                    <a:pt x="769" y="65"/>
                  </a:cubicBezTo>
                  <a:cubicBezTo>
                    <a:pt x="681" y="21"/>
                    <a:pt x="587" y="1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5273300" y="2782500"/>
              <a:ext cx="29150" cy="21125"/>
            </a:xfrm>
            <a:custGeom>
              <a:avLst/>
              <a:gdLst/>
              <a:ahLst/>
              <a:cxnLst/>
              <a:rect l="l" t="t" r="r" b="b"/>
              <a:pathLst>
                <a:path w="1166" h="845" extrusionOk="0">
                  <a:moveTo>
                    <a:pt x="504" y="0"/>
                  </a:moveTo>
                  <a:cubicBezTo>
                    <a:pt x="340" y="0"/>
                    <a:pt x="181" y="73"/>
                    <a:pt x="62" y="204"/>
                  </a:cubicBezTo>
                  <a:cubicBezTo>
                    <a:pt x="1" y="246"/>
                    <a:pt x="21" y="351"/>
                    <a:pt x="104" y="392"/>
                  </a:cubicBezTo>
                  <a:cubicBezTo>
                    <a:pt x="121" y="400"/>
                    <a:pt x="141" y="405"/>
                    <a:pt x="163" y="405"/>
                  </a:cubicBezTo>
                  <a:cubicBezTo>
                    <a:pt x="194" y="405"/>
                    <a:pt x="226" y="395"/>
                    <a:pt x="250" y="371"/>
                  </a:cubicBezTo>
                  <a:cubicBezTo>
                    <a:pt x="317" y="290"/>
                    <a:pt x="410" y="244"/>
                    <a:pt x="512" y="244"/>
                  </a:cubicBezTo>
                  <a:cubicBezTo>
                    <a:pt x="568" y="244"/>
                    <a:pt x="627" y="258"/>
                    <a:pt x="686" y="287"/>
                  </a:cubicBezTo>
                  <a:cubicBezTo>
                    <a:pt x="833" y="371"/>
                    <a:pt x="894" y="537"/>
                    <a:pt x="853" y="684"/>
                  </a:cubicBezTo>
                  <a:cubicBezTo>
                    <a:pt x="853" y="745"/>
                    <a:pt x="874" y="787"/>
                    <a:pt x="916" y="828"/>
                  </a:cubicBezTo>
                  <a:cubicBezTo>
                    <a:pt x="938" y="840"/>
                    <a:pt x="961" y="845"/>
                    <a:pt x="982" y="845"/>
                  </a:cubicBezTo>
                  <a:cubicBezTo>
                    <a:pt x="1039" y="845"/>
                    <a:pt x="1088" y="806"/>
                    <a:pt x="1102" y="745"/>
                  </a:cubicBezTo>
                  <a:cubicBezTo>
                    <a:pt x="1166" y="476"/>
                    <a:pt x="1041" y="204"/>
                    <a:pt x="791" y="79"/>
                  </a:cubicBezTo>
                  <a:cubicBezTo>
                    <a:pt x="699" y="26"/>
                    <a:pt x="600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5319575" y="2512200"/>
              <a:ext cx="22900" cy="41975"/>
            </a:xfrm>
            <a:custGeom>
              <a:avLst/>
              <a:gdLst/>
              <a:ahLst/>
              <a:cxnLst/>
              <a:rect l="l" t="t" r="r" b="b"/>
              <a:pathLst>
                <a:path w="916" h="1679" extrusionOk="0">
                  <a:moveTo>
                    <a:pt x="236" y="1"/>
                  </a:moveTo>
                  <a:cubicBezTo>
                    <a:pt x="153" y="1"/>
                    <a:pt x="80" y="72"/>
                    <a:pt x="64" y="156"/>
                  </a:cubicBezTo>
                  <a:cubicBezTo>
                    <a:pt x="64" y="240"/>
                    <a:pt x="125" y="323"/>
                    <a:pt x="188" y="344"/>
                  </a:cubicBezTo>
                  <a:cubicBezTo>
                    <a:pt x="416" y="406"/>
                    <a:pt x="563" y="614"/>
                    <a:pt x="541" y="864"/>
                  </a:cubicBezTo>
                  <a:cubicBezTo>
                    <a:pt x="541" y="1093"/>
                    <a:pt x="355" y="1280"/>
                    <a:pt x="147" y="1321"/>
                  </a:cubicBezTo>
                  <a:cubicBezTo>
                    <a:pt x="64" y="1343"/>
                    <a:pt x="0" y="1405"/>
                    <a:pt x="0" y="1488"/>
                  </a:cubicBezTo>
                  <a:cubicBezTo>
                    <a:pt x="0" y="1584"/>
                    <a:pt x="70" y="1678"/>
                    <a:pt x="178" y="1678"/>
                  </a:cubicBezTo>
                  <a:cubicBezTo>
                    <a:pt x="188" y="1678"/>
                    <a:pt x="198" y="1678"/>
                    <a:pt x="208" y="1676"/>
                  </a:cubicBezTo>
                  <a:cubicBezTo>
                    <a:pt x="583" y="1593"/>
                    <a:pt x="874" y="1280"/>
                    <a:pt x="896" y="864"/>
                  </a:cubicBezTo>
                  <a:cubicBezTo>
                    <a:pt x="916" y="469"/>
                    <a:pt x="666" y="115"/>
                    <a:pt x="292" y="12"/>
                  </a:cubicBezTo>
                  <a:cubicBezTo>
                    <a:pt x="273" y="4"/>
                    <a:pt x="25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5426225" y="2569050"/>
              <a:ext cx="23400" cy="41825"/>
            </a:xfrm>
            <a:custGeom>
              <a:avLst/>
              <a:gdLst/>
              <a:ahLst/>
              <a:cxnLst/>
              <a:rect l="l" t="t" r="r" b="b"/>
              <a:pathLst>
                <a:path w="936" h="1673" extrusionOk="0">
                  <a:moveTo>
                    <a:pt x="272" y="1"/>
                  </a:moveTo>
                  <a:cubicBezTo>
                    <a:pt x="179" y="1"/>
                    <a:pt x="83" y="62"/>
                    <a:pt x="83" y="171"/>
                  </a:cubicBezTo>
                  <a:cubicBezTo>
                    <a:pt x="83" y="254"/>
                    <a:pt x="125" y="317"/>
                    <a:pt x="208" y="337"/>
                  </a:cubicBezTo>
                  <a:cubicBezTo>
                    <a:pt x="416" y="421"/>
                    <a:pt x="561" y="629"/>
                    <a:pt x="561" y="858"/>
                  </a:cubicBezTo>
                  <a:cubicBezTo>
                    <a:pt x="541" y="1108"/>
                    <a:pt x="375" y="1294"/>
                    <a:pt x="145" y="1336"/>
                  </a:cubicBezTo>
                  <a:cubicBezTo>
                    <a:pt x="62" y="1358"/>
                    <a:pt x="20" y="1419"/>
                    <a:pt x="0" y="1502"/>
                  </a:cubicBezTo>
                  <a:cubicBezTo>
                    <a:pt x="0" y="1596"/>
                    <a:pt x="82" y="1672"/>
                    <a:pt x="174" y="1672"/>
                  </a:cubicBezTo>
                  <a:cubicBezTo>
                    <a:pt x="186" y="1672"/>
                    <a:pt x="197" y="1671"/>
                    <a:pt x="208" y="1669"/>
                  </a:cubicBezTo>
                  <a:cubicBezTo>
                    <a:pt x="583" y="1607"/>
                    <a:pt x="874" y="1274"/>
                    <a:pt x="915" y="878"/>
                  </a:cubicBezTo>
                  <a:cubicBezTo>
                    <a:pt x="935" y="484"/>
                    <a:pt x="666" y="129"/>
                    <a:pt x="311" y="4"/>
                  </a:cubicBezTo>
                  <a:cubicBezTo>
                    <a:pt x="298" y="2"/>
                    <a:pt x="285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5385100" y="2572700"/>
              <a:ext cx="41650" cy="27550"/>
            </a:xfrm>
            <a:custGeom>
              <a:avLst/>
              <a:gdLst/>
              <a:ahLst/>
              <a:cxnLst/>
              <a:rect l="l" t="t" r="r" b="b"/>
              <a:pathLst>
                <a:path w="1666" h="1102" extrusionOk="0">
                  <a:moveTo>
                    <a:pt x="230" y="1"/>
                  </a:moveTo>
                  <a:cubicBezTo>
                    <a:pt x="136" y="1"/>
                    <a:pt x="42" y="60"/>
                    <a:pt x="42" y="150"/>
                  </a:cubicBezTo>
                  <a:cubicBezTo>
                    <a:pt x="1" y="546"/>
                    <a:pt x="209" y="920"/>
                    <a:pt x="583" y="1045"/>
                  </a:cubicBezTo>
                  <a:cubicBezTo>
                    <a:pt x="682" y="1083"/>
                    <a:pt x="784" y="1101"/>
                    <a:pt x="885" y="1101"/>
                  </a:cubicBezTo>
                  <a:cubicBezTo>
                    <a:pt x="1165" y="1101"/>
                    <a:pt x="1435" y="962"/>
                    <a:pt x="1603" y="732"/>
                  </a:cubicBezTo>
                  <a:cubicBezTo>
                    <a:pt x="1665" y="649"/>
                    <a:pt x="1623" y="524"/>
                    <a:pt x="1520" y="483"/>
                  </a:cubicBezTo>
                  <a:cubicBezTo>
                    <a:pt x="1497" y="471"/>
                    <a:pt x="1474" y="466"/>
                    <a:pt x="1452" y="466"/>
                  </a:cubicBezTo>
                  <a:cubicBezTo>
                    <a:pt x="1394" y="466"/>
                    <a:pt x="1342" y="500"/>
                    <a:pt x="1312" y="546"/>
                  </a:cubicBezTo>
                  <a:cubicBezTo>
                    <a:pt x="1220" y="683"/>
                    <a:pt x="1060" y="764"/>
                    <a:pt x="891" y="764"/>
                  </a:cubicBezTo>
                  <a:cubicBezTo>
                    <a:pt x="830" y="764"/>
                    <a:pt x="768" y="754"/>
                    <a:pt x="708" y="732"/>
                  </a:cubicBezTo>
                  <a:cubicBezTo>
                    <a:pt x="480" y="649"/>
                    <a:pt x="355" y="421"/>
                    <a:pt x="375" y="191"/>
                  </a:cubicBezTo>
                  <a:cubicBezTo>
                    <a:pt x="397" y="108"/>
                    <a:pt x="334" y="46"/>
                    <a:pt x="272" y="5"/>
                  </a:cubicBezTo>
                  <a:cubicBezTo>
                    <a:pt x="258" y="2"/>
                    <a:pt x="244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5309175" y="2585575"/>
              <a:ext cx="21875" cy="32000"/>
            </a:xfrm>
            <a:custGeom>
              <a:avLst/>
              <a:gdLst/>
              <a:ahLst/>
              <a:cxnLst/>
              <a:rect l="l" t="t" r="r" b="b"/>
              <a:pathLst>
                <a:path w="875" h="1280" extrusionOk="0">
                  <a:moveTo>
                    <a:pt x="398" y="0"/>
                  </a:moveTo>
                  <a:cubicBezTo>
                    <a:pt x="347" y="0"/>
                    <a:pt x="306" y="37"/>
                    <a:pt x="292" y="92"/>
                  </a:cubicBezTo>
                  <a:cubicBezTo>
                    <a:pt x="272" y="156"/>
                    <a:pt x="292" y="217"/>
                    <a:pt x="355" y="259"/>
                  </a:cubicBezTo>
                  <a:cubicBezTo>
                    <a:pt x="500" y="342"/>
                    <a:pt x="583" y="530"/>
                    <a:pt x="541" y="697"/>
                  </a:cubicBezTo>
                  <a:cubicBezTo>
                    <a:pt x="480" y="883"/>
                    <a:pt x="313" y="1008"/>
                    <a:pt x="147" y="1008"/>
                  </a:cubicBezTo>
                  <a:cubicBezTo>
                    <a:pt x="83" y="1008"/>
                    <a:pt x="22" y="1049"/>
                    <a:pt x="22" y="1091"/>
                  </a:cubicBezTo>
                  <a:cubicBezTo>
                    <a:pt x="0" y="1174"/>
                    <a:pt x="63" y="1279"/>
                    <a:pt x="147" y="1279"/>
                  </a:cubicBezTo>
                  <a:cubicBezTo>
                    <a:pt x="438" y="1279"/>
                    <a:pt x="708" y="1071"/>
                    <a:pt x="791" y="780"/>
                  </a:cubicBezTo>
                  <a:cubicBezTo>
                    <a:pt x="874" y="467"/>
                    <a:pt x="749" y="176"/>
                    <a:pt x="480" y="31"/>
                  </a:cubicBezTo>
                  <a:cubicBezTo>
                    <a:pt x="452" y="10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5343500" y="2531300"/>
              <a:ext cx="52025" cy="39400"/>
            </a:xfrm>
            <a:custGeom>
              <a:avLst/>
              <a:gdLst/>
              <a:ahLst/>
              <a:cxnLst/>
              <a:rect l="l" t="t" r="r" b="b"/>
              <a:pathLst>
                <a:path w="2081" h="1576" extrusionOk="0">
                  <a:moveTo>
                    <a:pt x="1745" y="1"/>
                  </a:moveTo>
                  <a:cubicBezTo>
                    <a:pt x="1704" y="1"/>
                    <a:pt x="1661" y="13"/>
                    <a:pt x="1623" y="38"/>
                  </a:cubicBezTo>
                  <a:cubicBezTo>
                    <a:pt x="1540" y="80"/>
                    <a:pt x="1498" y="183"/>
                    <a:pt x="1520" y="288"/>
                  </a:cubicBezTo>
                  <a:cubicBezTo>
                    <a:pt x="1603" y="579"/>
                    <a:pt x="1478" y="870"/>
                    <a:pt x="1207" y="1037"/>
                  </a:cubicBezTo>
                  <a:cubicBezTo>
                    <a:pt x="1108" y="1094"/>
                    <a:pt x="996" y="1122"/>
                    <a:pt x="883" y="1122"/>
                  </a:cubicBezTo>
                  <a:cubicBezTo>
                    <a:pt x="713" y="1122"/>
                    <a:pt x="542" y="1057"/>
                    <a:pt x="416" y="932"/>
                  </a:cubicBezTo>
                  <a:cubicBezTo>
                    <a:pt x="380" y="883"/>
                    <a:pt x="323" y="863"/>
                    <a:pt x="264" y="863"/>
                  </a:cubicBezTo>
                  <a:cubicBezTo>
                    <a:pt x="223" y="863"/>
                    <a:pt x="181" y="873"/>
                    <a:pt x="147" y="890"/>
                  </a:cubicBezTo>
                  <a:cubicBezTo>
                    <a:pt x="22" y="974"/>
                    <a:pt x="0" y="1140"/>
                    <a:pt x="105" y="1245"/>
                  </a:cubicBezTo>
                  <a:cubicBezTo>
                    <a:pt x="308" y="1460"/>
                    <a:pt x="597" y="1575"/>
                    <a:pt x="890" y="1575"/>
                  </a:cubicBezTo>
                  <a:cubicBezTo>
                    <a:pt x="1077" y="1575"/>
                    <a:pt x="1266" y="1528"/>
                    <a:pt x="1437" y="1431"/>
                  </a:cubicBezTo>
                  <a:cubicBezTo>
                    <a:pt x="1894" y="1162"/>
                    <a:pt x="2081" y="641"/>
                    <a:pt x="1956" y="163"/>
                  </a:cubicBezTo>
                  <a:cubicBezTo>
                    <a:pt x="1927" y="61"/>
                    <a:pt x="1838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5319575" y="2598725"/>
              <a:ext cx="52575" cy="39075"/>
            </a:xfrm>
            <a:custGeom>
              <a:avLst/>
              <a:gdLst/>
              <a:ahLst/>
              <a:cxnLst/>
              <a:rect l="l" t="t" r="r" b="b"/>
              <a:pathLst>
                <a:path w="2103" h="1563" extrusionOk="0">
                  <a:moveTo>
                    <a:pt x="1748" y="0"/>
                  </a:moveTo>
                  <a:cubicBezTo>
                    <a:pt x="1713" y="0"/>
                    <a:pt x="1677" y="8"/>
                    <a:pt x="1645" y="24"/>
                  </a:cubicBezTo>
                  <a:cubicBezTo>
                    <a:pt x="1540" y="87"/>
                    <a:pt x="1498" y="191"/>
                    <a:pt x="1540" y="274"/>
                  </a:cubicBezTo>
                  <a:cubicBezTo>
                    <a:pt x="1603" y="565"/>
                    <a:pt x="1498" y="878"/>
                    <a:pt x="1229" y="1023"/>
                  </a:cubicBezTo>
                  <a:cubicBezTo>
                    <a:pt x="1122" y="1088"/>
                    <a:pt x="1006" y="1118"/>
                    <a:pt x="893" y="1118"/>
                  </a:cubicBezTo>
                  <a:cubicBezTo>
                    <a:pt x="719" y="1118"/>
                    <a:pt x="551" y="1046"/>
                    <a:pt x="438" y="919"/>
                  </a:cubicBezTo>
                  <a:cubicBezTo>
                    <a:pt x="385" y="879"/>
                    <a:pt x="322" y="856"/>
                    <a:pt x="257" y="856"/>
                  </a:cubicBezTo>
                  <a:cubicBezTo>
                    <a:pt x="221" y="856"/>
                    <a:pt x="184" y="863"/>
                    <a:pt x="147" y="878"/>
                  </a:cubicBezTo>
                  <a:cubicBezTo>
                    <a:pt x="22" y="961"/>
                    <a:pt x="0" y="1128"/>
                    <a:pt x="105" y="1231"/>
                  </a:cubicBezTo>
                  <a:cubicBezTo>
                    <a:pt x="321" y="1447"/>
                    <a:pt x="607" y="1563"/>
                    <a:pt x="901" y="1563"/>
                  </a:cubicBezTo>
                  <a:cubicBezTo>
                    <a:pt x="1088" y="1563"/>
                    <a:pt x="1279" y="1516"/>
                    <a:pt x="1457" y="1419"/>
                  </a:cubicBezTo>
                  <a:cubicBezTo>
                    <a:pt x="1894" y="1169"/>
                    <a:pt x="2102" y="628"/>
                    <a:pt x="1978" y="171"/>
                  </a:cubicBezTo>
                  <a:cubicBezTo>
                    <a:pt x="1947" y="62"/>
                    <a:pt x="1848" y="0"/>
                    <a:pt x="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5348200" y="2491100"/>
              <a:ext cx="37475" cy="52400"/>
            </a:xfrm>
            <a:custGeom>
              <a:avLst/>
              <a:gdLst/>
              <a:ahLst/>
              <a:cxnLst/>
              <a:rect l="l" t="t" r="r" b="b"/>
              <a:pathLst>
                <a:path w="1499" h="2096" extrusionOk="0">
                  <a:moveTo>
                    <a:pt x="1203" y="1"/>
                  </a:moveTo>
                  <a:cubicBezTo>
                    <a:pt x="722" y="1"/>
                    <a:pt x="287" y="308"/>
                    <a:pt x="145" y="792"/>
                  </a:cubicBezTo>
                  <a:cubicBezTo>
                    <a:pt x="0" y="1292"/>
                    <a:pt x="228" y="1813"/>
                    <a:pt x="645" y="2062"/>
                  </a:cubicBezTo>
                  <a:cubicBezTo>
                    <a:pt x="679" y="2085"/>
                    <a:pt x="717" y="2096"/>
                    <a:pt x="755" y="2096"/>
                  </a:cubicBezTo>
                  <a:cubicBezTo>
                    <a:pt x="853" y="2096"/>
                    <a:pt x="947" y="2027"/>
                    <a:pt x="977" y="1937"/>
                  </a:cubicBezTo>
                  <a:cubicBezTo>
                    <a:pt x="999" y="1833"/>
                    <a:pt x="957" y="1729"/>
                    <a:pt x="874" y="1666"/>
                  </a:cubicBezTo>
                  <a:cubicBezTo>
                    <a:pt x="625" y="1521"/>
                    <a:pt x="500" y="1208"/>
                    <a:pt x="583" y="917"/>
                  </a:cubicBezTo>
                  <a:cubicBezTo>
                    <a:pt x="666" y="626"/>
                    <a:pt x="936" y="439"/>
                    <a:pt x="1227" y="439"/>
                  </a:cubicBezTo>
                  <a:cubicBezTo>
                    <a:pt x="1238" y="442"/>
                    <a:pt x="1248" y="442"/>
                    <a:pt x="1259" y="442"/>
                  </a:cubicBezTo>
                  <a:cubicBezTo>
                    <a:pt x="1352" y="442"/>
                    <a:pt x="1437" y="368"/>
                    <a:pt x="1457" y="293"/>
                  </a:cubicBezTo>
                  <a:cubicBezTo>
                    <a:pt x="1498" y="148"/>
                    <a:pt x="1393" y="2"/>
                    <a:pt x="1249" y="2"/>
                  </a:cubicBezTo>
                  <a:cubicBezTo>
                    <a:pt x="1234" y="1"/>
                    <a:pt x="1218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5326850" y="2466175"/>
              <a:ext cx="42675" cy="40700"/>
            </a:xfrm>
            <a:custGeom>
              <a:avLst/>
              <a:gdLst/>
              <a:ahLst/>
              <a:cxnLst/>
              <a:rect l="l" t="t" r="r" b="b"/>
              <a:pathLst>
                <a:path w="1707" h="1628" extrusionOk="0">
                  <a:moveTo>
                    <a:pt x="458" y="0"/>
                  </a:moveTo>
                  <a:cubicBezTo>
                    <a:pt x="397" y="63"/>
                    <a:pt x="333" y="125"/>
                    <a:pt x="272" y="208"/>
                  </a:cubicBezTo>
                  <a:cubicBezTo>
                    <a:pt x="1" y="646"/>
                    <a:pt x="64" y="1207"/>
                    <a:pt x="417" y="1561"/>
                  </a:cubicBezTo>
                  <a:cubicBezTo>
                    <a:pt x="453" y="1606"/>
                    <a:pt x="508" y="1628"/>
                    <a:pt x="567" y="1628"/>
                  </a:cubicBezTo>
                  <a:cubicBezTo>
                    <a:pt x="643" y="1628"/>
                    <a:pt x="724" y="1591"/>
                    <a:pt x="771" y="1520"/>
                  </a:cubicBezTo>
                  <a:cubicBezTo>
                    <a:pt x="813" y="1436"/>
                    <a:pt x="813" y="1332"/>
                    <a:pt x="730" y="1248"/>
                  </a:cubicBezTo>
                  <a:cubicBezTo>
                    <a:pt x="542" y="1040"/>
                    <a:pt x="500" y="708"/>
                    <a:pt x="666" y="458"/>
                  </a:cubicBezTo>
                  <a:cubicBezTo>
                    <a:pt x="795" y="249"/>
                    <a:pt x="1013" y="139"/>
                    <a:pt x="1229" y="139"/>
                  </a:cubicBezTo>
                  <a:cubicBezTo>
                    <a:pt x="1292" y="139"/>
                    <a:pt x="1355" y="148"/>
                    <a:pt x="1415" y="167"/>
                  </a:cubicBezTo>
                  <a:cubicBezTo>
                    <a:pt x="1443" y="178"/>
                    <a:pt x="1471" y="183"/>
                    <a:pt x="1498" y="183"/>
                  </a:cubicBezTo>
                  <a:cubicBezTo>
                    <a:pt x="1573" y="183"/>
                    <a:pt x="1640" y="144"/>
                    <a:pt x="1687" y="83"/>
                  </a:cubicBezTo>
                  <a:cubicBezTo>
                    <a:pt x="1687" y="63"/>
                    <a:pt x="1707" y="22"/>
                    <a:pt x="1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5083975" y="2556925"/>
              <a:ext cx="41650" cy="26825"/>
            </a:xfrm>
            <a:custGeom>
              <a:avLst/>
              <a:gdLst/>
              <a:ahLst/>
              <a:cxnLst/>
              <a:rect l="l" t="t" r="r" b="b"/>
              <a:pathLst>
                <a:path w="1666" h="1073" extrusionOk="0">
                  <a:moveTo>
                    <a:pt x="194" y="1"/>
                  </a:moveTo>
                  <a:cubicBezTo>
                    <a:pt x="105" y="1"/>
                    <a:pt x="21" y="75"/>
                    <a:pt x="21" y="178"/>
                  </a:cubicBezTo>
                  <a:cubicBezTo>
                    <a:pt x="1" y="553"/>
                    <a:pt x="250" y="906"/>
                    <a:pt x="625" y="1030"/>
                  </a:cubicBezTo>
                  <a:cubicBezTo>
                    <a:pt x="710" y="1059"/>
                    <a:pt x="797" y="1072"/>
                    <a:pt x="884" y="1072"/>
                  </a:cubicBezTo>
                  <a:cubicBezTo>
                    <a:pt x="1177" y="1072"/>
                    <a:pt x="1458" y="918"/>
                    <a:pt x="1602" y="677"/>
                  </a:cubicBezTo>
                  <a:cubicBezTo>
                    <a:pt x="1665" y="573"/>
                    <a:pt x="1624" y="448"/>
                    <a:pt x="1519" y="406"/>
                  </a:cubicBezTo>
                  <a:cubicBezTo>
                    <a:pt x="1504" y="403"/>
                    <a:pt x="1490" y="401"/>
                    <a:pt x="1476" y="401"/>
                  </a:cubicBezTo>
                  <a:cubicBezTo>
                    <a:pt x="1408" y="401"/>
                    <a:pt x="1345" y="438"/>
                    <a:pt x="1311" y="489"/>
                  </a:cubicBezTo>
                  <a:cubicBezTo>
                    <a:pt x="1214" y="636"/>
                    <a:pt x="1054" y="718"/>
                    <a:pt x="880" y="718"/>
                  </a:cubicBezTo>
                  <a:cubicBezTo>
                    <a:pt x="830" y="718"/>
                    <a:pt x="779" y="712"/>
                    <a:pt x="728" y="697"/>
                  </a:cubicBezTo>
                  <a:cubicBezTo>
                    <a:pt x="500" y="636"/>
                    <a:pt x="354" y="406"/>
                    <a:pt x="375" y="178"/>
                  </a:cubicBezTo>
                  <a:cubicBezTo>
                    <a:pt x="375" y="115"/>
                    <a:pt x="334" y="32"/>
                    <a:pt x="250" y="12"/>
                  </a:cubicBezTo>
                  <a:cubicBezTo>
                    <a:pt x="232" y="4"/>
                    <a:pt x="213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5080850" y="2591450"/>
              <a:ext cx="43175" cy="57725"/>
            </a:xfrm>
            <a:custGeom>
              <a:avLst/>
              <a:gdLst/>
              <a:ahLst/>
              <a:cxnLst/>
              <a:rect l="l" t="t" r="r" b="b"/>
              <a:pathLst>
                <a:path w="1727" h="2309" extrusionOk="0">
                  <a:moveTo>
                    <a:pt x="1366" y="0"/>
                  </a:moveTo>
                  <a:cubicBezTo>
                    <a:pt x="857" y="0"/>
                    <a:pt x="365" y="326"/>
                    <a:pt x="187" y="836"/>
                  </a:cubicBezTo>
                  <a:cubicBezTo>
                    <a:pt x="1" y="1377"/>
                    <a:pt x="229" y="1959"/>
                    <a:pt x="687" y="2271"/>
                  </a:cubicBezTo>
                  <a:cubicBezTo>
                    <a:pt x="725" y="2296"/>
                    <a:pt x="769" y="2308"/>
                    <a:pt x="814" y="2308"/>
                  </a:cubicBezTo>
                  <a:cubicBezTo>
                    <a:pt x="915" y="2308"/>
                    <a:pt x="1018" y="2247"/>
                    <a:pt x="1061" y="2146"/>
                  </a:cubicBezTo>
                  <a:cubicBezTo>
                    <a:pt x="1103" y="2043"/>
                    <a:pt x="1061" y="1918"/>
                    <a:pt x="958" y="1855"/>
                  </a:cubicBezTo>
                  <a:cubicBezTo>
                    <a:pt x="687" y="1668"/>
                    <a:pt x="562" y="1314"/>
                    <a:pt x="667" y="1002"/>
                  </a:cubicBezTo>
                  <a:cubicBezTo>
                    <a:pt x="765" y="687"/>
                    <a:pt x="1069" y="501"/>
                    <a:pt x="1367" y="501"/>
                  </a:cubicBezTo>
                  <a:cubicBezTo>
                    <a:pt x="1383" y="501"/>
                    <a:pt x="1399" y="502"/>
                    <a:pt x="1416" y="503"/>
                  </a:cubicBezTo>
                  <a:cubicBezTo>
                    <a:pt x="1540" y="503"/>
                    <a:pt x="1644" y="440"/>
                    <a:pt x="1685" y="337"/>
                  </a:cubicBezTo>
                  <a:cubicBezTo>
                    <a:pt x="1727" y="170"/>
                    <a:pt x="1624" y="4"/>
                    <a:pt x="1457" y="4"/>
                  </a:cubicBezTo>
                  <a:cubicBezTo>
                    <a:pt x="1427" y="1"/>
                    <a:pt x="1396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5198400" y="2622625"/>
              <a:ext cx="47350" cy="67225"/>
            </a:xfrm>
            <a:custGeom>
              <a:avLst/>
              <a:gdLst/>
              <a:ahLst/>
              <a:cxnLst/>
              <a:rect l="l" t="t" r="r" b="b"/>
              <a:pathLst>
                <a:path w="1894" h="2689" extrusionOk="0">
                  <a:moveTo>
                    <a:pt x="906" y="1"/>
                  </a:moveTo>
                  <a:cubicBezTo>
                    <a:pt x="783" y="1"/>
                    <a:pt x="668" y="81"/>
                    <a:pt x="625" y="213"/>
                  </a:cubicBezTo>
                  <a:cubicBezTo>
                    <a:pt x="603" y="338"/>
                    <a:pt x="645" y="483"/>
                    <a:pt x="770" y="546"/>
                  </a:cubicBezTo>
                  <a:cubicBezTo>
                    <a:pt x="1083" y="732"/>
                    <a:pt x="1249" y="1107"/>
                    <a:pt x="1144" y="1503"/>
                  </a:cubicBezTo>
                  <a:cubicBezTo>
                    <a:pt x="1041" y="1877"/>
                    <a:pt x="708" y="2127"/>
                    <a:pt x="334" y="2127"/>
                  </a:cubicBezTo>
                  <a:cubicBezTo>
                    <a:pt x="321" y="2125"/>
                    <a:pt x="308" y="2124"/>
                    <a:pt x="296" y="2124"/>
                  </a:cubicBezTo>
                  <a:cubicBezTo>
                    <a:pt x="169" y="2124"/>
                    <a:pt x="80" y="2221"/>
                    <a:pt x="42" y="2335"/>
                  </a:cubicBezTo>
                  <a:cubicBezTo>
                    <a:pt x="1" y="2502"/>
                    <a:pt x="126" y="2688"/>
                    <a:pt x="312" y="2688"/>
                  </a:cubicBezTo>
                  <a:cubicBezTo>
                    <a:pt x="328" y="2689"/>
                    <a:pt x="344" y="2689"/>
                    <a:pt x="360" y="2689"/>
                  </a:cubicBezTo>
                  <a:cubicBezTo>
                    <a:pt x="986" y="2689"/>
                    <a:pt x="1544" y="2278"/>
                    <a:pt x="1707" y="1648"/>
                  </a:cubicBezTo>
                  <a:cubicBezTo>
                    <a:pt x="1893" y="1004"/>
                    <a:pt x="1602" y="358"/>
                    <a:pt x="1061" y="47"/>
                  </a:cubicBezTo>
                  <a:cubicBezTo>
                    <a:pt x="1011" y="15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5189050" y="2786500"/>
              <a:ext cx="63975" cy="54775"/>
            </a:xfrm>
            <a:custGeom>
              <a:avLst/>
              <a:gdLst/>
              <a:ahLst/>
              <a:cxnLst/>
              <a:rect l="l" t="t" r="r" b="b"/>
              <a:pathLst>
                <a:path w="2559" h="2191" extrusionOk="0">
                  <a:moveTo>
                    <a:pt x="1005" y="0"/>
                  </a:moveTo>
                  <a:cubicBezTo>
                    <a:pt x="710" y="0"/>
                    <a:pt x="416" y="94"/>
                    <a:pt x="167" y="274"/>
                  </a:cubicBezTo>
                  <a:cubicBezTo>
                    <a:pt x="20" y="377"/>
                    <a:pt x="0" y="607"/>
                    <a:pt x="145" y="732"/>
                  </a:cubicBezTo>
                  <a:cubicBezTo>
                    <a:pt x="201" y="776"/>
                    <a:pt x="269" y="797"/>
                    <a:pt x="335" y="797"/>
                  </a:cubicBezTo>
                  <a:cubicBezTo>
                    <a:pt x="393" y="797"/>
                    <a:pt x="451" y="781"/>
                    <a:pt x="500" y="752"/>
                  </a:cubicBezTo>
                  <a:cubicBezTo>
                    <a:pt x="652" y="640"/>
                    <a:pt x="829" y="583"/>
                    <a:pt x="1007" y="583"/>
                  </a:cubicBezTo>
                  <a:cubicBezTo>
                    <a:pt x="1193" y="583"/>
                    <a:pt x="1380" y="646"/>
                    <a:pt x="1540" y="773"/>
                  </a:cubicBezTo>
                  <a:cubicBezTo>
                    <a:pt x="1851" y="1023"/>
                    <a:pt x="1934" y="1439"/>
                    <a:pt x="1768" y="1772"/>
                  </a:cubicBezTo>
                  <a:cubicBezTo>
                    <a:pt x="1726" y="1897"/>
                    <a:pt x="1748" y="2041"/>
                    <a:pt x="1851" y="2125"/>
                  </a:cubicBezTo>
                  <a:cubicBezTo>
                    <a:pt x="1904" y="2170"/>
                    <a:pt x="1968" y="2191"/>
                    <a:pt x="2032" y="2191"/>
                  </a:cubicBezTo>
                  <a:cubicBezTo>
                    <a:pt x="2144" y="2191"/>
                    <a:pt x="2256" y="2127"/>
                    <a:pt x="2309" y="2021"/>
                  </a:cubicBezTo>
                  <a:cubicBezTo>
                    <a:pt x="2558" y="1439"/>
                    <a:pt x="2414" y="752"/>
                    <a:pt x="1914" y="335"/>
                  </a:cubicBezTo>
                  <a:cubicBezTo>
                    <a:pt x="1644" y="109"/>
                    <a:pt x="1323" y="0"/>
                    <a:pt x="1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5103750" y="2725175"/>
              <a:ext cx="55650" cy="29800"/>
            </a:xfrm>
            <a:custGeom>
              <a:avLst/>
              <a:gdLst/>
              <a:ahLst/>
              <a:cxnLst/>
              <a:rect l="l" t="t" r="r" b="b"/>
              <a:pathLst>
                <a:path w="2226" h="1192" extrusionOk="0">
                  <a:moveTo>
                    <a:pt x="270" y="1"/>
                  </a:moveTo>
                  <a:cubicBezTo>
                    <a:pt x="125" y="1"/>
                    <a:pt x="0" y="126"/>
                    <a:pt x="42" y="272"/>
                  </a:cubicBezTo>
                  <a:cubicBezTo>
                    <a:pt x="125" y="750"/>
                    <a:pt x="520" y="1146"/>
                    <a:pt x="1041" y="1187"/>
                  </a:cubicBezTo>
                  <a:cubicBezTo>
                    <a:pt x="1072" y="1190"/>
                    <a:pt x="1102" y="1191"/>
                    <a:pt x="1133" y="1191"/>
                  </a:cubicBezTo>
                  <a:cubicBezTo>
                    <a:pt x="1613" y="1191"/>
                    <a:pt x="2027" y="888"/>
                    <a:pt x="2184" y="438"/>
                  </a:cubicBezTo>
                  <a:cubicBezTo>
                    <a:pt x="2226" y="314"/>
                    <a:pt x="2122" y="147"/>
                    <a:pt x="1976" y="147"/>
                  </a:cubicBezTo>
                  <a:cubicBezTo>
                    <a:pt x="1873" y="147"/>
                    <a:pt x="1790" y="189"/>
                    <a:pt x="1748" y="292"/>
                  </a:cubicBezTo>
                  <a:cubicBezTo>
                    <a:pt x="1669" y="550"/>
                    <a:pt x="1402" y="731"/>
                    <a:pt x="1125" y="731"/>
                  </a:cubicBezTo>
                  <a:cubicBezTo>
                    <a:pt x="1111" y="731"/>
                    <a:pt x="1096" y="731"/>
                    <a:pt x="1082" y="730"/>
                  </a:cubicBezTo>
                  <a:cubicBezTo>
                    <a:pt x="769" y="708"/>
                    <a:pt x="541" y="480"/>
                    <a:pt x="478" y="189"/>
                  </a:cubicBezTo>
                  <a:cubicBezTo>
                    <a:pt x="458" y="84"/>
                    <a:pt x="375" y="22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5105825" y="2618325"/>
              <a:ext cx="46825" cy="55800"/>
            </a:xfrm>
            <a:custGeom>
              <a:avLst/>
              <a:gdLst/>
              <a:ahLst/>
              <a:cxnLst/>
              <a:rect l="l" t="t" r="r" b="b"/>
              <a:pathLst>
                <a:path w="1873" h="2232" extrusionOk="0">
                  <a:moveTo>
                    <a:pt x="514" y="1"/>
                  </a:moveTo>
                  <a:cubicBezTo>
                    <a:pt x="427" y="1"/>
                    <a:pt x="338" y="10"/>
                    <a:pt x="250" y="31"/>
                  </a:cubicBezTo>
                  <a:cubicBezTo>
                    <a:pt x="84" y="52"/>
                    <a:pt x="1" y="239"/>
                    <a:pt x="84" y="385"/>
                  </a:cubicBezTo>
                  <a:cubicBezTo>
                    <a:pt x="119" y="472"/>
                    <a:pt x="212" y="515"/>
                    <a:pt x="302" y="515"/>
                  </a:cubicBezTo>
                  <a:cubicBezTo>
                    <a:pt x="319" y="515"/>
                    <a:pt x="337" y="513"/>
                    <a:pt x="353" y="510"/>
                  </a:cubicBezTo>
                  <a:cubicBezTo>
                    <a:pt x="398" y="501"/>
                    <a:pt x="443" y="497"/>
                    <a:pt x="488" y="497"/>
                  </a:cubicBezTo>
                  <a:cubicBezTo>
                    <a:pt x="758" y="497"/>
                    <a:pt x="1023" y="655"/>
                    <a:pt x="1166" y="904"/>
                  </a:cubicBezTo>
                  <a:cubicBezTo>
                    <a:pt x="1310" y="1217"/>
                    <a:pt x="1227" y="1570"/>
                    <a:pt x="978" y="1800"/>
                  </a:cubicBezTo>
                  <a:cubicBezTo>
                    <a:pt x="894" y="1861"/>
                    <a:pt x="874" y="1986"/>
                    <a:pt x="916" y="2091"/>
                  </a:cubicBezTo>
                  <a:cubicBezTo>
                    <a:pt x="968" y="2181"/>
                    <a:pt x="1060" y="2232"/>
                    <a:pt x="1152" y="2232"/>
                  </a:cubicBezTo>
                  <a:cubicBezTo>
                    <a:pt x="1208" y="2232"/>
                    <a:pt x="1263" y="2213"/>
                    <a:pt x="1310" y="2174"/>
                  </a:cubicBezTo>
                  <a:cubicBezTo>
                    <a:pt x="1727" y="1820"/>
                    <a:pt x="1873" y="1196"/>
                    <a:pt x="1623" y="696"/>
                  </a:cubicBezTo>
                  <a:cubicBezTo>
                    <a:pt x="1396" y="261"/>
                    <a:pt x="96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5034550" y="2663300"/>
              <a:ext cx="39050" cy="59825"/>
            </a:xfrm>
            <a:custGeom>
              <a:avLst/>
              <a:gdLst/>
              <a:ahLst/>
              <a:cxnLst/>
              <a:rect l="l" t="t" r="r" b="b"/>
              <a:pathLst>
                <a:path w="1562" h="2393" extrusionOk="0">
                  <a:moveTo>
                    <a:pt x="893" y="1"/>
                  </a:moveTo>
                  <a:cubicBezTo>
                    <a:pt x="859" y="1"/>
                    <a:pt x="824" y="7"/>
                    <a:pt x="791" y="21"/>
                  </a:cubicBezTo>
                  <a:cubicBezTo>
                    <a:pt x="292" y="270"/>
                    <a:pt x="1" y="833"/>
                    <a:pt x="125" y="1394"/>
                  </a:cubicBezTo>
                  <a:cubicBezTo>
                    <a:pt x="230" y="1956"/>
                    <a:pt x="708" y="2351"/>
                    <a:pt x="1270" y="2392"/>
                  </a:cubicBezTo>
                  <a:cubicBezTo>
                    <a:pt x="1437" y="2392"/>
                    <a:pt x="1562" y="2248"/>
                    <a:pt x="1520" y="2081"/>
                  </a:cubicBezTo>
                  <a:cubicBezTo>
                    <a:pt x="1498" y="1976"/>
                    <a:pt x="1415" y="1893"/>
                    <a:pt x="1290" y="1873"/>
                  </a:cubicBezTo>
                  <a:cubicBezTo>
                    <a:pt x="979" y="1852"/>
                    <a:pt x="688" y="1624"/>
                    <a:pt x="625" y="1291"/>
                  </a:cubicBezTo>
                  <a:cubicBezTo>
                    <a:pt x="541" y="958"/>
                    <a:pt x="730" y="625"/>
                    <a:pt x="1021" y="478"/>
                  </a:cubicBezTo>
                  <a:cubicBezTo>
                    <a:pt x="1124" y="437"/>
                    <a:pt x="1166" y="312"/>
                    <a:pt x="1146" y="209"/>
                  </a:cubicBezTo>
                  <a:cubicBezTo>
                    <a:pt x="1129" y="80"/>
                    <a:pt x="1013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5061600" y="2689300"/>
              <a:ext cx="39550" cy="59325"/>
            </a:xfrm>
            <a:custGeom>
              <a:avLst/>
              <a:gdLst/>
              <a:ahLst/>
              <a:cxnLst/>
              <a:rect l="l" t="t" r="r" b="b"/>
              <a:pathLst>
                <a:path w="1582" h="2373" extrusionOk="0">
                  <a:moveTo>
                    <a:pt x="690" y="0"/>
                  </a:moveTo>
                  <a:cubicBezTo>
                    <a:pt x="577" y="0"/>
                    <a:pt x="470" y="76"/>
                    <a:pt x="438" y="187"/>
                  </a:cubicBezTo>
                  <a:cubicBezTo>
                    <a:pt x="416" y="312"/>
                    <a:pt x="480" y="417"/>
                    <a:pt x="563" y="479"/>
                  </a:cubicBezTo>
                  <a:cubicBezTo>
                    <a:pt x="854" y="625"/>
                    <a:pt x="1021" y="958"/>
                    <a:pt x="957" y="1291"/>
                  </a:cubicBezTo>
                  <a:cubicBezTo>
                    <a:pt x="874" y="1624"/>
                    <a:pt x="583" y="1852"/>
                    <a:pt x="272" y="1873"/>
                  </a:cubicBezTo>
                  <a:cubicBezTo>
                    <a:pt x="147" y="1873"/>
                    <a:pt x="64" y="1957"/>
                    <a:pt x="22" y="2060"/>
                  </a:cubicBezTo>
                  <a:cubicBezTo>
                    <a:pt x="0" y="2226"/>
                    <a:pt x="125" y="2373"/>
                    <a:pt x="292" y="2373"/>
                  </a:cubicBezTo>
                  <a:cubicBezTo>
                    <a:pt x="833" y="2351"/>
                    <a:pt x="1332" y="1957"/>
                    <a:pt x="1457" y="1394"/>
                  </a:cubicBezTo>
                  <a:cubicBezTo>
                    <a:pt x="1582" y="833"/>
                    <a:pt x="1290" y="271"/>
                    <a:pt x="791" y="21"/>
                  </a:cubicBezTo>
                  <a:cubicBezTo>
                    <a:pt x="758" y="7"/>
                    <a:pt x="724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5126100" y="2579375"/>
              <a:ext cx="20325" cy="28825"/>
            </a:xfrm>
            <a:custGeom>
              <a:avLst/>
              <a:gdLst/>
              <a:ahLst/>
              <a:cxnLst/>
              <a:rect l="l" t="t" r="r" b="b"/>
              <a:pathLst>
                <a:path w="813" h="1153" extrusionOk="0">
                  <a:moveTo>
                    <a:pt x="412" y="0"/>
                  </a:moveTo>
                  <a:cubicBezTo>
                    <a:pt x="361" y="0"/>
                    <a:pt x="308" y="27"/>
                    <a:pt x="291" y="91"/>
                  </a:cubicBezTo>
                  <a:cubicBezTo>
                    <a:pt x="271" y="154"/>
                    <a:pt x="291" y="196"/>
                    <a:pt x="333" y="237"/>
                  </a:cubicBezTo>
                  <a:cubicBezTo>
                    <a:pt x="479" y="320"/>
                    <a:pt x="541" y="487"/>
                    <a:pt x="499" y="632"/>
                  </a:cubicBezTo>
                  <a:cubicBezTo>
                    <a:pt x="458" y="798"/>
                    <a:pt x="313" y="903"/>
                    <a:pt x="147" y="903"/>
                  </a:cubicBezTo>
                  <a:cubicBezTo>
                    <a:pt x="105" y="903"/>
                    <a:pt x="42" y="945"/>
                    <a:pt x="22" y="986"/>
                  </a:cubicBezTo>
                  <a:cubicBezTo>
                    <a:pt x="0" y="1069"/>
                    <a:pt x="63" y="1153"/>
                    <a:pt x="147" y="1153"/>
                  </a:cubicBezTo>
                  <a:cubicBezTo>
                    <a:pt x="416" y="1153"/>
                    <a:pt x="666" y="965"/>
                    <a:pt x="749" y="695"/>
                  </a:cubicBezTo>
                  <a:cubicBezTo>
                    <a:pt x="812" y="424"/>
                    <a:pt x="687" y="154"/>
                    <a:pt x="458" y="8"/>
                  </a:cubicBezTo>
                  <a:cubicBezTo>
                    <a:pt x="443" y="3"/>
                    <a:pt x="428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5146900" y="2703750"/>
              <a:ext cx="35375" cy="39300"/>
            </a:xfrm>
            <a:custGeom>
              <a:avLst/>
              <a:gdLst/>
              <a:ahLst/>
              <a:cxnLst/>
              <a:rect l="l" t="t" r="r" b="b"/>
              <a:pathLst>
                <a:path w="1415" h="1572" extrusionOk="0">
                  <a:moveTo>
                    <a:pt x="450" y="0"/>
                  </a:moveTo>
                  <a:cubicBezTo>
                    <a:pt x="349" y="0"/>
                    <a:pt x="246" y="16"/>
                    <a:pt x="147" y="47"/>
                  </a:cubicBezTo>
                  <a:cubicBezTo>
                    <a:pt x="42" y="67"/>
                    <a:pt x="0" y="214"/>
                    <a:pt x="64" y="317"/>
                  </a:cubicBezTo>
                  <a:cubicBezTo>
                    <a:pt x="94" y="362"/>
                    <a:pt x="145" y="397"/>
                    <a:pt x="203" y="397"/>
                  </a:cubicBezTo>
                  <a:cubicBezTo>
                    <a:pt x="225" y="397"/>
                    <a:pt x="248" y="392"/>
                    <a:pt x="272" y="380"/>
                  </a:cubicBezTo>
                  <a:cubicBezTo>
                    <a:pt x="322" y="366"/>
                    <a:pt x="373" y="359"/>
                    <a:pt x="424" y="359"/>
                  </a:cubicBezTo>
                  <a:cubicBezTo>
                    <a:pt x="604" y="359"/>
                    <a:pt x="781" y="446"/>
                    <a:pt x="896" y="608"/>
                  </a:cubicBezTo>
                  <a:cubicBezTo>
                    <a:pt x="1021" y="816"/>
                    <a:pt x="999" y="1087"/>
                    <a:pt x="832" y="1254"/>
                  </a:cubicBezTo>
                  <a:cubicBezTo>
                    <a:pt x="771" y="1315"/>
                    <a:pt x="771" y="1420"/>
                    <a:pt x="812" y="1482"/>
                  </a:cubicBezTo>
                  <a:cubicBezTo>
                    <a:pt x="846" y="1539"/>
                    <a:pt x="906" y="1571"/>
                    <a:pt x="966" y="1571"/>
                  </a:cubicBezTo>
                  <a:cubicBezTo>
                    <a:pt x="1016" y="1571"/>
                    <a:pt x="1066" y="1550"/>
                    <a:pt x="1104" y="1503"/>
                  </a:cubicBezTo>
                  <a:cubicBezTo>
                    <a:pt x="1373" y="1212"/>
                    <a:pt x="1415" y="755"/>
                    <a:pt x="1187" y="400"/>
                  </a:cubicBezTo>
                  <a:cubicBezTo>
                    <a:pt x="1032" y="136"/>
                    <a:pt x="748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5053825" y="2638275"/>
              <a:ext cx="35875" cy="39550"/>
            </a:xfrm>
            <a:custGeom>
              <a:avLst/>
              <a:gdLst/>
              <a:ahLst/>
              <a:cxnLst/>
              <a:rect l="l" t="t" r="r" b="b"/>
              <a:pathLst>
                <a:path w="1435" h="1582" extrusionOk="0">
                  <a:moveTo>
                    <a:pt x="449" y="1"/>
                  </a:moveTo>
                  <a:cubicBezTo>
                    <a:pt x="355" y="1"/>
                    <a:pt x="260" y="15"/>
                    <a:pt x="167" y="45"/>
                  </a:cubicBezTo>
                  <a:cubicBezTo>
                    <a:pt x="62" y="86"/>
                    <a:pt x="0" y="231"/>
                    <a:pt x="83" y="336"/>
                  </a:cubicBezTo>
                  <a:cubicBezTo>
                    <a:pt x="113" y="380"/>
                    <a:pt x="165" y="414"/>
                    <a:pt x="222" y="414"/>
                  </a:cubicBezTo>
                  <a:cubicBezTo>
                    <a:pt x="245" y="414"/>
                    <a:pt x="268" y="409"/>
                    <a:pt x="291" y="398"/>
                  </a:cubicBezTo>
                  <a:cubicBezTo>
                    <a:pt x="341" y="384"/>
                    <a:pt x="391" y="378"/>
                    <a:pt x="441" y="378"/>
                  </a:cubicBezTo>
                  <a:cubicBezTo>
                    <a:pt x="621" y="378"/>
                    <a:pt x="796" y="464"/>
                    <a:pt x="894" y="627"/>
                  </a:cubicBezTo>
                  <a:cubicBezTo>
                    <a:pt x="1040" y="835"/>
                    <a:pt x="1019" y="1105"/>
                    <a:pt x="852" y="1271"/>
                  </a:cubicBezTo>
                  <a:cubicBezTo>
                    <a:pt x="791" y="1335"/>
                    <a:pt x="791" y="1438"/>
                    <a:pt x="832" y="1501"/>
                  </a:cubicBezTo>
                  <a:cubicBezTo>
                    <a:pt x="865" y="1556"/>
                    <a:pt x="921" y="1581"/>
                    <a:pt x="979" y="1581"/>
                  </a:cubicBezTo>
                  <a:cubicBezTo>
                    <a:pt x="1031" y="1581"/>
                    <a:pt x="1084" y="1560"/>
                    <a:pt x="1124" y="1521"/>
                  </a:cubicBezTo>
                  <a:cubicBezTo>
                    <a:pt x="1393" y="1230"/>
                    <a:pt x="1435" y="772"/>
                    <a:pt x="1207" y="419"/>
                  </a:cubicBezTo>
                  <a:cubicBezTo>
                    <a:pt x="1032" y="149"/>
                    <a:pt x="748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5152625" y="2664750"/>
              <a:ext cx="17175" cy="29400"/>
            </a:xfrm>
            <a:custGeom>
              <a:avLst/>
              <a:gdLst/>
              <a:ahLst/>
              <a:cxnLst/>
              <a:rect l="l" t="t" r="r" b="b"/>
              <a:pathLst>
                <a:path w="687" h="1176" extrusionOk="0">
                  <a:moveTo>
                    <a:pt x="115" y="1"/>
                  </a:moveTo>
                  <a:cubicBezTo>
                    <a:pt x="48" y="1"/>
                    <a:pt x="1" y="57"/>
                    <a:pt x="1" y="129"/>
                  </a:cubicBezTo>
                  <a:cubicBezTo>
                    <a:pt x="1" y="192"/>
                    <a:pt x="43" y="234"/>
                    <a:pt x="104" y="234"/>
                  </a:cubicBezTo>
                  <a:cubicBezTo>
                    <a:pt x="271" y="276"/>
                    <a:pt x="395" y="401"/>
                    <a:pt x="417" y="567"/>
                  </a:cubicBezTo>
                  <a:cubicBezTo>
                    <a:pt x="417" y="733"/>
                    <a:pt x="334" y="878"/>
                    <a:pt x="187" y="941"/>
                  </a:cubicBezTo>
                  <a:cubicBezTo>
                    <a:pt x="126" y="961"/>
                    <a:pt x="104" y="1003"/>
                    <a:pt x="104" y="1066"/>
                  </a:cubicBezTo>
                  <a:cubicBezTo>
                    <a:pt x="104" y="1135"/>
                    <a:pt x="161" y="1175"/>
                    <a:pt x="227" y="1175"/>
                  </a:cubicBezTo>
                  <a:cubicBezTo>
                    <a:pt x="241" y="1175"/>
                    <a:pt x="256" y="1173"/>
                    <a:pt x="271" y="1169"/>
                  </a:cubicBezTo>
                  <a:cubicBezTo>
                    <a:pt x="520" y="1066"/>
                    <a:pt x="687" y="817"/>
                    <a:pt x="645" y="525"/>
                  </a:cubicBezTo>
                  <a:cubicBezTo>
                    <a:pt x="625" y="254"/>
                    <a:pt x="395" y="46"/>
                    <a:pt x="146" y="4"/>
                  </a:cubicBezTo>
                  <a:cubicBezTo>
                    <a:pt x="135" y="2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5116225" y="2708375"/>
              <a:ext cx="25000" cy="25800"/>
            </a:xfrm>
            <a:custGeom>
              <a:avLst/>
              <a:gdLst/>
              <a:ahLst/>
              <a:cxnLst/>
              <a:rect l="l" t="t" r="r" b="b"/>
              <a:pathLst>
                <a:path w="1000" h="1032" extrusionOk="0">
                  <a:moveTo>
                    <a:pt x="345" y="0"/>
                  </a:moveTo>
                  <a:cubicBezTo>
                    <a:pt x="264" y="0"/>
                    <a:pt x="182" y="16"/>
                    <a:pt x="104" y="49"/>
                  </a:cubicBezTo>
                  <a:cubicBezTo>
                    <a:pt x="21" y="90"/>
                    <a:pt x="1" y="173"/>
                    <a:pt x="62" y="237"/>
                  </a:cubicBezTo>
                  <a:cubicBezTo>
                    <a:pt x="76" y="276"/>
                    <a:pt x="106" y="290"/>
                    <a:pt x="142" y="290"/>
                  </a:cubicBezTo>
                  <a:cubicBezTo>
                    <a:pt x="163" y="290"/>
                    <a:pt x="186" y="286"/>
                    <a:pt x="209" y="278"/>
                  </a:cubicBezTo>
                  <a:cubicBezTo>
                    <a:pt x="254" y="259"/>
                    <a:pt x="301" y="249"/>
                    <a:pt x="348" y="249"/>
                  </a:cubicBezTo>
                  <a:cubicBezTo>
                    <a:pt x="451" y="249"/>
                    <a:pt x="553" y="296"/>
                    <a:pt x="625" y="381"/>
                  </a:cubicBezTo>
                  <a:cubicBezTo>
                    <a:pt x="728" y="528"/>
                    <a:pt x="728" y="694"/>
                    <a:pt x="625" y="839"/>
                  </a:cubicBezTo>
                  <a:cubicBezTo>
                    <a:pt x="603" y="881"/>
                    <a:pt x="603" y="944"/>
                    <a:pt x="625" y="986"/>
                  </a:cubicBezTo>
                  <a:cubicBezTo>
                    <a:pt x="656" y="1016"/>
                    <a:pt x="692" y="1032"/>
                    <a:pt x="728" y="1032"/>
                  </a:cubicBezTo>
                  <a:cubicBezTo>
                    <a:pt x="765" y="1032"/>
                    <a:pt x="801" y="1016"/>
                    <a:pt x="833" y="986"/>
                  </a:cubicBezTo>
                  <a:cubicBezTo>
                    <a:pt x="999" y="756"/>
                    <a:pt x="999" y="465"/>
                    <a:pt x="811" y="237"/>
                  </a:cubicBezTo>
                  <a:cubicBezTo>
                    <a:pt x="697" y="79"/>
                    <a:pt x="523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5144825" y="2586375"/>
              <a:ext cx="36425" cy="35500"/>
            </a:xfrm>
            <a:custGeom>
              <a:avLst/>
              <a:gdLst/>
              <a:ahLst/>
              <a:cxnLst/>
              <a:rect l="l" t="t" r="r" b="b"/>
              <a:pathLst>
                <a:path w="1457" h="1420" extrusionOk="0">
                  <a:moveTo>
                    <a:pt x="1092" y="0"/>
                  </a:moveTo>
                  <a:cubicBezTo>
                    <a:pt x="1045" y="0"/>
                    <a:pt x="996" y="21"/>
                    <a:pt x="957" y="60"/>
                  </a:cubicBezTo>
                  <a:cubicBezTo>
                    <a:pt x="915" y="124"/>
                    <a:pt x="895" y="207"/>
                    <a:pt x="937" y="268"/>
                  </a:cubicBezTo>
                  <a:cubicBezTo>
                    <a:pt x="1062" y="456"/>
                    <a:pt x="1062" y="726"/>
                    <a:pt x="895" y="893"/>
                  </a:cubicBezTo>
                  <a:cubicBezTo>
                    <a:pt x="789" y="1013"/>
                    <a:pt x="647" y="1074"/>
                    <a:pt x="510" y="1074"/>
                  </a:cubicBezTo>
                  <a:cubicBezTo>
                    <a:pt x="434" y="1074"/>
                    <a:pt x="359" y="1055"/>
                    <a:pt x="291" y="1017"/>
                  </a:cubicBezTo>
                  <a:cubicBezTo>
                    <a:pt x="260" y="1002"/>
                    <a:pt x="228" y="995"/>
                    <a:pt x="198" y="995"/>
                  </a:cubicBezTo>
                  <a:cubicBezTo>
                    <a:pt x="148" y="995"/>
                    <a:pt x="102" y="1013"/>
                    <a:pt x="63" y="1039"/>
                  </a:cubicBezTo>
                  <a:cubicBezTo>
                    <a:pt x="0" y="1122"/>
                    <a:pt x="22" y="1267"/>
                    <a:pt x="125" y="1330"/>
                  </a:cubicBezTo>
                  <a:cubicBezTo>
                    <a:pt x="244" y="1390"/>
                    <a:pt x="376" y="1420"/>
                    <a:pt x="509" y="1420"/>
                  </a:cubicBezTo>
                  <a:cubicBezTo>
                    <a:pt x="749" y="1420"/>
                    <a:pt x="992" y="1322"/>
                    <a:pt x="1165" y="1122"/>
                  </a:cubicBezTo>
                  <a:cubicBezTo>
                    <a:pt x="1415" y="831"/>
                    <a:pt x="1456" y="393"/>
                    <a:pt x="1228" y="82"/>
                  </a:cubicBezTo>
                  <a:cubicBezTo>
                    <a:pt x="1195" y="27"/>
                    <a:pt x="1144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5239025" y="2584425"/>
              <a:ext cx="25450" cy="41525"/>
            </a:xfrm>
            <a:custGeom>
              <a:avLst/>
              <a:gdLst/>
              <a:ahLst/>
              <a:cxnLst/>
              <a:rect l="l" t="t" r="r" b="b"/>
              <a:pathLst>
                <a:path w="1018" h="1661" extrusionOk="0">
                  <a:moveTo>
                    <a:pt x="390" y="1"/>
                  </a:moveTo>
                  <a:cubicBezTo>
                    <a:pt x="304" y="1"/>
                    <a:pt x="222" y="61"/>
                    <a:pt x="207" y="160"/>
                  </a:cubicBezTo>
                  <a:cubicBezTo>
                    <a:pt x="185" y="222"/>
                    <a:pt x="227" y="305"/>
                    <a:pt x="310" y="346"/>
                  </a:cubicBezTo>
                  <a:cubicBezTo>
                    <a:pt x="518" y="430"/>
                    <a:pt x="643" y="659"/>
                    <a:pt x="623" y="887"/>
                  </a:cubicBezTo>
                  <a:cubicBezTo>
                    <a:pt x="581" y="1117"/>
                    <a:pt x="393" y="1283"/>
                    <a:pt x="165" y="1325"/>
                  </a:cubicBezTo>
                  <a:cubicBezTo>
                    <a:pt x="82" y="1325"/>
                    <a:pt x="18" y="1387"/>
                    <a:pt x="18" y="1470"/>
                  </a:cubicBezTo>
                  <a:cubicBezTo>
                    <a:pt x="0" y="1566"/>
                    <a:pt x="68" y="1660"/>
                    <a:pt x="176" y="1660"/>
                  </a:cubicBezTo>
                  <a:cubicBezTo>
                    <a:pt x="186" y="1660"/>
                    <a:pt x="196" y="1660"/>
                    <a:pt x="207" y="1658"/>
                  </a:cubicBezTo>
                  <a:cubicBezTo>
                    <a:pt x="581" y="1616"/>
                    <a:pt x="914" y="1325"/>
                    <a:pt x="955" y="929"/>
                  </a:cubicBezTo>
                  <a:cubicBezTo>
                    <a:pt x="1017" y="534"/>
                    <a:pt x="789" y="160"/>
                    <a:pt x="456" y="14"/>
                  </a:cubicBezTo>
                  <a:cubicBezTo>
                    <a:pt x="434" y="5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5245250" y="2636450"/>
              <a:ext cx="25450" cy="41500"/>
            </a:xfrm>
            <a:custGeom>
              <a:avLst/>
              <a:gdLst/>
              <a:ahLst/>
              <a:cxnLst/>
              <a:rect l="l" t="t" r="r" b="b"/>
              <a:pathLst>
                <a:path w="1018" h="1660" extrusionOk="0">
                  <a:moveTo>
                    <a:pt x="370" y="0"/>
                  </a:moveTo>
                  <a:cubicBezTo>
                    <a:pt x="291" y="0"/>
                    <a:pt x="223" y="57"/>
                    <a:pt x="207" y="138"/>
                  </a:cubicBezTo>
                  <a:cubicBezTo>
                    <a:pt x="186" y="221"/>
                    <a:pt x="227" y="304"/>
                    <a:pt x="310" y="326"/>
                  </a:cubicBezTo>
                  <a:cubicBezTo>
                    <a:pt x="518" y="429"/>
                    <a:pt x="643" y="637"/>
                    <a:pt x="602" y="887"/>
                  </a:cubicBezTo>
                  <a:cubicBezTo>
                    <a:pt x="582" y="1116"/>
                    <a:pt x="394" y="1283"/>
                    <a:pt x="166" y="1303"/>
                  </a:cubicBezTo>
                  <a:cubicBezTo>
                    <a:pt x="82" y="1324"/>
                    <a:pt x="19" y="1386"/>
                    <a:pt x="19" y="1469"/>
                  </a:cubicBezTo>
                  <a:cubicBezTo>
                    <a:pt x="1" y="1565"/>
                    <a:pt x="69" y="1660"/>
                    <a:pt x="176" y="1660"/>
                  </a:cubicBezTo>
                  <a:cubicBezTo>
                    <a:pt x="186" y="1660"/>
                    <a:pt x="197" y="1659"/>
                    <a:pt x="207" y="1657"/>
                  </a:cubicBezTo>
                  <a:cubicBezTo>
                    <a:pt x="582" y="1616"/>
                    <a:pt x="893" y="1324"/>
                    <a:pt x="956" y="928"/>
                  </a:cubicBezTo>
                  <a:cubicBezTo>
                    <a:pt x="1018" y="534"/>
                    <a:pt x="790" y="159"/>
                    <a:pt x="435" y="13"/>
                  </a:cubicBezTo>
                  <a:cubicBezTo>
                    <a:pt x="413" y="4"/>
                    <a:pt x="39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5192175" y="2697850"/>
              <a:ext cx="36425" cy="35350"/>
            </a:xfrm>
            <a:custGeom>
              <a:avLst/>
              <a:gdLst/>
              <a:ahLst/>
              <a:cxnLst/>
              <a:rect l="l" t="t" r="r" b="b"/>
              <a:pathLst>
                <a:path w="1457" h="1414" extrusionOk="0">
                  <a:moveTo>
                    <a:pt x="1089" y="1"/>
                  </a:moveTo>
                  <a:cubicBezTo>
                    <a:pt x="1041" y="1"/>
                    <a:pt x="993" y="17"/>
                    <a:pt x="957" y="53"/>
                  </a:cubicBezTo>
                  <a:cubicBezTo>
                    <a:pt x="915" y="117"/>
                    <a:pt x="915" y="200"/>
                    <a:pt x="957" y="283"/>
                  </a:cubicBezTo>
                  <a:cubicBezTo>
                    <a:pt x="1082" y="470"/>
                    <a:pt x="1060" y="719"/>
                    <a:pt x="894" y="907"/>
                  </a:cubicBezTo>
                  <a:cubicBezTo>
                    <a:pt x="802" y="1013"/>
                    <a:pt x="660" y="1068"/>
                    <a:pt x="521" y="1068"/>
                  </a:cubicBezTo>
                  <a:cubicBezTo>
                    <a:pt x="440" y="1068"/>
                    <a:pt x="360" y="1049"/>
                    <a:pt x="291" y="1010"/>
                  </a:cubicBezTo>
                  <a:cubicBezTo>
                    <a:pt x="262" y="996"/>
                    <a:pt x="233" y="989"/>
                    <a:pt x="205" y="989"/>
                  </a:cubicBezTo>
                  <a:cubicBezTo>
                    <a:pt x="155" y="989"/>
                    <a:pt x="110" y="1012"/>
                    <a:pt x="83" y="1052"/>
                  </a:cubicBezTo>
                  <a:cubicBezTo>
                    <a:pt x="0" y="1135"/>
                    <a:pt x="20" y="1260"/>
                    <a:pt x="125" y="1323"/>
                  </a:cubicBezTo>
                  <a:cubicBezTo>
                    <a:pt x="246" y="1384"/>
                    <a:pt x="380" y="1414"/>
                    <a:pt x="515" y="1414"/>
                  </a:cubicBezTo>
                  <a:cubicBezTo>
                    <a:pt x="753" y="1414"/>
                    <a:pt x="992" y="1321"/>
                    <a:pt x="1165" y="1135"/>
                  </a:cubicBezTo>
                  <a:cubicBezTo>
                    <a:pt x="1435" y="844"/>
                    <a:pt x="1456" y="408"/>
                    <a:pt x="1248" y="75"/>
                  </a:cubicBezTo>
                  <a:cubicBezTo>
                    <a:pt x="1213" y="28"/>
                    <a:pt x="1151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5250425" y="2771175"/>
              <a:ext cx="26025" cy="41400"/>
            </a:xfrm>
            <a:custGeom>
              <a:avLst/>
              <a:gdLst/>
              <a:ahLst/>
              <a:cxnLst/>
              <a:rect l="l" t="t" r="r" b="b"/>
              <a:pathLst>
                <a:path w="1041" h="1656" extrusionOk="0">
                  <a:moveTo>
                    <a:pt x="628" y="0"/>
                  </a:moveTo>
                  <a:cubicBezTo>
                    <a:pt x="606" y="0"/>
                    <a:pt x="584" y="4"/>
                    <a:pt x="561" y="13"/>
                  </a:cubicBezTo>
                  <a:cubicBezTo>
                    <a:pt x="208" y="158"/>
                    <a:pt x="0" y="532"/>
                    <a:pt x="62" y="929"/>
                  </a:cubicBezTo>
                  <a:cubicBezTo>
                    <a:pt x="125" y="1323"/>
                    <a:pt x="436" y="1614"/>
                    <a:pt x="832" y="1656"/>
                  </a:cubicBezTo>
                  <a:cubicBezTo>
                    <a:pt x="936" y="1656"/>
                    <a:pt x="1040" y="1553"/>
                    <a:pt x="1019" y="1448"/>
                  </a:cubicBezTo>
                  <a:cubicBezTo>
                    <a:pt x="999" y="1365"/>
                    <a:pt x="936" y="1303"/>
                    <a:pt x="852" y="1303"/>
                  </a:cubicBezTo>
                  <a:cubicBezTo>
                    <a:pt x="624" y="1281"/>
                    <a:pt x="436" y="1115"/>
                    <a:pt x="395" y="887"/>
                  </a:cubicBezTo>
                  <a:cubicBezTo>
                    <a:pt x="353" y="637"/>
                    <a:pt x="499" y="429"/>
                    <a:pt x="686" y="324"/>
                  </a:cubicBezTo>
                  <a:cubicBezTo>
                    <a:pt x="769" y="304"/>
                    <a:pt x="811" y="221"/>
                    <a:pt x="791" y="138"/>
                  </a:cubicBezTo>
                  <a:cubicBezTo>
                    <a:pt x="774" y="56"/>
                    <a:pt x="70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5149525" y="2753650"/>
              <a:ext cx="34350" cy="37050"/>
            </a:xfrm>
            <a:custGeom>
              <a:avLst/>
              <a:gdLst/>
              <a:ahLst/>
              <a:cxnLst/>
              <a:rect l="l" t="t" r="r" b="b"/>
              <a:pathLst>
                <a:path w="1374" h="1482" extrusionOk="0">
                  <a:moveTo>
                    <a:pt x="436" y="1"/>
                  </a:moveTo>
                  <a:cubicBezTo>
                    <a:pt x="339" y="1"/>
                    <a:pt x="241" y="17"/>
                    <a:pt x="145" y="48"/>
                  </a:cubicBezTo>
                  <a:cubicBezTo>
                    <a:pt x="42" y="90"/>
                    <a:pt x="0" y="215"/>
                    <a:pt x="62" y="318"/>
                  </a:cubicBezTo>
                  <a:cubicBezTo>
                    <a:pt x="93" y="366"/>
                    <a:pt x="148" y="389"/>
                    <a:pt x="209" y="389"/>
                  </a:cubicBezTo>
                  <a:cubicBezTo>
                    <a:pt x="229" y="389"/>
                    <a:pt x="249" y="386"/>
                    <a:pt x="270" y="381"/>
                  </a:cubicBezTo>
                  <a:cubicBezTo>
                    <a:pt x="325" y="359"/>
                    <a:pt x="382" y="349"/>
                    <a:pt x="440" y="349"/>
                  </a:cubicBezTo>
                  <a:cubicBezTo>
                    <a:pt x="602" y="349"/>
                    <a:pt x="766" y="430"/>
                    <a:pt x="874" y="568"/>
                  </a:cubicBezTo>
                  <a:cubicBezTo>
                    <a:pt x="999" y="776"/>
                    <a:pt x="977" y="1025"/>
                    <a:pt x="832" y="1192"/>
                  </a:cubicBezTo>
                  <a:cubicBezTo>
                    <a:pt x="791" y="1255"/>
                    <a:pt x="769" y="1338"/>
                    <a:pt x="832" y="1400"/>
                  </a:cubicBezTo>
                  <a:cubicBezTo>
                    <a:pt x="865" y="1455"/>
                    <a:pt x="915" y="1481"/>
                    <a:pt x="968" y="1481"/>
                  </a:cubicBezTo>
                  <a:cubicBezTo>
                    <a:pt x="1014" y="1481"/>
                    <a:pt x="1063" y="1461"/>
                    <a:pt x="1102" y="1421"/>
                  </a:cubicBezTo>
                  <a:cubicBezTo>
                    <a:pt x="1352" y="1130"/>
                    <a:pt x="1373" y="692"/>
                    <a:pt x="1144" y="381"/>
                  </a:cubicBezTo>
                  <a:cubicBezTo>
                    <a:pt x="989" y="133"/>
                    <a:pt x="718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5212425" y="2751100"/>
              <a:ext cx="42175" cy="25575"/>
            </a:xfrm>
            <a:custGeom>
              <a:avLst/>
              <a:gdLst/>
              <a:ahLst/>
              <a:cxnLst/>
              <a:rect l="l" t="t" r="r" b="b"/>
              <a:pathLst>
                <a:path w="1687" h="1023" extrusionOk="0">
                  <a:moveTo>
                    <a:pt x="1494" y="1"/>
                  </a:moveTo>
                  <a:cubicBezTo>
                    <a:pt x="1482" y="1"/>
                    <a:pt x="1470" y="2"/>
                    <a:pt x="1457" y="4"/>
                  </a:cubicBezTo>
                  <a:cubicBezTo>
                    <a:pt x="1395" y="26"/>
                    <a:pt x="1332" y="87"/>
                    <a:pt x="1332" y="170"/>
                  </a:cubicBezTo>
                  <a:cubicBezTo>
                    <a:pt x="1332" y="400"/>
                    <a:pt x="1166" y="608"/>
                    <a:pt x="938" y="650"/>
                  </a:cubicBezTo>
                  <a:cubicBezTo>
                    <a:pt x="897" y="661"/>
                    <a:pt x="857" y="666"/>
                    <a:pt x="818" y="666"/>
                  </a:cubicBezTo>
                  <a:cubicBezTo>
                    <a:pt x="632" y="666"/>
                    <a:pt x="462" y="554"/>
                    <a:pt x="375" y="400"/>
                  </a:cubicBezTo>
                  <a:cubicBezTo>
                    <a:pt x="343" y="337"/>
                    <a:pt x="288" y="309"/>
                    <a:pt x="226" y="309"/>
                  </a:cubicBezTo>
                  <a:cubicBezTo>
                    <a:pt x="207" y="309"/>
                    <a:pt x="187" y="312"/>
                    <a:pt x="167" y="317"/>
                  </a:cubicBezTo>
                  <a:cubicBezTo>
                    <a:pt x="64" y="337"/>
                    <a:pt x="1" y="462"/>
                    <a:pt x="64" y="566"/>
                  </a:cubicBezTo>
                  <a:cubicBezTo>
                    <a:pt x="204" y="846"/>
                    <a:pt x="504" y="1022"/>
                    <a:pt x="832" y="1022"/>
                  </a:cubicBezTo>
                  <a:cubicBezTo>
                    <a:pt x="894" y="1022"/>
                    <a:pt x="957" y="1016"/>
                    <a:pt x="1021" y="1003"/>
                  </a:cubicBezTo>
                  <a:cubicBezTo>
                    <a:pt x="1415" y="899"/>
                    <a:pt x="1665" y="566"/>
                    <a:pt x="1687" y="170"/>
                  </a:cubicBezTo>
                  <a:cubicBezTo>
                    <a:pt x="1687" y="78"/>
                    <a:pt x="1602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5172900" y="2674200"/>
              <a:ext cx="33850" cy="37800"/>
            </a:xfrm>
            <a:custGeom>
              <a:avLst/>
              <a:gdLst/>
              <a:ahLst/>
              <a:cxnLst/>
              <a:rect l="l" t="t" r="r" b="b"/>
              <a:pathLst>
                <a:path w="1354" h="1512" extrusionOk="0">
                  <a:moveTo>
                    <a:pt x="457" y="1"/>
                  </a:moveTo>
                  <a:cubicBezTo>
                    <a:pt x="414" y="1"/>
                    <a:pt x="370" y="16"/>
                    <a:pt x="333" y="42"/>
                  </a:cubicBezTo>
                  <a:cubicBezTo>
                    <a:pt x="64" y="334"/>
                    <a:pt x="1" y="750"/>
                    <a:pt x="209" y="1104"/>
                  </a:cubicBezTo>
                  <a:cubicBezTo>
                    <a:pt x="372" y="1366"/>
                    <a:pt x="652" y="1512"/>
                    <a:pt x="946" y="1512"/>
                  </a:cubicBezTo>
                  <a:cubicBezTo>
                    <a:pt x="1026" y="1512"/>
                    <a:pt x="1107" y="1501"/>
                    <a:pt x="1187" y="1479"/>
                  </a:cubicBezTo>
                  <a:cubicBezTo>
                    <a:pt x="1290" y="1457"/>
                    <a:pt x="1354" y="1332"/>
                    <a:pt x="1290" y="1229"/>
                  </a:cubicBezTo>
                  <a:cubicBezTo>
                    <a:pt x="1256" y="1177"/>
                    <a:pt x="1194" y="1140"/>
                    <a:pt x="1128" y="1140"/>
                  </a:cubicBezTo>
                  <a:cubicBezTo>
                    <a:pt x="1113" y="1140"/>
                    <a:pt x="1097" y="1142"/>
                    <a:pt x="1082" y="1146"/>
                  </a:cubicBezTo>
                  <a:cubicBezTo>
                    <a:pt x="1037" y="1159"/>
                    <a:pt x="991" y="1166"/>
                    <a:pt x="943" y="1166"/>
                  </a:cubicBezTo>
                  <a:cubicBezTo>
                    <a:pt x="772" y="1166"/>
                    <a:pt x="598" y="1079"/>
                    <a:pt x="500" y="916"/>
                  </a:cubicBezTo>
                  <a:cubicBezTo>
                    <a:pt x="375" y="708"/>
                    <a:pt x="417" y="459"/>
                    <a:pt x="583" y="292"/>
                  </a:cubicBezTo>
                  <a:cubicBezTo>
                    <a:pt x="646" y="251"/>
                    <a:pt x="646" y="147"/>
                    <a:pt x="605" y="84"/>
                  </a:cubicBezTo>
                  <a:cubicBezTo>
                    <a:pt x="569" y="26"/>
                    <a:pt x="51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5096975" y="2639900"/>
              <a:ext cx="30725" cy="25125"/>
            </a:xfrm>
            <a:custGeom>
              <a:avLst/>
              <a:gdLst/>
              <a:ahLst/>
              <a:cxnLst/>
              <a:rect l="l" t="t" r="r" b="b"/>
              <a:pathLst>
                <a:path w="1229" h="1005" extrusionOk="0">
                  <a:moveTo>
                    <a:pt x="989" y="0"/>
                  </a:moveTo>
                  <a:cubicBezTo>
                    <a:pt x="963" y="0"/>
                    <a:pt x="937" y="7"/>
                    <a:pt x="915" y="21"/>
                  </a:cubicBezTo>
                  <a:cubicBezTo>
                    <a:pt x="854" y="63"/>
                    <a:pt x="854" y="125"/>
                    <a:pt x="874" y="188"/>
                  </a:cubicBezTo>
                  <a:cubicBezTo>
                    <a:pt x="937" y="354"/>
                    <a:pt x="874" y="541"/>
                    <a:pt x="729" y="666"/>
                  </a:cubicBezTo>
                  <a:cubicBezTo>
                    <a:pt x="663" y="713"/>
                    <a:pt x="585" y="734"/>
                    <a:pt x="507" y="734"/>
                  </a:cubicBezTo>
                  <a:cubicBezTo>
                    <a:pt x="412" y="734"/>
                    <a:pt x="318" y="702"/>
                    <a:pt x="250" y="646"/>
                  </a:cubicBezTo>
                  <a:cubicBezTo>
                    <a:pt x="219" y="625"/>
                    <a:pt x="188" y="614"/>
                    <a:pt x="159" y="614"/>
                  </a:cubicBezTo>
                  <a:cubicBezTo>
                    <a:pt x="130" y="614"/>
                    <a:pt x="104" y="625"/>
                    <a:pt x="83" y="646"/>
                  </a:cubicBezTo>
                  <a:cubicBezTo>
                    <a:pt x="0" y="687"/>
                    <a:pt x="0" y="790"/>
                    <a:pt x="63" y="854"/>
                  </a:cubicBezTo>
                  <a:cubicBezTo>
                    <a:pt x="184" y="952"/>
                    <a:pt x="339" y="1004"/>
                    <a:pt x="496" y="1004"/>
                  </a:cubicBezTo>
                  <a:cubicBezTo>
                    <a:pt x="636" y="1004"/>
                    <a:pt x="778" y="962"/>
                    <a:pt x="895" y="874"/>
                  </a:cubicBezTo>
                  <a:cubicBezTo>
                    <a:pt x="1145" y="687"/>
                    <a:pt x="1228" y="374"/>
                    <a:pt x="1124" y="83"/>
                  </a:cubicBezTo>
                  <a:cubicBezTo>
                    <a:pt x="1096" y="28"/>
                    <a:pt x="1041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5158375" y="2633075"/>
              <a:ext cx="55125" cy="31100"/>
            </a:xfrm>
            <a:custGeom>
              <a:avLst/>
              <a:gdLst/>
              <a:ahLst/>
              <a:cxnLst/>
              <a:rect l="l" t="t" r="r" b="b"/>
              <a:pathLst>
                <a:path w="2205" h="1244" extrusionOk="0">
                  <a:moveTo>
                    <a:pt x="257" y="1"/>
                  </a:moveTo>
                  <a:cubicBezTo>
                    <a:pt x="124" y="1"/>
                    <a:pt x="1" y="118"/>
                    <a:pt x="21" y="253"/>
                  </a:cubicBezTo>
                  <a:cubicBezTo>
                    <a:pt x="82" y="730"/>
                    <a:pt x="457" y="1147"/>
                    <a:pt x="956" y="1230"/>
                  </a:cubicBezTo>
                  <a:cubicBezTo>
                    <a:pt x="1016" y="1239"/>
                    <a:pt x="1075" y="1244"/>
                    <a:pt x="1134" y="1244"/>
                  </a:cubicBezTo>
                  <a:cubicBezTo>
                    <a:pt x="1583" y="1244"/>
                    <a:pt x="1976" y="972"/>
                    <a:pt x="2143" y="586"/>
                  </a:cubicBezTo>
                  <a:cubicBezTo>
                    <a:pt x="2204" y="439"/>
                    <a:pt x="2121" y="294"/>
                    <a:pt x="1976" y="273"/>
                  </a:cubicBezTo>
                  <a:cubicBezTo>
                    <a:pt x="1959" y="270"/>
                    <a:pt x="1942" y="268"/>
                    <a:pt x="1926" y="268"/>
                  </a:cubicBezTo>
                  <a:cubicBezTo>
                    <a:pt x="1840" y="268"/>
                    <a:pt x="1761" y="311"/>
                    <a:pt x="1727" y="398"/>
                  </a:cubicBezTo>
                  <a:cubicBezTo>
                    <a:pt x="1632" y="641"/>
                    <a:pt x="1388" y="800"/>
                    <a:pt x="1129" y="800"/>
                  </a:cubicBezTo>
                  <a:cubicBezTo>
                    <a:pt x="1099" y="800"/>
                    <a:pt x="1069" y="798"/>
                    <a:pt x="1039" y="794"/>
                  </a:cubicBezTo>
                  <a:cubicBezTo>
                    <a:pt x="728" y="730"/>
                    <a:pt x="498" y="502"/>
                    <a:pt x="478" y="211"/>
                  </a:cubicBezTo>
                  <a:cubicBezTo>
                    <a:pt x="457" y="106"/>
                    <a:pt x="395" y="23"/>
                    <a:pt x="290" y="3"/>
                  </a:cubicBezTo>
                  <a:cubicBezTo>
                    <a:pt x="279" y="2"/>
                    <a:pt x="26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5098050" y="2670525"/>
              <a:ext cx="55100" cy="31100"/>
            </a:xfrm>
            <a:custGeom>
              <a:avLst/>
              <a:gdLst/>
              <a:ahLst/>
              <a:cxnLst/>
              <a:rect l="l" t="t" r="r" b="b"/>
              <a:pathLst>
                <a:path w="2204" h="1244" extrusionOk="0">
                  <a:moveTo>
                    <a:pt x="237" y="1"/>
                  </a:moveTo>
                  <a:cubicBezTo>
                    <a:pt x="105" y="1"/>
                    <a:pt x="0" y="117"/>
                    <a:pt x="20" y="253"/>
                  </a:cubicBezTo>
                  <a:cubicBezTo>
                    <a:pt x="62" y="752"/>
                    <a:pt x="436" y="1146"/>
                    <a:pt x="956" y="1230"/>
                  </a:cubicBezTo>
                  <a:cubicBezTo>
                    <a:pt x="1013" y="1239"/>
                    <a:pt x="1070" y="1244"/>
                    <a:pt x="1127" y="1244"/>
                  </a:cubicBezTo>
                  <a:cubicBezTo>
                    <a:pt x="1562" y="1244"/>
                    <a:pt x="1958" y="971"/>
                    <a:pt x="2142" y="586"/>
                  </a:cubicBezTo>
                  <a:cubicBezTo>
                    <a:pt x="2204" y="439"/>
                    <a:pt x="2121" y="294"/>
                    <a:pt x="1954" y="273"/>
                  </a:cubicBezTo>
                  <a:cubicBezTo>
                    <a:pt x="1944" y="270"/>
                    <a:pt x="1933" y="269"/>
                    <a:pt x="1921" y="269"/>
                  </a:cubicBezTo>
                  <a:cubicBezTo>
                    <a:pt x="1846" y="269"/>
                    <a:pt x="1763" y="325"/>
                    <a:pt x="1726" y="398"/>
                  </a:cubicBezTo>
                  <a:cubicBezTo>
                    <a:pt x="1614" y="641"/>
                    <a:pt x="1384" y="800"/>
                    <a:pt x="1113" y="800"/>
                  </a:cubicBezTo>
                  <a:cubicBezTo>
                    <a:pt x="1082" y="800"/>
                    <a:pt x="1051" y="798"/>
                    <a:pt x="1019" y="794"/>
                  </a:cubicBezTo>
                  <a:cubicBezTo>
                    <a:pt x="706" y="752"/>
                    <a:pt x="498" y="502"/>
                    <a:pt x="456" y="211"/>
                  </a:cubicBezTo>
                  <a:cubicBezTo>
                    <a:pt x="456" y="106"/>
                    <a:pt x="373" y="23"/>
                    <a:pt x="270" y="3"/>
                  </a:cubicBezTo>
                  <a:cubicBezTo>
                    <a:pt x="259" y="1"/>
                    <a:pt x="24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5181225" y="2598050"/>
              <a:ext cx="51525" cy="40850"/>
            </a:xfrm>
            <a:custGeom>
              <a:avLst/>
              <a:gdLst/>
              <a:ahLst/>
              <a:cxnLst/>
              <a:rect l="l" t="t" r="r" b="b"/>
              <a:pathLst>
                <a:path w="2061" h="1634" extrusionOk="0">
                  <a:moveTo>
                    <a:pt x="1222" y="1"/>
                  </a:moveTo>
                  <a:cubicBezTo>
                    <a:pt x="1005" y="1"/>
                    <a:pt x="783" y="64"/>
                    <a:pt x="583" y="198"/>
                  </a:cubicBezTo>
                  <a:cubicBezTo>
                    <a:pt x="167" y="489"/>
                    <a:pt x="0" y="1030"/>
                    <a:pt x="188" y="1487"/>
                  </a:cubicBezTo>
                  <a:cubicBezTo>
                    <a:pt x="216" y="1582"/>
                    <a:pt x="297" y="1633"/>
                    <a:pt x="385" y="1633"/>
                  </a:cubicBezTo>
                  <a:cubicBezTo>
                    <a:pt x="431" y="1633"/>
                    <a:pt x="478" y="1619"/>
                    <a:pt x="521" y="1591"/>
                  </a:cubicBezTo>
                  <a:cubicBezTo>
                    <a:pt x="605" y="1549"/>
                    <a:pt x="646" y="1424"/>
                    <a:pt x="605" y="1341"/>
                  </a:cubicBezTo>
                  <a:cubicBezTo>
                    <a:pt x="500" y="1071"/>
                    <a:pt x="605" y="738"/>
                    <a:pt x="854" y="572"/>
                  </a:cubicBezTo>
                  <a:cubicBezTo>
                    <a:pt x="965" y="488"/>
                    <a:pt x="1093" y="450"/>
                    <a:pt x="1219" y="450"/>
                  </a:cubicBezTo>
                  <a:cubicBezTo>
                    <a:pt x="1376" y="450"/>
                    <a:pt x="1529" y="509"/>
                    <a:pt x="1645" y="614"/>
                  </a:cubicBezTo>
                  <a:cubicBezTo>
                    <a:pt x="1686" y="644"/>
                    <a:pt x="1738" y="660"/>
                    <a:pt x="1790" y="660"/>
                  </a:cubicBezTo>
                  <a:cubicBezTo>
                    <a:pt x="1842" y="660"/>
                    <a:pt x="1894" y="644"/>
                    <a:pt x="1936" y="614"/>
                  </a:cubicBezTo>
                  <a:cubicBezTo>
                    <a:pt x="2039" y="530"/>
                    <a:pt x="2061" y="364"/>
                    <a:pt x="1936" y="259"/>
                  </a:cubicBezTo>
                  <a:cubicBezTo>
                    <a:pt x="1733" y="90"/>
                    <a:pt x="1481" y="1"/>
                    <a:pt x="1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5186975" y="2559325"/>
              <a:ext cx="54100" cy="35075"/>
            </a:xfrm>
            <a:custGeom>
              <a:avLst/>
              <a:gdLst/>
              <a:ahLst/>
              <a:cxnLst/>
              <a:rect l="l" t="t" r="r" b="b"/>
              <a:pathLst>
                <a:path w="2164" h="1403" extrusionOk="0">
                  <a:moveTo>
                    <a:pt x="1158" y="0"/>
                  </a:moveTo>
                  <a:cubicBezTo>
                    <a:pt x="1037" y="0"/>
                    <a:pt x="913" y="20"/>
                    <a:pt x="791" y="61"/>
                  </a:cubicBezTo>
                  <a:cubicBezTo>
                    <a:pt x="311" y="227"/>
                    <a:pt x="0" y="706"/>
                    <a:pt x="42" y="1206"/>
                  </a:cubicBezTo>
                  <a:cubicBezTo>
                    <a:pt x="58" y="1325"/>
                    <a:pt x="161" y="1403"/>
                    <a:pt x="266" y="1403"/>
                  </a:cubicBezTo>
                  <a:cubicBezTo>
                    <a:pt x="289" y="1403"/>
                    <a:pt x="311" y="1399"/>
                    <a:pt x="333" y="1392"/>
                  </a:cubicBezTo>
                  <a:cubicBezTo>
                    <a:pt x="436" y="1350"/>
                    <a:pt x="499" y="1267"/>
                    <a:pt x="499" y="1164"/>
                  </a:cubicBezTo>
                  <a:cubicBezTo>
                    <a:pt x="478" y="873"/>
                    <a:pt x="644" y="581"/>
                    <a:pt x="935" y="498"/>
                  </a:cubicBezTo>
                  <a:cubicBezTo>
                    <a:pt x="1011" y="471"/>
                    <a:pt x="1089" y="458"/>
                    <a:pt x="1164" y="458"/>
                  </a:cubicBezTo>
                  <a:cubicBezTo>
                    <a:pt x="1380" y="458"/>
                    <a:pt x="1583" y="563"/>
                    <a:pt x="1706" y="748"/>
                  </a:cubicBezTo>
                  <a:cubicBezTo>
                    <a:pt x="1751" y="809"/>
                    <a:pt x="1819" y="847"/>
                    <a:pt x="1885" y="847"/>
                  </a:cubicBezTo>
                  <a:cubicBezTo>
                    <a:pt x="1910" y="847"/>
                    <a:pt x="1933" y="842"/>
                    <a:pt x="1956" y="831"/>
                  </a:cubicBezTo>
                  <a:cubicBezTo>
                    <a:pt x="2100" y="790"/>
                    <a:pt x="2164" y="623"/>
                    <a:pt x="2080" y="498"/>
                  </a:cubicBezTo>
                  <a:cubicBezTo>
                    <a:pt x="1876" y="184"/>
                    <a:pt x="1530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4976850" y="2466175"/>
              <a:ext cx="9875" cy="2750"/>
            </a:xfrm>
            <a:custGeom>
              <a:avLst/>
              <a:gdLst/>
              <a:ahLst/>
              <a:cxnLst/>
              <a:rect l="l" t="t" r="r" b="b"/>
              <a:pathLst>
                <a:path w="395" h="110" extrusionOk="0">
                  <a:moveTo>
                    <a:pt x="0" y="0"/>
                  </a:moveTo>
                  <a:cubicBezTo>
                    <a:pt x="20" y="42"/>
                    <a:pt x="62" y="83"/>
                    <a:pt x="103" y="105"/>
                  </a:cubicBezTo>
                  <a:cubicBezTo>
                    <a:pt x="124" y="108"/>
                    <a:pt x="144" y="110"/>
                    <a:pt x="164" y="110"/>
                  </a:cubicBezTo>
                  <a:cubicBezTo>
                    <a:pt x="262" y="110"/>
                    <a:pt x="343" y="7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5017400" y="2466175"/>
              <a:ext cx="16125" cy="18475"/>
            </a:xfrm>
            <a:custGeom>
              <a:avLst/>
              <a:gdLst/>
              <a:ahLst/>
              <a:cxnLst/>
              <a:rect l="l" t="t" r="r" b="b"/>
              <a:pathLst>
                <a:path w="645" h="739" extrusionOk="0">
                  <a:moveTo>
                    <a:pt x="1" y="0"/>
                  </a:moveTo>
                  <a:cubicBezTo>
                    <a:pt x="104" y="147"/>
                    <a:pt x="146" y="291"/>
                    <a:pt x="126" y="458"/>
                  </a:cubicBezTo>
                  <a:cubicBezTo>
                    <a:pt x="126" y="583"/>
                    <a:pt x="187" y="688"/>
                    <a:pt x="292" y="729"/>
                  </a:cubicBezTo>
                  <a:cubicBezTo>
                    <a:pt x="317" y="735"/>
                    <a:pt x="342" y="738"/>
                    <a:pt x="366" y="738"/>
                  </a:cubicBezTo>
                  <a:cubicBezTo>
                    <a:pt x="504" y="738"/>
                    <a:pt x="625" y="641"/>
                    <a:pt x="625" y="499"/>
                  </a:cubicBezTo>
                  <a:cubicBezTo>
                    <a:pt x="645" y="333"/>
                    <a:pt x="625" y="167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4920125" y="2466175"/>
              <a:ext cx="25525" cy="5325"/>
            </a:xfrm>
            <a:custGeom>
              <a:avLst/>
              <a:gdLst/>
              <a:ahLst/>
              <a:cxnLst/>
              <a:rect l="l" t="t" r="r" b="b"/>
              <a:pathLst>
                <a:path w="1021" h="213" extrusionOk="0">
                  <a:moveTo>
                    <a:pt x="1" y="0"/>
                  </a:moveTo>
                  <a:cubicBezTo>
                    <a:pt x="22" y="105"/>
                    <a:pt x="105" y="188"/>
                    <a:pt x="209" y="208"/>
                  </a:cubicBezTo>
                  <a:cubicBezTo>
                    <a:pt x="245" y="211"/>
                    <a:pt x="282" y="212"/>
                    <a:pt x="318" y="212"/>
                  </a:cubicBezTo>
                  <a:cubicBezTo>
                    <a:pt x="572" y="212"/>
                    <a:pt x="820" y="146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4952375" y="2466175"/>
              <a:ext cx="32800" cy="40875"/>
            </a:xfrm>
            <a:custGeom>
              <a:avLst/>
              <a:gdLst/>
              <a:ahLst/>
              <a:cxnLst/>
              <a:rect l="l" t="t" r="r" b="b"/>
              <a:pathLst>
                <a:path w="1312" h="1635" extrusionOk="0">
                  <a:moveTo>
                    <a:pt x="480" y="0"/>
                  </a:moveTo>
                  <a:cubicBezTo>
                    <a:pt x="480" y="0"/>
                    <a:pt x="458" y="0"/>
                    <a:pt x="458" y="22"/>
                  </a:cubicBezTo>
                  <a:cubicBezTo>
                    <a:pt x="147" y="250"/>
                    <a:pt x="0" y="688"/>
                    <a:pt x="167" y="1082"/>
                  </a:cubicBezTo>
                  <a:cubicBezTo>
                    <a:pt x="314" y="1431"/>
                    <a:pt x="639" y="1634"/>
                    <a:pt x="984" y="1634"/>
                  </a:cubicBezTo>
                  <a:cubicBezTo>
                    <a:pt x="1030" y="1634"/>
                    <a:pt x="1077" y="1630"/>
                    <a:pt x="1124" y="1623"/>
                  </a:cubicBezTo>
                  <a:cubicBezTo>
                    <a:pt x="1249" y="1623"/>
                    <a:pt x="1312" y="1498"/>
                    <a:pt x="1270" y="1373"/>
                  </a:cubicBezTo>
                  <a:cubicBezTo>
                    <a:pt x="1253" y="1305"/>
                    <a:pt x="1193" y="1264"/>
                    <a:pt x="1126" y="1264"/>
                  </a:cubicBezTo>
                  <a:cubicBezTo>
                    <a:pt x="1112" y="1264"/>
                    <a:pt x="1097" y="1266"/>
                    <a:pt x="1082" y="1270"/>
                  </a:cubicBezTo>
                  <a:cubicBezTo>
                    <a:pt x="1065" y="1271"/>
                    <a:pt x="1048" y="1272"/>
                    <a:pt x="1030" y="1272"/>
                  </a:cubicBezTo>
                  <a:cubicBezTo>
                    <a:pt x="801" y="1272"/>
                    <a:pt x="597" y="1149"/>
                    <a:pt x="500" y="937"/>
                  </a:cubicBezTo>
                  <a:cubicBezTo>
                    <a:pt x="417" y="708"/>
                    <a:pt x="500" y="458"/>
                    <a:pt x="688" y="313"/>
                  </a:cubicBezTo>
                  <a:cubicBezTo>
                    <a:pt x="749" y="250"/>
                    <a:pt x="771" y="167"/>
                    <a:pt x="729" y="83"/>
                  </a:cubicBezTo>
                  <a:cubicBezTo>
                    <a:pt x="729" y="42"/>
                    <a:pt x="688" y="22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4878525" y="2466175"/>
              <a:ext cx="7850" cy="8450"/>
            </a:xfrm>
            <a:custGeom>
              <a:avLst/>
              <a:gdLst/>
              <a:ahLst/>
              <a:cxnLst/>
              <a:rect l="l" t="t" r="r" b="b"/>
              <a:pathLst>
                <a:path w="314" h="338" extrusionOk="0">
                  <a:moveTo>
                    <a:pt x="42" y="0"/>
                  </a:moveTo>
                  <a:cubicBezTo>
                    <a:pt x="22" y="63"/>
                    <a:pt x="0" y="147"/>
                    <a:pt x="0" y="230"/>
                  </a:cubicBezTo>
                  <a:cubicBezTo>
                    <a:pt x="19" y="283"/>
                    <a:pt x="67" y="337"/>
                    <a:pt x="134" y="337"/>
                  </a:cubicBezTo>
                  <a:cubicBezTo>
                    <a:pt x="144" y="337"/>
                    <a:pt x="155" y="336"/>
                    <a:pt x="167" y="333"/>
                  </a:cubicBezTo>
                  <a:cubicBezTo>
                    <a:pt x="230" y="313"/>
                    <a:pt x="250" y="271"/>
                    <a:pt x="250" y="208"/>
                  </a:cubicBezTo>
                  <a:cubicBezTo>
                    <a:pt x="250" y="147"/>
                    <a:pt x="272" y="63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4989825" y="2471625"/>
              <a:ext cx="26575" cy="24125"/>
            </a:xfrm>
            <a:custGeom>
              <a:avLst/>
              <a:gdLst/>
              <a:ahLst/>
              <a:cxnLst/>
              <a:rect l="l" t="t" r="r" b="b"/>
              <a:pathLst>
                <a:path w="1063" h="965" extrusionOk="0">
                  <a:moveTo>
                    <a:pt x="386" y="1"/>
                  </a:moveTo>
                  <a:cubicBezTo>
                    <a:pt x="273" y="1"/>
                    <a:pt x="161" y="33"/>
                    <a:pt x="64" y="95"/>
                  </a:cubicBezTo>
                  <a:cubicBezTo>
                    <a:pt x="0" y="137"/>
                    <a:pt x="0" y="240"/>
                    <a:pt x="64" y="303"/>
                  </a:cubicBezTo>
                  <a:cubicBezTo>
                    <a:pt x="88" y="315"/>
                    <a:pt x="119" y="327"/>
                    <a:pt x="149" y="327"/>
                  </a:cubicBezTo>
                  <a:cubicBezTo>
                    <a:pt x="170" y="327"/>
                    <a:pt x="191" y="321"/>
                    <a:pt x="208" y="303"/>
                  </a:cubicBezTo>
                  <a:cubicBezTo>
                    <a:pt x="261" y="268"/>
                    <a:pt x="324" y="251"/>
                    <a:pt x="389" y="251"/>
                  </a:cubicBezTo>
                  <a:cubicBezTo>
                    <a:pt x="480" y="251"/>
                    <a:pt x="574" y="284"/>
                    <a:pt x="646" y="345"/>
                  </a:cubicBezTo>
                  <a:cubicBezTo>
                    <a:pt x="771" y="470"/>
                    <a:pt x="791" y="636"/>
                    <a:pt x="708" y="781"/>
                  </a:cubicBezTo>
                  <a:cubicBezTo>
                    <a:pt x="688" y="822"/>
                    <a:pt x="688" y="886"/>
                    <a:pt x="729" y="927"/>
                  </a:cubicBezTo>
                  <a:cubicBezTo>
                    <a:pt x="755" y="953"/>
                    <a:pt x="789" y="964"/>
                    <a:pt x="822" y="964"/>
                  </a:cubicBezTo>
                  <a:cubicBezTo>
                    <a:pt x="868" y="964"/>
                    <a:pt x="913" y="942"/>
                    <a:pt x="937" y="906"/>
                  </a:cubicBezTo>
                  <a:cubicBezTo>
                    <a:pt x="1062" y="656"/>
                    <a:pt x="1021" y="365"/>
                    <a:pt x="813" y="178"/>
                  </a:cubicBezTo>
                  <a:cubicBezTo>
                    <a:pt x="693" y="59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4951875" y="2515850"/>
              <a:ext cx="26525" cy="24100"/>
            </a:xfrm>
            <a:custGeom>
              <a:avLst/>
              <a:gdLst/>
              <a:ahLst/>
              <a:cxnLst/>
              <a:rect l="l" t="t" r="r" b="b"/>
              <a:pathLst>
                <a:path w="1061" h="964" extrusionOk="0">
                  <a:moveTo>
                    <a:pt x="407" y="0"/>
                  </a:moveTo>
                  <a:cubicBezTo>
                    <a:pt x="294" y="0"/>
                    <a:pt x="181" y="32"/>
                    <a:pt x="84" y="94"/>
                  </a:cubicBezTo>
                  <a:cubicBezTo>
                    <a:pt x="20" y="135"/>
                    <a:pt x="1" y="240"/>
                    <a:pt x="62" y="302"/>
                  </a:cubicBezTo>
                  <a:cubicBezTo>
                    <a:pt x="86" y="314"/>
                    <a:pt x="117" y="326"/>
                    <a:pt x="147" y="326"/>
                  </a:cubicBezTo>
                  <a:cubicBezTo>
                    <a:pt x="169" y="326"/>
                    <a:pt x="191" y="319"/>
                    <a:pt x="209" y="302"/>
                  </a:cubicBezTo>
                  <a:cubicBezTo>
                    <a:pt x="269" y="267"/>
                    <a:pt x="337" y="251"/>
                    <a:pt x="403" y="251"/>
                  </a:cubicBezTo>
                  <a:cubicBezTo>
                    <a:pt x="495" y="251"/>
                    <a:pt x="584" y="283"/>
                    <a:pt x="645" y="343"/>
                  </a:cubicBezTo>
                  <a:cubicBezTo>
                    <a:pt x="769" y="468"/>
                    <a:pt x="791" y="635"/>
                    <a:pt x="728" y="781"/>
                  </a:cubicBezTo>
                  <a:cubicBezTo>
                    <a:pt x="708" y="843"/>
                    <a:pt x="708" y="884"/>
                    <a:pt x="749" y="926"/>
                  </a:cubicBezTo>
                  <a:cubicBezTo>
                    <a:pt x="775" y="952"/>
                    <a:pt x="805" y="964"/>
                    <a:pt x="834" y="964"/>
                  </a:cubicBezTo>
                  <a:cubicBezTo>
                    <a:pt x="873" y="964"/>
                    <a:pt x="912" y="942"/>
                    <a:pt x="936" y="906"/>
                  </a:cubicBezTo>
                  <a:cubicBezTo>
                    <a:pt x="1061" y="656"/>
                    <a:pt x="1019" y="365"/>
                    <a:pt x="833" y="177"/>
                  </a:cubicBezTo>
                  <a:cubicBezTo>
                    <a:pt x="713" y="58"/>
                    <a:pt x="560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4867625" y="2500200"/>
              <a:ext cx="57225" cy="61250"/>
            </a:xfrm>
            <a:custGeom>
              <a:avLst/>
              <a:gdLst/>
              <a:ahLst/>
              <a:cxnLst/>
              <a:rect l="l" t="t" r="r" b="b"/>
              <a:pathLst>
                <a:path w="2289" h="2450" extrusionOk="0">
                  <a:moveTo>
                    <a:pt x="756" y="0"/>
                  </a:moveTo>
                  <a:cubicBezTo>
                    <a:pt x="585" y="0"/>
                    <a:pt x="413" y="31"/>
                    <a:pt x="250" y="95"/>
                  </a:cubicBezTo>
                  <a:cubicBezTo>
                    <a:pt x="62" y="159"/>
                    <a:pt x="0" y="387"/>
                    <a:pt x="103" y="533"/>
                  </a:cubicBezTo>
                  <a:cubicBezTo>
                    <a:pt x="165" y="610"/>
                    <a:pt x="262" y="652"/>
                    <a:pt x="349" y="652"/>
                  </a:cubicBezTo>
                  <a:cubicBezTo>
                    <a:pt x="380" y="652"/>
                    <a:pt x="410" y="647"/>
                    <a:pt x="436" y="636"/>
                  </a:cubicBezTo>
                  <a:cubicBezTo>
                    <a:pt x="533" y="602"/>
                    <a:pt x="634" y="585"/>
                    <a:pt x="734" y="585"/>
                  </a:cubicBezTo>
                  <a:cubicBezTo>
                    <a:pt x="1003" y="585"/>
                    <a:pt x="1269" y="707"/>
                    <a:pt x="1435" y="949"/>
                  </a:cubicBezTo>
                  <a:cubicBezTo>
                    <a:pt x="1665" y="1261"/>
                    <a:pt x="1643" y="1677"/>
                    <a:pt x="1393" y="1968"/>
                  </a:cubicBezTo>
                  <a:cubicBezTo>
                    <a:pt x="1310" y="2073"/>
                    <a:pt x="1310" y="2218"/>
                    <a:pt x="1373" y="2322"/>
                  </a:cubicBezTo>
                  <a:cubicBezTo>
                    <a:pt x="1438" y="2408"/>
                    <a:pt x="1530" y="2450"/>
                    <a:pt x="1618" y="2450"/>
                  </a:cubicBezTo>
                  <a:cubicBezTo>
                    <a:pt x="1701" y="2450"/>
                    <a:pt x="1780" y="2413"/>
                    <a:pt x="1831" y="2342"/>
                  </a:cubicBezTo>
                  <a:cubicBezTo>
                    <a:pt x="2247" y="1865"/>
                    <a:pt x="2289" y="1136"/>
                    <a:pt x="1914" y="595"/>
                  </a:cubicBezTo>
                  <a:cubicBezTo>
                    <a:pt x="1629" y="206"/>
                    <a:pt x="1195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929000" y="2499925"/>
              <a:ext cx="24400" cy="41975"/>
            </a:xfrm>
            <a:custGeom>
              <a:avLst/>
              <a:gdLst/>
              <a:ahLst/>
              <a:cxnLst/>
              <a:rect l="l" t="t" r="r" b="b"/>
              <a:pathLst>
                <a:path w="976" h="1679" extrusionOk="0">
                  <a:moveTo>
                    <a:pt x="797" y="0"/>
                  </a:moveTo>
                  <a:cubicBezTo>
                    <a:pt x="788" y="0"/>
                    <a:pt x="778" y="1"/>
                    <a:pt x="769" y="3"/>
                  </a:cubicBezTo>
                  <a:cubicBezTo>
                    <a:pt x="375" y="65"/>
                    <a:pt x="83" y="378"/>
                    <a:pt x="42" y="772"/>
                  </a:cubicBezTo>
                  <a:cubicBezTo>
                    <a:pt x="0" y="1168"/>
                    <a:pt x="228" y="1521"/>
                    <a:pt x="583" y="1668"/>
                  </a:cubicBezTo>
                  <a:cubicBezTo>
                    <a:pt x="601" y="1675"/>
                    <a:pt x="620" y="1679"/>
                    <a:pt x="640" y="1679"/>
                  </a:cubicBezTo>
                  <a:cubicBezTo>
                    <a:pt x="727" y="1679"/>
                    <a:pt x="815" y="1607"/>
                    <a:pt x="832" y="1521"/>
                  </a:cubicBezTo>
                  <a:cubicBezTo>
                    <a:pt x="832" y="1438"/>
                    <a:pt x="791" y="1355"/>
                    <a:pt x="707" y="1335"/>
                  </a:cubicBezTo>
                  <a:cubicBezTo>
                    <a:pt x="499" y="1252"/>
                    <a:pt x="353" y="1043"/>
                    <a:pt x="375" y="814"/>
                  </a:cubicBezTo>
                  <a:cubicBezTo>
                    <a:pt x="416" y="564"/>
                    <a:pt x="583" y="378"/>
                    <a:pt x="811" y="356"/>
                  </a:cubicBezTo>
                  <a:cubicBezTo>
                    <a:pt x="894" y="336"/>
                    <a:pt x="957" y="273"/>
                    <a:pt x="957" y="190"/>
                  </a:cubicBezTo>
                  <a:cubicBezTo>
                    <a:pt x="975" y="96"/>
                    <a:pt x="891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4852025" y="2466175"/>
              <a:ext cx="18750" cy="28850"/>
            </a:xfrm>
            <a:custGeom>
              <a:avLst/>
              <a:gdLst/>
              <a:ahLst/>
              <a:cxnLst/>
              <a:rect l="l" t="t" r="r" b="b"/>
              <a:pathLst>
                <a:path w="750" h="1154" extrusionOk="0">
                  <a:moveTo>
                    <a:pt x="103" y="0"/>
                  </a:moveTo>
                  <a:cubicBezTo>
                    <a:pt x="186" y="63"/>
                    <a:pt x="250" y="147"/>
                    <a:pt x="291" y="250"/>
                  </a:cubicBezTo>
                  <a:cubicBezTo>
                    <a:pt x="353" y="458"/>
                    <a:pt x="270" y="708"/>
                    <a:pt x="83" y="832"/>
                  </a:cubicBezTo>
                  <a:cubicBezTo>
                    <a:pt x="20" y="874"/>
                    <a:pt x="0" y="957"/>
                    <a:pt x="20" y="1040"/>
                  </a:cubicBezTo>
                  <a:cubicBezTo>
                    <a:pt x="48" y="1111"/>
                    <a:pt x="115" y="1153"/>
                    <a:pt x="187" y="1153"/>
                  </a:cubicBezTo>
                  <a:cubicBezTo>
                    <a:pt x="222" y="1153"/>
                    <a:pt x="258" y="1144"/>
                    <a:pt x="291" y="1124"/>
                  </a:cubicBezTo>
                  <a:cubicBezTo>
                    <a:pt x="603" y="916"/>
                    <a:pt x="749" y="499"/>
                    <a:pt x="603" y="125"/>
                  </a:cubicBezTo>
                  <a:cubicBezTo>
                    <a:pt x="603" y="83"/>
                    <a:pt x="583" y="42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4900375" y="2475525"/>
              <a:ext cx="43200" cy="21900"/>
            </a:xfrm>
            <a:custGeom>
              <a:avLst/>
              <a:gdLst/>
              <a:ahLst/>
              <a:cxnLst/>
              <a:rect l="l" t="t" r="r" b="b"/>
              <a:pathLst>
                <a:path w="1728" h="876" extrusionOk="0">
                  <a:moveTo>
                    <a:pt x="208" y="1"/>
                  </a:moveTo>
                  <a:cubicBezTo>
                    <a:pt x="83" y="1"/>
                    <a:pt x="0" y="105"/>
                    <a:pt x="22" y="209"/>
                  </a:cubicBezTo>
                  <a:cubicBezTo>
                    <a:pt x="105" y="583"/>
                    <a:pt x="438" y="874"/>
                    <a:pt x="832" y="874"/>
                  </a:cubicBezTo>
                  <a:cubicBezTo>
                    <a:pt x="848" y="875"/>
                    <a:pt x="863" y="876"/>
                    <a:pt x="879" y="876"/>
                  </a:cubicBezTo>
                  <a:cubicBezTo>
                    <a:pt x="1273" y="876"/>
                    <a:pt x="1585" y="612"/>
                    <a:pt x="1686" y="272"/>
                  </a:cubicBezTo>
                  <a:cubicBezTo>
                    <a:pt x="1728" y="147"/>
                    <a:pt x="1644" y="42"/>
                    <a:pt x="1540" y="42"/>
                  </a:cubicBezTo>
                  <a:cubicBezTo>
                    <a:pt x="1456" y="42"/>
                    <a:pt x="1373" y="84"/>
                    <a:pt x="1353" y="167"/>
                  </a:cubicBezTo>
                  <a:cubicBezTo>
                    <a:pt x="1293" y="364"/>
                    <a:pt x="1104" y="523"/>
                    <a:pt x="891" y="523"/>
                  </a:cubicBezTo>
                  <a:cubicBezTo>
                    <a:pt x="879" y="523"/>
                    <a:pt x="866" y="523"/>
                    <a:pt x="854" y="522"/>
                  </a:cubicBezTo>
                  <a:cubicBezTo>
                    <a:pt x="604" y="522"/>
                    <a:pt x="416" y="355"/>
                    <a:pt x="375" y="125"/>
                  </a:cubicBezTo>
                  <a:cubicBezTo>
                    <a:pt x="355" y="64"/>
                    <a:pt x="291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5052225" y="2466175"/>
              <a:ext cx="57800" cy="32050"/>
            </a:xfrm>
            <a:custGeom>
              <a:avLst/>
              <a:gdLst/>
              <a:ahLst/>
              <a:cxnLst/>
              <a:rect l="l" t="t" r="r" b="b"/>
              <a:pathLst>
                <a:path w="2312" h="1282" extrusionOk="0">
                  <a:moveTo>
                    <a:pt x="64" y="0"/>
                  </a:moveTo>
                  <a:cubicBezTo>
                    <a:pt x="1" y="125"/>
                    <a:pt x="43" y="271"/>
                    <a:pt x="167" y="355"/>
                  </a:cubicBezTo>
                  <a:cubicBezTo>
                    <a:pt x="202" y="368"/>
                    <a:pt x="239" y="375"/>
                    <a:pt x="276" y="375"/>
                  </a:cubicBezTo>
                  <a:cubicBezTo>
                    <a:pt x="350" y="375"/>
                    <a:pt x="425" y="347"/>
                    <a:pt x="480" y="291"/>
                  </a:cubicBezTo>
                  <a:cubicBezTo>
                    <a:pt x="613" y="146"/>
                    <a:pt x="814" y="59"/>
                    <a:pt x="1018" y="59"/>
                  </a:cubicBezTo>
                  <a:cubicBezTo>
                    <a:pt x="1133" y="59"/>
                    <a:pt x="1249" y="87"/>
                    <a:pt x="1354" y="147"/>
                  </a:cubicBezTo>
                  <a:cubicBezTo>
                    <a:pt x="1665" y="313"/>
                    <a:pt x="1812" y="646"/>
                    <a:pt x="1728" y="957"/>
                  </a:cubicBezTo>
                  <a:cubicBezTo>
                    <a:pt x="1707" y="1082"/>
                    <a:pt x="1748" y="1187"/>
                    <a:pt x="1853" y="1248"/>
                  </a:cubicBezTo>
                  <a:cubicBezTo>
                    <a:pt x="1892" y="1271"/>
                    <a:pt x="1934" y="1281"/>
                    <a:pt x="1975" y="1281"/>
                  </a:cubicBezTo>
                  <a:cubicBezTo>
                    <a:pt x="2088" y="1281"/>
                    <a:pt x="2197" y="1204"/>
                    <a:pt x="2228" y="1082"/>
                  </a:cubicBezTo>
                  <a:cubicBezTo>
                    <a:pt x="2311" y="708"/>
                    <a:pt x="2206" y="291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4996075" y="2524975"/>
              <a:ext cx="48400" cy="55175"/>
            </a:xfrm>
            <a:custGeom>
              <a:avLst/>
              <a:gdLst/>
              <a:ahLst/>
              <a:cxnLst/>
              <a:rect l="l" t="t" r="r" b="b"/>
              <a:pathLst>
                <a:path w="1936" h="2207" extrusionOk="0">
                  <a:moveTo>
                    <a:pt x="1256" y="1"/>
                  </a:moveTo>
                  <a:cubicBezTo>
                    <a:pt x="1172" y="1"/>
                    <a:pt x="1087" y="43"/>
                    <a:pt x="1040" y="125"/>
                  </a:cubicBezTo>
                  <a:cubicBezTo>
                    <a:pt x="999" y="228"/>
                    <a:pt x="999" y="353"/>
                    <a:pt x="1082" y="436"/>
                  </a:cubicBezTo>
                  <a:cubicBezTo>
                    <a:pt x="1312" y="666"/>
                    <a:pt x="1373" y="1040"/>
                    <a:pt x="1207" y="1331"/>
                  </a:cubicBezTo>
                  <a:cubicBezTo>
                    <a:pt x="1074" y="1563"/>
                    <a:pt x="824" y="1690"/>
                    <a:pt x="569" y="1690"/>
                  </a:cubicBezTo>
                  <a:cubicBezTo>
                    <a:pt x="504" y="1690"/>
                    <a:pt x="438" y="1681"/>
                    <a:pt x="375" y="1664"/>
                  </a:cubicBezTo>
                  <a:cubicBezTo>
                    <a:pt x="357" y="1661"/>
                    <a:pt x="339" y="1659"/>
                    <a:pt x="320" y="1659"/>
                  </a:cubicBezTo>
                  <a:cubicBezTo>
                    <a:pt x="230" y="1659"/>
                    <a:pt x="136" y="1702"/>
                    <a:pt x="83" y="1789"/>
                  </a:cubicBezTo>
                  <a:cubicBezTo>
                    <a:pt x="0" y="1934"/>
                    <a:pt x="83" y="2122"/>
                    <a:pt x="250" y="2164"/>
                  </a:cubicBezTo>
                  <a:cubicBezTo>
                    <a:pt x="354" y="2192"/>
                    <a:pt x="460" y="2206"/>
                    <a:pt x="566" y="2206"/>
                  </a:cubicBezTo>
                  <a:cubicBezTo>
                    <a:pt x="992" y="2206"/>
                    <a:pt x="1411" y="1981"/>
                    <a:pt x="1644" y="1581"/>
                  </a:cubicBezTo>
                  <a:cubicBezTo>
                    <a:pt x="1936" y="1082"/>
                    <a:pt x="1831" y="458"/>
                    <a:pt x="1436" y="83"/>
                  </a:cubicBezTo>
                  <a:cubicBezTo>
                    <a:pt x="1390" y="28"/>
                    <a:pt x="1323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5020000" y="2586450"/>
              <a:ext cx="29150" cy="43050"/>
            </a:xfrm>
            <a:custGeom>
              <a:avLst/>
              <a:gdLst/>
              <a:ahLst/>
              <a:cxnLst/>
              <a:rect l="l" t="t" r="r" b="b"/>
              <a:pathLst>
                <a:path w="1166" h="1722" extrusionOk="0">
                  <a:moveTo>
                    <a:pt x="642" y="0"/>
                  </a:moveTo>
                  <a:cubicBezTo>
                    <a:pt x="616" y="0"/>
                    <a:pt x="588" y="5"/>
                    <a:pt x="563" y="16"/>
                  </a:cubicBezTo>
                  <a:cubicBezTo>
                    <a:pt x="208" y="204"/>
                    <a:pt x="0" y="620"/>
                    <a:pt x="105" y="1036"/>
                  </a:cubicBezTo>
                  <a:cubicBezTo>
                    <a:pt x="208" y="1430"/>
                    <a:pt x="563" y="1722"/>
                    <a:pt x="957" y="1722"/>
                  </a:cubicBezTo>
                  <a:cubicBezTo>
                    <a:pt x="1082" y="1722"/>
                    <a:pt x="1165" y="1619"/>
                    <a:pt x="1145" y="1494"/>
                  </a:cubicBezTo>
                  <a:cubicBezTo>
                    <a:pt x="1123" y="1410"/>
                    <a:pt x="1062" y="1369"/>
                    <a:pt x="979" y="1347"/>
                  </a:cubicBezTo>
                  <a:cubicBezTo>
                    <a:pt x="729" y="1347"/>
                    <a:pt x="521" y="1181"/>
                    <a:pt x="458" y="953"/>
                  </a:cubicBezTo>
                  <a:cubicBezTo>
                    <a:pt x="396" y="703"/>
                    <a:pt x="521" y="453"/>
                    <a:pt x="729" y="349"/>
                  </a:cubicBezTo>
                  <a:cubicBezTo>
                    <a:pt x="791" y="307"/>
                    <a:pt x="832" y="224"/>
                    <a:pt x="812" y="141"/>
                  </a:cubicBezTo>
                  <a:cubicBezTo>
                    <a:pt x="796" y="47"/>
                    <a:pt x="722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5047025" y="2533725"/>
              <a:ext cx="24500" cy="25700"/>
            </a:xfrm>
            <a:custGeom>
              <a:avLst/>
              <a:gdLst/>
              <a:ahLst/>
              <a:cxnLst/>
              <a:rect l="l" t="t" r="r" b="b"/>
              <a:pathLst>
                <a:path w="980" h="1028" extrusionOk="0">
                  <a:moveTo>
                    <a:pt x="330" y="0"/>
                  </a:moveTo>
                  <a:cubicBezTo>
                    <a:pt x="254" y="0"/>
                    <a:pt x="178" y="14"/>
                    <a:pt x="106" y="44"/>
                  </a:cubicBezTo>
                  <a:cubicBezTo>
                    <a:pt x="23" y="86"/>
                    <a:pt x="1" y="169"/>
                    <a:pt x="42" y="232"/>
                  </a:cubicBezTo>
                  <a:cubicBezTo>
                    <a:pt x="69" y="272"/>
                    <a:pt x="104" y="286"/>
                    <a:pt x="137" y="286"/>
                  </a:cubicBezTo>
                  <a:cubicBezTo>
                    <a:pt x="156" y="286"/>
                    <a:pt x="174" y="281"/>
                    <a:pt x="189" y="274"/>
                  </a:cubicBezTo>
                  <a:cubicBezTo>
                    <a:pt x="233" y="255"/>
                    <a:pt x="280" y="245"/>
                    <a:pt x="328" y="245"/>
                  </a:cubicBezTo>
                  <a:cubicBezTo>
                    <a:pt x="439" y="245"/>
                    <a:pt x="553" y="297"/>
                    <a:pt x="625" y="399"/>
                  </a:cubicBezTo>
                  <a:cubicBezTo>
                    <a:pt x="730" y="524"/>
                    <a:pt x="730" y="710"/>
                    <a:pt x="625" y="835"/>
                  </a:cubicBezTo>
                  <a:cubicBezTo>
                    <a:pt x="583" y="877"/>
                    <a:pt x="583" y="940"/>
                    <a:pt x="625" y="981"/>
                  </a:cubicBezTo>
                  <a:cubicBezTo>
                    <a:pt x="646" y="1012"/>
                    <a:pt x="682" y="1028"/>
                    <a:pt x="719" y="1028"/>
                  </a:cubicBezTo>
                  <a:cubicBezTo>
                    <a:pt x="756" y="1028"/>
                    <a:pt x="792" y="1012"/>
                    <a:pt x="813" y="981"/>
                  </a:cubicBezTo>
                  <a:cubicBezTo>
                    <a:pt x="979" y="773"/>
                    <a:pt x="979" y="460"/>
                    <a:pt x="813" y="232"/>
                  </a:cubicBezTo>
                  <a:cubicBezTo>
                    <a:pt x="695" y="85"/>
                    <a:pt x="514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5050150" y="2603050"/>
              <a:ext cx="25000" cy="25550"/>
            </a:xfrm>
            <a:custGeom>
              <a:avLst/>
              <a:gdLst/>
              <a:ahLst/>
              <a:cxnLst/>
              <a:rect l="l" t="t" r="r" b="b"/>
              <a:pathLst>
                <a:path w="1000" h="1022" extrusionOk="0">
                  <a:moveTo>
                    <a:pt x="353" y="0"/>
                  </a:moveTo>
                  <a:cubicBezTo>
                    <a:pt x="270" y="0"/>
                    <a:pt x="186" y="19"/>
                    <a:pt x="106" y="59"/>
                  </a:cubicBezTo>
                  <a:cubicBezTo>
                    <a:pt x="22" y="81"/>
                    <a:pt x="1" y="184"/>
                    <a:pt x="64" y="247"/>
                  </a:cubicBezTo>
                  <a:cubicBezTo>
                    <a:pt x="76" y="273"/>
                    <a:pt x="105" y="290"/>
                    <a:pt x="139" y="290"/>
                  </a:cubicBezTo>
                  <a:cubicBezTo>
                    <a:pt x="161" y="290"/>
                    <a:pt x="185" y="283"/>
                    <a:pt x="209" y="267"/>
                  </a:cubicBezTo>
                  <a:cubicBezTo>
                    <a:pt x="252" y="249"/>
                    <a:pt x="298" y="240"/>
                    <a:pt x="343" y="240"/>
                  </a:cubicBezTo>
                  <a:cubicBezTo>
                    <a:pt x="449" y="240"/>
                    <a:pt x="552" y="290"/>
                    <a:pt x="625" y="392"/>
                  </a:cubicBezTo>
                  <a:cubicBezTo>
                    <a:pt x="730" y="517"/>
                    <a:pt x="730" y="705"/>
                    <a:pt x="625" y="830"/>
                  </a:cubicBezTo>
                  <a:cubicBezTo>
                    <a:pt x="583" y="871"/>
                    <a:pt x="583" y="933"/>
                    <a:pt x="625" y="974"/>
                  </a:cubicBezTo>
                  <a:cubicBezTo>
                    <a:pt x="646" y="1006"/>
                    <a:pt x="682" y="1022"/>
                    <a:pt x="719" y="1022"/>
                  </a:cubicBezTo>
                  <a:cubicBezTo>
                    <a:pt x="755" y="1022"/>
                    <a:pt x="792" y="1006"/>
                    <a:pt x="813" y="974"/>
                  </a:cubicBezTo>
                  <a:cubicBezTo>
                    <a:pt x="979" y="766"/>
                    <a:pt x="999" y="455"/>
                    <a:pt x="813" y="226"/>
                  </a:cubicBezTo>
                  <a:cubicBezTo>
                    <a:pt x="700" y="84"/>
                    <a:pt x="529" y="0"/>
                    <a:pt x="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5007500" y="2502525"/>
              <a:ext cx="29150" cy="19975"/>
            </a:xfrm>
            <a:custGeom>
              <a:avLst/>
              <a:gdLst/>
              <a:ahLst/>
              <a:cxnLst/>
              <a:rect l="l" t="t" r="r" b="b"/>
              <a:pathLst>
                <a:path w="1166" h="799" extrusionOk="0">
                  <a:moveTo>
                    <a:pt x="630" y="0"/>
                  </a:moveTo>
                  <a:cubicBezTo>
                    <a:pt x="553" y="0"/>
                    <a:pt x="474" y="15"/>
                    <a:pt x="397" y="44"/>
                  </a:cubicBezTo>
                  <a:cubicBezTo>
                    <a:pt x="147" y="149"/>
                    <a:pt x="1" y="419"/>
                    <a:pt x="22" y="690"/>
                  </a:cubicBezTo>
                  <a:cubicBezTo>
                    <a:pt x="39" y="758"/>
                    <a:pt x="98" y="799"/>
                    <a:pt x="154" y="799"/>
                  </a:cubicBezTo>
                  <a:cubicBezTo>
                    <a:pt x="166" y="799"/>
                    <a:pt x="178" y="797"/>
                    <a:pt x="189" y="793"/>
                  </a:cubicBezTo>
                  <a:cubicBezTo>
                    <a:pt x="250" y="773"/>
                    <a:pt x="272" y="710"/>
                    <a:pt x="272" y="648"/>
                  </a:cubicBezTo>
                  <a:cubicBezTo>
                    <a:pt x="250" y="502"/>
                    <a:pt x="334" y="335"/>
                    <a:pt x="500" y="274"/>
                  </a:cubicBezTo>
                  <a:cubicBezTo>
                    <a:pt x="539" y="257"/>
                    <a:pt x="580" y="249"/>
                    <a:pt x="621" y="249"/>
                  </a:cubicBezTo>
                  <a:cubicBezTo>
                    <a:pt x="731" y="249"/>
                    <a:pt x="841" y="307"/>
                    <a:pt x="916" y="399"/>
                  </a:cubicBezTo>
                  <a:cubicBezTo>
                    <a:pt x="947" y="429"/>
                    <a:pt x="977" y="448"/>
                    <a:pt x="1016" y="448"/>
                  </a:cubicBezTo>
                  <a:cubicBezTo>
                    <a:pt x="1030" y="448"/>
                    <a:pt x="1046" y="446"/>
                    <a:pt x="1063" y="440"/>
                  </a:cubicBezTo>
                  <a:cubicBezTo>
                    <a:pt x="1146" y="399"/>
                    <a:pt x="1166" y="315"/>
                    <a:pt x="1104" y="252"/>
                  </a:cubicBezTo>
                  <a:cubicBezTo>
                    <a:pt x="1000" y="89"/>
                    <a:pt x="821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4955550" y="2558700"/>
              <a:ext cx="30125" cy="16800"/>
            </a:xfrm>
            <a:custGeom>
              <a:avLst/>
              <a:gdLst/>
              <a:ahLst/>
              <a:cxnLst/>
              <a:rect l="l" t="t" r="r" b="b"/>
              <a:pathLst>
                <a:path w="1205" h="672" extrusionOk="0">
                  <a:moveTo>
                    <a:pt x="583" y="1"/>
                  </a:moveTo>
                  <a:cubicBezTo>
                    <a:pt x="569" y="1"/>
                    <a:pt x="554" y="1"/>
                    <a:pt x="539" y="2"/>
                  </a:cubicBezTo>
                  <a:cubicBezTo>
                    <a:pt x="270" y="44"/>
                    <a:pt x="40" y="274"/>
                    <a:pt x="20" y="523"/>
                  </a:cubicBezTo>
                  <a:cubicBezTo>
                    <a:pt x="1" y="597"/>
                    <a:pt x="65" y="672"/>
                    <a:pt x="124" y="672"/>
                  </a:cubicBezTo>
                  <a:cubicBezTo>
                    <a:pt x="131" y="672"/>
                    <a:pt x="138" y="670"/>
                    <a:pt x="145" y="668"/>
                  </a:cubicBezTo>
                  <a:cubicBezTo>
                    <a:pt x="206" y="668"/>
                    <a:pt x="248" y="626"/>
                    <a:pt x="248" y="565"/>
                  </a:cubicBezTo>
                  <a:cubicBezTo>
                    <a:pt x="270" y="398"/>
                    <a:pt x="394" y="274"/>
                    <a:pt x="561" y="252"/>
                  </a:cubicBezTo>
                  <a:cubicBezTo>
                    <a:pt x="575" y="250"/>
                    <a:pt x="589" y="250"/>
                    <a:pt x="602" y="250"/>
                  </a:cubicBezTo>
                  <a:cubicBezTo>
                    <a:pt x="754" y="250"/>
                    <a:pt x="899" y="347"/>
                    <a:pt x="955" y="482"/>
                  </a:cubicBezTo>
                  <a:cubicBezTo>
                    <a:pt x="977" y="523"/>
                    <a:pt x="1019" y="565"/>
                    <a:pt x="1080" y="565"/>
                  </a:cubicBezTo>
                  <a:cubicBezTo>
                    <a:pt x="1163" y="543"/>
                    <a:pt x="1205" y="460"/>
                    <a:pt x="1185" y="398"/>
                  </a:cubicBezTo>
                  <a:cubicBezTo>
                    <a:pt x="1086" y="162"/>
                    <a:pt x="839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5074150" y="2515500"/>
              <a:ext cx="18175" cy="29125"/>
            </a:xfrm>
            <a:custGeom>
              <a:avLst/>
              <a:gdLst/>
              <a:ahLst/>
              <a:cxnLst/>
              <a:rect l="l" t="t" r="r" b="b"/>
              <a:pathLst>
                <a:path w="727" h="1165" extrusionOk="0">
                  <a:moveTo>
                    <a:pt x="117" y="1"/>
                  </a:moveTo>
                  <a:cubicBezTo>
                    <a:pt x="48" y="1"/>
                    <a:pt x="0" y="73"/>
                    <a:pt x="19" y="129"/>
                  </a:cubicBezTo>
                  <a:cubicBezTo>
                    <a:pt x="19" y="191"/>
                    <a:pt x="61" y="232"/>
                    <a:pt x="123" y="232"/>
                  </a:cubicBezTo>
                  <a:cubicBezTo>
                    <a:pt x="269" y="254"/>
                    <a:pt x="414" y="379"/>
                    <a:pt x="435" y="545"/>
                  </a:cubicBezTo>
                  <a:cubicBezTo>
                    <a:pt x="455" y="712"/>
                    <a:pt x="372" y="857"/>
                    <a:pt x="227" y="920"/>
                  </a:cubicBezTo>
                  <a:cubicBezTo>
                    <a:pt x="164" y="940"/>
                    <a:pt x="144" y="1003"/>
                    <a:pt x="144" y="1065"/>
                  </a:cubicBezTo>
                  <a:cubicBezTo>
                    <a:pt x="159" y="1126"/>
                    <a:pt x="207" y="1164"/>
                    <a:pt x="257" y="1164"/>
                  </a:cubicBezTo>
                  <a:cubicBezTo>
                    <a:pt x="275" y="1164"/>
                    <a:pt x="294" y="1159"/>
                    <a:pt x="311" y="1148"/>
                  </a:cubicBezTo>
                  <a:cubicBezTo>
                    <a:pt x="560" y="1045"/>
                    <a:pt x="727" y="795"/>
                    <a:pt x="685" y="504"/>
                  </a:cubicBezTo>
                  <a:cubicBezTo>
                    <a:pt x="643" y="232"/>
                    <a:pt x="414" y="24"/>
                    <a:pt x="144" y="4"/>
                  </a:cubicBezTo>
                  <a:cubicBezTo>
                    <a:pt x="135" y="2"/>
                    <a:pt x="126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5013750" y="2635550"/>
              <a:ext cx="24500" cy="25300"/>
            </a:xfrm>
            <a:custGeom>
              <a:avLst/>
              <a:gdLst/>
              <a:ahLst/>
              <a:cxnLst/>
              <a:rect l="l" t="t" r="r" b="b"/>
              <a:pathLst>
                <a:path w="980" h="1012" extrusionOk="0">
                  <a:moveTo>
                    <a:pt x="325" y="1"/>
                  </a:moveTo>
                  <a:cubicBezTo>
                    <a:pt x="244" y="1"/>
                    <a:pt x="162" y="17"/>
                    <a:pt x="84" y="49"/>
                  </a:cubicBezTo>
                  <a:cubicBezTo>
                    <a:pt x="22" y="71"/>
                    <a:pt x="0" y="174"/>
                    <a:pt x="42" y="237"/>
                  </a:cubicBezTo>
                  <a:cubicBezTo>
                    <a:pt x="73" y="268"/>
                    <a:pt x="115" y="286"/>
                    <a:pt x="151" y="286"/>
                  </a:cubicBezTo>
                  <a:cubicBezTo>
                    <a:pt x="165" y="286"/>
                    <a:pt x="177" y="284"/>
                    <a:pt x="188" y="279"/>
                  </a:cubicBezTo>
                  <a:cubicBezTo>
                    <a:pt x="234" y="259"/>
                    <a:pt x="283" y="249"/>
                    <a:pt x="332" y="249"/>
                  </a:cubicBezTo>
                  <a:cubicBezTo>
                    <a:pt x="440" y="249"/>
                    <a:pt x="547" y="296"/>
                    <a:pt x="605" y="382"/>
                  </a:cubicBezTo>
                  <a:cubicBezTo>
                    <a:pt x="708" y="507"/>
                    <a:pt x="708" y="695"/>
                    <a:pt x="625" y="820"/>
                  </a:cubicBezTo>
                  <a:cubicBezTo>
                    <a:pt x="583" y="861"/>
                    <a:pt x="583" y="923"/>
                    <a:pt x="625" y="964"/>
                  </a:cubicBezTo>
                  <a:cubicBezTo>
                    <a:pt x="645" y="996"/>
                    <a:pt x="682" y="1012"/>
                    <a:pt x="719" y="1012"/>
                  </a:cubicBezTo>
                  <a:cubicBezTo>
                    <a:pt x="755" y="1012"/>
                    <a:pt x="792" y="996"/>
                    <a:pt x="813" y="964"/>
                  </a:cubicBezTo>
                  <a:cubicBezTo>
                    <a:pt x="979" y="756"/>
                    <a:pt x="979" y="445"/>
                    <a:pt x="813" y="237"/>
                  </a:cubicBezTo>
                  <a:cubicBezTo>
                    <a:pt x="683" y="79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932100" y="2607800"/>
              <a:ext cx="53575" cy="64100"/>
            </a:xfrm>
            <a:custGeom>
              <a:avLst/>
              <a:gdLst/>
              <a:ahLst/>
              <a:cxnLst/>
              <a:rect l="l" t="t" r="r" b="b"/>
              <a:pathLst>
                <a:path w="2143" h="2564" extrusionOk="0">
                  <a:moveTo>
                    <a:pt x="580" y="0"/>
                  </a:moveTo>
                  <a:cubicBezTo>
                    <a:pt x="477" y="0"/>
                    <a:pt x="373" y="12"/>
                    <a:pt x="271" y="36"/>
                  </a:cubicBezTo>
                  <a:cubicBezTo>
                    <a:pt x="104" y="57"/>
                    <a:pt x="1" y="265"/>
                    <a:pt x="84" y="432"/>
                  </a:cubicBezTo>
                  <a:cubicBezTo>
                    <a:pt x="138" y="541"/>
                    <a:pt x="241" y="602"/>
                    <a:pt x="349" y="602"/>
                  </a:cubicBezTo>
                  <a:cubicBezTo>
                    <a:pt x="364" y="602"/>
                    <a:pt x="380" y="601"/>
                    <a:pt x="395" y="598"/>
                  </a:cubicBezTo>
                  <a:cubicBezTo>
                    <a:pt x="455" y="585"/>
                    <a:pt x="515" y="578"/>
                    <a:pt x="573" y="578"/>
                  </a:cubicBezTo>
                  <a:cubicBezTo>
                    <a:pt x="884" y="578"/>
                    <a:pt x="1174" y="758"/>
                    <a:pt x="1332" y="1056"/>
                  </a:cubicBezTo>
                  <a:cubicBezTo>
                    <a:pt x="1499" y="1409"/>
                    <a:pt x="1416" y="1805"/>
                    <a:pt x="1124" y="2054"/>
                  </a:cubicBezTo>
                  <a:cubicBezTo>
                    <a:pt x="1020" y="2138"/>
                    <a:pt x="1000" y="2282"/>
                    <a:pt x="1061" y="2407"/>
                  </a:cubicBezTo>
                  <a:cubicBezTo>
                    <a:pt x="1112" y="2508"/>
                    <a:pt x="1208" y="2563"/>
                    <a:pt x="1308" y="2563"/>
                  </a:cubicBezTo>
                  <a:cubicBezTo>
                    <a:pt x="1374" y="2563"/>
                    <a:pt x="1441" y="2540"/>
                    <a:pt x="1499" y="2490"/>
                  </a:cubicBezTo>
                  <a:cubicBezTo>
                    <a:pt x="1977" y="2074"/>
                    <a:pt x="2143" y="1389"/>
                    <a:pt x="1852" y="784"/>
                  </a:cubicBezTo>
                  <a:cubicBezTo>
                    <a:pt x="1608" y="298"/>
                    <a:pt x="1103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5041825" y="2483575"/>
              <a:ext cx="33850" cy="37600"/>
            </a:xfrm>
            <a:custGeom>
              <a:avLst/>
              <a:gdLst/>
              <a:ahLst/>
              <a:cxnLst/>
              <a:rect l="l" t="t" r="r" b="b"/>
              <a:pathLst>
                <a:path w="1354" h="1504" extrusionOk="0">
                  <a:moveTo>
                    <a:pt x="926" y="0"/>
                  </a:moveTo>
                  <a:cubicBezTo>
                    <a:pt x="868" y="0"/>
                    <a:pt x="806" y="28"/>
                    <a:pt x="771" y="75"/>
                  </a:cubicBezTo>
                  <a:cubicBezTo>
                    <a:pt x="730" y="158"/>
                    <a:pt x="730" y="241"/>
                    <a:pt x="791" y="303"/>
                  </a:cubicBezTo>
                  <a:cubicBezTo>
                    <a:pt x="938" y="469"/>
                    <a:pt x="979" y="719"/>
                    <a:pt x="833" y="927"/>
                  </a:cubicBezTo>
                  <a:cubicBezTo>
                    <a:pt x="736" y="1073"/>
                    <a:pt x="577" y="1156"/>
                    <a:pt x="403" y="1156"/>
                  </a:cubicBezTo>
                  <a:cubicBezTo>
                    <a:pt x="353" y="1156"/>
                    <a:pt x="302" y="1149"/>
                    <a:pt x="250" y="1135"/>
                  </a:cubicBezTo>
                  <a:cubicBezTo>
                    <a:pt x="235" y="1130"/>
                    <a:pt x="219" y="1127"/>
                    <a:pt x="202" y="1127"/>
                  </a:cubicBezTo>
                  <a:cubicBezTo>
                    <a:pt x="150" y="1127"/>
                    <a:pt x="95" y="1151"/>
                    <a:pt x="64" y="1198"/>
                  </a:cubicBezTo>
                  <a:cubicBezTo>
                    <a:pt x="1" y="1301"/>
                    <a:pt x="42" y="1426"/>
                    <a:pt x="147" y="1468"/>
                  </a:cubicBezTo>
                  <a:cubicBezTo>
                    <a:pt x="229" y="1492"/>
                    <a:pt x="314" y="1504"/>
                    <a:pt x="399" y="1504"/>
                  </a:cubicBezTo>
                  <a:cubicBezTo>
                    <a:pt x="682" y="1504"/>
                    <a:pt x="969" y="1371"/>
                    <a:pt x="1146" y="1115"/>
                  </a:cubicBezTo>
                  <a:cubicBezTo>
                    <a:pt x="1354" y="760"/>
                    <a:pt x="1312" y="344"/>
                    <a:pt x="1041" y="53"/>
                  </a:cubicBezTo>
                  <a:cubicBezTo>
                    <a:pt x="1014" y="17"/>
                    <a:pt x="971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4989325" y="2617550"/>
              <a:ext cx="28600" cy="40975"/>
            </a:xfrm>
            <a:custGeom>
              <a:avLst/>
              <a:gdLst/>
              <a:ahLst/>
              <a:cxnLst/>
              <a:rect l="l" t="t" r="r" b="b"/>
              <a:pathLst>
                <a:path w="1144" h="1639" extrusionOk="0">
                  <a:moveTo>
                    <a:pt x="936" y="0"/>
                  </a:moveTo>
                  <a:cubicBezTo>
                    <a:pt x="561" y="0"/>
                    <a:pt x="208" y="250"/>
                    <a:pt x="104" y="644"/>
                  </a:cubicBezTo>
                  <a:cubicBezTo>
                    <a:pt x="0" y="1040"/>
                    <a:pt x="187" y="1435"/>
                    <a:pt x="520" y="1623"/>
                  </a:cubicBezTo>
                  <a:cubicBezTo>
                    <a:pt x="547" y="1634"/>
                    <a:pt x="575" y="1639"/>
                    <a:pt x="603" y="1639"/>
                  </a:cubicBezTo>
                  <a:cubicBezTo>
                    <a:pt x="682" y="1639"/>
                    <a:pt x="755" y="1596"/>
                    <a:pt x="769" y="1518"/>
                  </a:cubicBezTo>
                  <a:cubicBezTo>
                    <a:pt x="791" y="1435"/>
                    <a:pt x="749" y="1351"/>
                    <a:pt x="686" y="1310"/>
                  </a:cubicBezTo>
                  <a:cubicBezTo>
                    <a:pt x="500" y="1207"/>
                    <a:pt x="395" y="957"/>
                    <a:pt x="458" y="727"/>
                  </a:cubicBezTo>
                  <a:cubicBezTo>
                    <a:pt x="500" y="499"/>
                    <a:pt x="708" y="353"/>
                    <a:pt x="936" y="353"/>
                  </a:cubicBezTo>
                  <a:cubicBezTo>
                    <a:pt x="1019" y="353"/>
                    <a:pt x="1102" y="311"/>
                    <a:pt x="1102" y="228"/>
                  </a:cubicBezTo>
                  <a:cubicBezTo>
                    <a:pt x="1144" y="125"/>
                    <a:pt x="106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4976300" y="2580000"/>
              <a:ext cx="42175" cy="24500"/>
            </a:xfrm>
            <a:custGeom>
              <a:avLst/>
              <a:gdLst/>
              <a:ahLst/>
              <a:cxnLst/>
              <a:rect l="l" t="t" r="r" b="b"/>
              <a:pathLst>
                <a:path w="1687" h="980" extrusionOk="0">
                  <a:moveTo>
                    <a:pt x="176" y="1"/>
                  </a:moveTo>
                  <a:cubicBezTo>
                    <a:pt x="84" y="1"/>
                    <a:pt x="0" y="79"/>
                    <a:pt x="0" y="191"/>
                  </a:cubicBezTo>
                  <a:cubicBezTo>
                    <a:pt x="22" y="565"/>
                    <a:pt x="313" y="898"/>
                    <a:pt x="708" y="961"/>
                  </a:cubicBezTo>
                  <a:cubicBezTo>
                    <a:pt x="767" y="974"/>
                    <a:pt x="826" y="979"/>
                    <a:pt x="883" y="979"/>
                  </a:cubicBezTo>
                  <a:cubicBezTo>
                    <a:pt x="1211" y="979"/>
                    <a:pt x="1503" y="787"/>
                    <a:pt x="1645" y="503"/>
                  </a:cubicBezTo>
                  <a:cubicBezTo>
                    <a:pt x="1686" y="399"/>
                    <a:pt x="1623" y="274"/>
                    <a:pt x="1520" y="254"/>
                  </a:cubicBezTo>
                  <a:cubicBezTo>
                    <a:pt x="1505" y="250"/>
                    <a:pt x="1490" y="248"/>
                    <a:pt x="1475" y="248"/>
                  </a:cubicBezTo>
                  <a:cubicBezTo>
                    <a:pt x="1409" y="248"/>
                    <a:pt x="1350" y="285"/>
                    <a:pt x="1332" y="337"/>
                  </a:cubicBezTo>
                  <a:cubicBezTo>
                    <a:pt x="1242" y="518"/>
                    <a:pt x="1056" y="636"/>
                    <a:pt x="859" y="636"/>
                  </a:cubicBezTo>
                  <a:cubicBezTo>
                    <a:pt x="830" y="636"/>
                    <a:pt x="801" y="634"/>
                    <a:pt x="771" y="628"/>
                  </a:cubicBezTo>
                  <a:cubicBezTo>
                    <a:pt x="541" y="587"/>
                    <a:pt x="375" y="379"/>
                    <a:pt x="355" y="149"/>
                  </a:cubicBezTo>
                  <a:cubicBezTo>
                    <a:pt x="355" y="87"/>
                    <a:pt x="292" y="24"/>
                    <a:pt x="209" y="4"/>
                  </a:cubicBezTo>
                  <a:cubicBezTo>
                    <a:pt x="198" y="2"/>
                    <a:pt x="186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5047575" y="2564925"/>
              <a:ext cx="38525" cy="32925"/>
            </a:xfrm>
            <a:custGeom>
              <a:avLst/>
              <a:gdLst/>
              <a:ahLst/>
              <a:cxnLst/>
              <a:rect l="l" t="t" r="r" b="b"/>
              <a:pathLst>
                <a:path w="1541" h="1317" extrusionOk="0">
                  <a:moveTo>
                    <a:pt x="313" y="0"/>
                  </a:moveTo>
                  <a:cubicBezTo>
                    <a:pt x="250" y="0"/>
                    <a:pt x="185" y="41"/>
                    <a:pt x="145" y="108"/>
                  </a:cubicBezTo>
                  <a:cubicBezTo>
                    <a:pt x="1" y="461"/>
                    <a:pt x="84" y="877"/>
                    <a:pt x="395" y="1126"/>
                  </a:cubicBezTo>
                  <a:cubicBezTo>
                    <a:pt x="555" y="1254"/>
                    <a:pt x="747" y="1316"/>
                    <a:pt x="939" y="1316"/>
                  </a:cubicBezTo>
                  <a:cubicBezTo>
                    <a:pt x="1122" y="1316"/>
                    <a:pt x="1304" y="1259"/>
                    <a:pt x="1457" y="1148"/>
                  </a:cubicBezTo>
                  <a:cubicBezTo>
                    <a:pt x="1540" y="1085"/>
                    <a:pt x="1540" y="940"/>
                    <a:pt x="1457" y="877"/>
                  </a:cubicBezTo>
                  <a:cubicBezTo>
                    <a:pt x="1422" y="854"/>
                    <a:pt x="1382" y="838"/>
                    <a:pt x="1342" y="838"/>
                  </a:cubicBezTo>
                  <a:cubicBezTo>
                    <a:pt x="1309" y="838"/>
                    <a:pt x="1277" y="849"/>
                    <a:pt x="1249" y="877"/>
                  </a:cubicBezTo>
                  <a:cubicBezTo>
                    <a:pt x="1158" y="937"/>
                    <a:pt x="1049" y="968"/>
                    <a:pt x="941" y="968"/>
                  </a:cubicBezTo>
                  <a:cubicBezTo>
                    <a:pt x="825" y="968"/>
                    <a:pt x="711" y="932"/>
                    <a:pt x="625" y="857"/>
                  </a:cubicBezTo>
                  <a:cubicBezTo>
                    <a:pt x="437" y="710"/>
                    <a:pt x="375" y="461"/>
                    <a:pt x="478" y="253"/>
                  </a:cubicBezTo>
                  <a:cubicBezTo>
                    <a:pt x="500" y="169"/>
                    <a:pt x="478" y="86"/>
                    <a:pt x="417" y="45"/>
                  </a:cubicBezTo>
                  <a:cubicBezTo>
                    <a:pt x="386" y="14"/>
                    <a:pt x="350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5568725" y="2466175"/>
              <a:ext cx="30200" cy="19400"/>
            </a:xfrm>
            <a:custGeom>
              <a:avLst/>
              <a:gdLst/>
              <a:ahLst/>
              <a:cxnLst/>
              <a:rect l="l" t="t" r="r" b="b"/>
              <a:pathLst>
                <a:path w="1208" h="776" extrusionOk="0">
                  <a:moveTo>
                    <a:pt x="458" y="0"/>
                  </a:moveTo>
                  <a:cubicBezTo>
                    <a:pt x="312" y="105"/>
                    <a:pt x="187" y="230"/>
                    <a:pt x="84" y="396"/>
                  </a:cubicBezTo>
                  <a:cubicBezTo>
                    <a:pt x="0" y="541"/>
                    <a:pt x="62" y="729"/>
                    <a:pt x="228" y="771"/>
                  </a:cubicBezTo>
                  <a:cubicBezTo>
                    <a:pt x="246" y="774"/>
                    <a:pt x="264" y="776"/>
                    <a:pt x="282" y="776"/>
                  </a:cubicBezTo>
                  <a:cubicBezTo>
                    <a:pt x="373" y="776"/>
                    <a:pt x="468" y="735"/>
                    <a:pt x="520" y="666"/>
                  </a:cubicBezTo>
                  <a:cubicBezTo>
                    <a:pt x="655" y="435"/>
                    <a:pt x="879" y="311"/>
                    <a:pt x="1143" y="311"/>
                  </a:cubicBezTo>
                  <a:cubicBezTo>
                    <a:pt x="1164" y="311"/>
                    <a:pt x="1185" y="311"/>
                    <a:pt x="1207" y="313"/>
                  </a:cubicBezTo>
                  <a:lnTo>
                    <a:pt x="1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5513600" y="2466175"/>
              <a:ext cx="39000" cy="24025"/>
            </a:xfrm>
            <a:custGeom>
              <a:avLst/>
              <a:gdLst/>
              <a:ahLst/>
              <a:cxnLst/>
              <a:rect l="l" t="t" r="r" b="b"/>
              <a:pathLst>
                <a:path w="1560" h="961" extrusionOk="0">
                  <a:moveTo>
                    <a:pt x="1040" y="0"/>
                  </a:moveTo>
                  <a:cubicBezTo>
                    <a:pt x="922" y="276"/>
                    <a:pt x="635" y="460"/>
                    <a:pt x="357" y="460"/>
                  </a:cubicBezTo>
                  <a:cubicBezTo>
                    <a:pt x="342" y="460"/>
                    <a:pt x="327" y="459"/>
                    <a:pt x="311" y="458"/>
                  </a:cubicBezTo>
                  <a:cubicBezTo>
                    <a:pt x="299" y="456"/>
                    <a:pt x="286" y="455"/>
                    <a:pt x="274" y="455"/>
                  </a:cubicBezTo>
                  <a:cubicBezTo>
                    <a:pt x="166" y="455"/>
                    <a:pt x="79" y="532"/>
                    <a:pt x="42" y="624"/>
                  </a:cubicBezTo>
                  <a:cubicBezTo>
                    <a:pt x="0" y="791"/>
                    <a:pt x="103" y="937"/>
                    <a:pt x="270" y="957"/>
                  </a:cubicBezTo>
                  <a:cubicBezTo>
                    <a:pt x="300" y="959"/>
                    <a:pt x="331" y="961"/>
                    <a:pt x="361" y="961"/>
                  </a:cubicBezTo>
                  <a:cubicBezTo>
                    <a:pt x="870" y="961"/>
                    <a:pt x="1362" y="635"/>
                    <a:pt x="1540" y="125"/>
                  </a:cubicBezTo>
                  <a:cubicBezTo>
                    <a:pt x="1540" y="83"/>
                    <a:pt x="1560" y="42"/>
                    <a:pt x="1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5547925" y="2482750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534" y="0"/>
                  </a:moveTo>
                  <a:cubicBezTo>
                    <a:pt x="495" y="0"/>
                    <a:pt x="454" y="14"/>
                    <a:pt x="416" y="45"/>
                  </a:cubicBezTo>
                  <a:cubicBezTo>
                    <a:pt x="103" y="294"/>
                    <a:pt x="0" y="752"/>
                    <a:pt x="167" y="1126"/>
                  </a:cubicBezTo>
                  <a:cubicBezTo>
                    <a:pt x="326" y="1446"/>
                    <a:pt x="651" y="1644"/>
                    <a:pt x="990" y="1644"/>
                  </a:cubicBezTo>
                  <a:cubicBezTo>
                    <a:pt x="1048" y="1644"/>
                    <a:pt x="1107" y="1638"/>
                    <a:pt x="1165" y="1626"/>
                  </a:cubicBezTo>
                  <a:cubicBezTo>
                    <a:pt x="1269" y="1606"/>
                    <a:pt x="1332" y="1481"/>
                    <a:pt x="1290" y="1376"/>
                  </a:cubicBezTo>
                  <a:cubicBezTo>
                    <a:pt x="1256" y="1307"/>
                    <a:pt x="1193" y="1267"/>
                    <a:pt x="1137" y="1267"/>
                  </a:cubicBezTo>
                  <a:cubicBezTo>
                    <a:pt x="1125" y="1267"/>
                    <a:pt x="1113" y="1269"/>
                    <a:pt x="1102" y="1273"/>
                  </a:cubicBezTo>
                  <a:cubicBezTo>
                    <a:pt x="1070" y="1278"/>
                    <a:pt x="1038" y="1281"/>
                    <a:pt x="1007" y="1281"/>
                  </a:cubicBezTo>
                  <a:cubicBezTo>
                    <a:pt x="796" y="1281"/>
                    <a:pt x="608" y="1160"/>
                    <a:pt x="500" y="960"/>
                  </a:cubicBezTo>
                  <a:cubicBezTo>
                    <a:pt x="395" y="752"/>
                    <a:pt x="478" y="482"/>
                    <a:pt x="644" y="336"/>
                  </a:cubicBezTo>
                  <a:cubicBezTo>
                    <a:pt x="728" y="274"/>
                    <a:pt x="728" y="191"/>
                    <a:pt x="708" y="108"/>
                  </a:cubicBezTo>
                  <a:cubicBezTo>
                    <a:pt x="668" y="41"/>
                    <a:pt x="603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5473025" y="2476400"/>
              <a:ext cx="29650" cy="19050"/>
            </a:xfrm>
            <a:custGeom>
              <a:avLst/>
              <a:gdLst/>
              <a:ahLst/>
              <a:cxnLst/>
              <a:rect l="l" t="t" r="r" b="b"/>
              <a:pathLst>
                <a:path w="1186" h="762" extrusionOk="0">
                  <a:moveTo>
                    <a:pt x="626" y="0"/>
                  </a:moveTo>
                  <a:cubicBezTo>
                    <a:pt x="563" y="0"/>
                    <a:pt x="499" y="10"/>
                    <a:pt x="437" y="29"/>
                  </a:cubicBezTo>
                  <a:cubicBezTo>
                    <a:pt x="167" y="112"/>
                    <a:pt x="0" y="382"/>
                    <a:pt x="20" y="653"/>
                  </a:cubicBezTo>
                  <a:cubicBezTo>
                    <a:pt x="38" y="722"/>
                    <a:pt x="83" y="762"/>
                    <a:pt x="145" y="762"/>
                  </a:cubicBezTo>
                  <a:cubicBezTo>
                    <a:pt x="158" y="762"/>
                    <a:pt x="172" y="760"/>
                    <a:pt x="187" y="756"/>
                  </a:cubicBezTo>
                  <a:cubicBezTo>
                    <a:pt x="250" y="736"/>
                    <a:pt x="270" y="695"/>
                    <a:pt x="270" y="631"/>
                  </a:cubicBezTo>
                  <a:cubicBezTo>
                    <a:pt x="270" y="465"/>
                    <a:pt x="353" y="320"/>
                    <a:pt x="520" y="257"/>
                  </a:cubicBezTo>
                  <a:cubicBezTo>
                    <a:pt x="550" y="248"/>
                    <a:pt x="582" y="244"/>
                    <a:pt x="615" y="244"/>
                  </a:cubicBezTo>
                  <a:cubicBezTo>
                    <a:pt x="739" y="244"/>
                    <a:pt x="870" y="304"/>
                    <a:pt x="936" y="403"/>
                  </a:cubicBezTo>
                  <a:cubicBezTo>
                    <a:pt x="952" y="449"/>
                    <a:pt x="990" y="473"/>
                    <a:pt x="1035" y="473"/>
                  </a:cubicBezTo>
                  <a:cubicBezTo>
                    <a:pt x="1050" y="473"/>
                    <a:pt x="1066" y="470"/>
                    <a:pt x="1082" y="465"/>
                  </a:cubicBezTo>
                  <a:cubicBezTo>
                    <a:pt x="1144" y="423"/>
                    <a:pt x="1185" y="340"/>
                    <a:pt x="1144" y="279"/>
                  </a:cubicBezTo>
                  <a:cubicBezTo>
                    <a:pt x="1033" y="102"/>
                    <a:pt x="835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5371575" y="2470725"/>
              <a:ext cx="29700" cy="18450"/>
            </a:xfrm>
            <a:custGeom>
              <a:avLst/>
              <a:gdLst/>
              <a:ahLst/>
              <a:cxnLst/>
              <a:rect l="l" t="t" r="r" b="b"/>
              <a:pathLst>
                <a:path w="1188" h="738" extrusionOk="0">
                  <a:moveTo>
                    <a:pt x="561" y="1"/>
                  </a:moveTo>
                  <a:cubicBezTo>
                    <a:pt x="351" y="1"/>
                    <a:pt x="158" y="120"/>
                    <a:pt x="42" y="317"/>
                  </a:cubicBezTo>
                  <a:cubicBezTo>
                    <a:pt x="1" y="381"/>
                    <a:pt x="42" y="464"/>
                    <a:pt x="126" y="484"/>
                  </a:cubicBezTo>
                  <a:cubicBezTo>
                    <a:pt x="142" y="489"/>
                    <a:pt x="156" y="492"/>
                    <a:pt x="170" y="492"/>
                  </a:cubicBezTo>
                  <a:cubicBezTo>
                    <a:pt x="210" y="492"/>
                    <a:pt x="241" y="468"/>
                    <a:pt x="272" y="422"/>
                  </a:cubicBezTo>
                  <a:cubicBezTo>
                    <a:pt x="323" y="320"/>
                    <a:pt x="444" y="245"/>
                    <a:pt x="579" y="245"/>
                  </a:cubicBezTo>
                  <a:cubicBezTo>
                    <a:pt x="608" y="245"/>
                    <a:pt x="637" y="249"/>
                    <a:pt x="667" y="256"/>
                  </a:cubicBezTo>
                  <a:cubicBezTo>
                    <a:pt x="833" y="317"/>
                    <a:pt x="938" y="464"/>
                    <a:pt x="938" y="609"/>
                  </a:cubicBezTo>
                  <a:cubicBezTo>
                    <a:pt x="938" y="672"/>
                    <a:pt x="979" y="714"/>
                    <a:pt x="1021" y="734"/>
                  </a:cubicBezTo>
                  <a:cubicBezTo>
                    <a:pt x="1032" y="736"/>
                    <a:pt x="1043" y="738"/>
                    <a:pt x="1054" y="738"/>
                  </a:cubicBezTo>
                  <a:cubicBezTo>
                    <a:pt x="1125" y="738"/>
                    <a:pt x="1187" y="681"/>
                    <a:pt x="1187" y="609"/>
                  </a:cubicBezTo>
                  <a:cubicBezTo>
                    <a:pt x="1187" y="359"/>
                    <a:pt x="999" y="109"/>
                    <a:pt x="730" y="26"/>
                  </a:cubicBezTo>
                  <a:cubicBezTo>
                    <a:pt x="673" y="9"/>
                    <a:pt x="617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5435575" y="2546925"/>
              <a:ext cx="29650" cy="18200"/>
            </a:xfrm>
            <a:custGeom>
              <a:avLst/>
              <a:gdLst/>
              <a:ahLst/>
              <a:cxnLst/>
              <a:rect l="l" t="t" r="r" b="b"/>
              <a:pathLst>
                <a:path w="1186" h="728" extrusionOk="0">
                  <a:moveTo>
                    <a:pt x="589" y="0"/>
                  </a:moveTo>
                  <a:cubicBezTo>
                    <a:pt x="364" y="0"/>
                    <a:pt x="146" y="121"/>
                    <a:pt x="42" y="329"/>
                  </a:cubicBezTo>
                  <a:cubicBezTo>
                    <a:pt x="1" y="390"/>
                    <a:pt x="42" y="473"/>
                    <a:pt x="125" y="495"/>
                  </a:cubicBezTo>
                  <a:cubicBezTo>
                    <a:pt x="141" y="500"/>
                    <a:pt x="155" y="502"/>
                    <a:pt x="168" y="502"/>
                  </a:cubicBezTo>
                  <a:cubicBezTo>
                    <a:pt x="208" y="502"/>
                    <a:pt x="239" y="479"/>
                    <a:pt x="270" y="432"/>
                  </a:cubicBezTo>
                  <a:cubicBezTo>
                    <a:pt x="322" y="329"/>
                    <a:pt x="444" y="254"/>
                    <a:pt x="578" y="254"/>
                  </a:cubicBezTo>
                  <a:cubicBezTo>
                    <a:pt x="607" y="254"/>
                    <a:pt x="637" y="258"/>
                    <a:pt x="666" y="265"/>
                  </a:cubicBezTo>
                  <a:cubicBezTo>
                    <a:pt x="833" y="307"/>
                    <a:pt x="936" y="453"/>
                    <a:pt x="936" y="598"/>
                  </a:cubicBezTo>
                  <a:cubicBezTo>
                    <a:pt x="936" y="661"/>
                    <a:pt x="978" y="703"/>
                    <a:pt x="1019" y="723"/>
                  </a:cubicBezTo>
                  <a:cubicBezTo>
                    <a:pt x="1030" y="726"/>
                    <a:pt x="1041" y="727"/>
                    <a:pt x="1052" y="727"/>
                  </a:cubicBezTo>
                  <a:cubicBezTo>
                    <a:pt x="1123" y="727"/>
                    <a:pt x="1186" y="670"/>
                    <a:pt x="1186" y="598"/>
                  </a:cubicBezTo>
                  <a:cubicBezTo>
                    <a:pt x="1186" y="329"/>
                    <a:pt x="999" y="99"/>
                    <a:pt x="728" y="16"/>
                  </a:cubicBezTo>
                  <a:cubicBezTo>
                    <a:pt x="682" y="5"/>
                    <a:pt x="636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5584825" y="2487625"/>
              <a:ext cx="14100" cy="8475"/>
            </a:xfrm>
            <a:custGeom>
              <a:avLst/>
              <a:gdLst/>
              <a:ahLst/>
              <a:cxnLst/>
              <a:rect l="l" t="t" r="r" b="b"/>
              <a:pathLst>
                <a:path w="564" h="339" extrusionOk="0">
                  <a:moveTo>
                    <a:pt x="431" y="0"/>
                  </a:moveTo>
                  <a:cubicBezTo>
                    <a:pt x="302" y="0"/>
                    <a:pt x="171" y="43"/>
                    <a:pt x="64" y="121"/>
                  </a:cubicBezTo>
                  <a:cubicBezTo>
                    <a:pt x="1" y="162"/>
                    <a:pt x="1" y="246"/>
                    <a:pt x="64" y="307"/>
                  </a:cubicBezTo>
                  <a:cubicBezTo>
                    <a:pt x="85" y="328"/>
                    <a:pt x="110" y="338"/>
                    <a:pt x="136" y="338"/>
                  </a:cubicBezTo>
                  <a:cubicBezTo>
                    <a:pt x="162" y="338"/>
                    <a:pt x="188" y="328"/>
                    <a:pt x="209" y="307"/>
                  </a:cubicBezTo>
                  <a:cubicBezTo>
                    <a:pt x="270" y="271"/>
                    <a:pt x="337" y="249"/>
                    <a:pt x="408" y="249"/>
                  </a:cubicBezTo>
                  <a:cubicBezTo>
                    <a:pt x="458" y="249"/>
                    <a:pt x="511" y="261"/>
                    <a:pt x="563" y="287"/>
                  </a:cubicBezTo>
                  <a:lnTo>
                    <a:pt x="563" y="16"/>
                  </a:lnTo>
                  <a:cubicBezTo>
                    <a:pt x="520" y="5"/>
                    <a:pt x="476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5588000" y="2532250"/>
              <a:ext cx="10925" cy="10500"/>
            </a:xfrm>
            <a:custGeom>
              <a:avLst/>
              <a:gdLst/>
              <a:ahLst/>
              <a:cxnLst/>
              <a:rect l="l" t="t" r="r" b="b"/>
              <a:pathLst>
                <a:path w="437" h="420" extrusionOk="0">
                  <a:moveTo>
                    <a:pt x="436" y="0"/>
                  </a:moveTo>
                  <a:cubicBezTo>
                    <a:pt x="373" y="103"/>
                    <a:pt x="270" y="167"/>
                    <a:pt x="145" y="187"/>
                  </a:cubicBezTo>
                  <a:cubicBezTo>
                    <a:pt x="82" y="187"/>
                    <a:pt x="40" y="228"/>
                    <a:pt x="20" y="270"/>
                  </a:cubicBezTo>
                  <a:cubicBezTo>
                    <a:pt x="1" y="344"/>
                    <a:pt x="50" y="419"/>
                    <a:pt x="120" y="419"/>
                  </a:cubicBezTo>
                  <a:cubicBezTo>
                    <a:pt x="128" y="419"/>
                    <a:pt x="136" y="418"/>
                    <a:pt x="145" y="416"/>
                  </a:cubicBezTo>
                  <a:cubicBezTo>
                    <a:pt x="248" y="416"/>
                    <a:pt x="353" y="395"/>
                    <a:pt x="436" y="333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5593150" y="2513675"/>
              <a:ext cx="5775" cy="9725"/>
            </a:xfrm>
            <a:custGeom>
              <a:avLst/>
              <a:gdLst/>
              <a:ahLst/>
              <a:cxnLst/>
              <a:rect l="l" t="t" r="r" b="b"/>
              <a:pathLst>
                <a:path w="231" h="389" extrusionOk="0">
                  <a:moveTo>
                    <a:pt x="133" y="1"/>
                  </a:moveTo>
                  <a:cubicBezTo>
                    <a:pt x="71" y="1"/>
                    <a:pt x="17" y="50"/>
                    <a:pt x="0" y="97"/>
                  </a:cubicBezTo>
                  <a:cubicBezTo>
                    <a:pt x="0" y="161"/>
                    <a:pt x="22" y="222"/>
                    <a:pt x="64" y="244"/>
                  </a:cubicBezTo>
                  <a:cubicBezTo>
                    <a:pt x="147" y="264"/>
                    <a:pt x="188" y="327"/>
                    <a:pt x="230" y="389"/>
                  </a:cubicBezTo>
                  <a:lnTo>
                    <a:pt x="230" y="56"/>
                  </a:lnTo>
                  <a:cubicBezTo>
                    <a:pt x="208" y="36"/>
                    <a:pt x="188" y="36"/>
                    <a:pt x="188" y="14"/>
                  </a:cubicBezTo>
                  <a:cubicBezTo>
                    <a:pt x="170" y="5"/>
                    <a:pt x="151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5548950" y="2533425"/>
              <a:ext cx="27075" cy="23675"/>
            </a:xfrm>
            <a:custGeom>
              <a:avLst/>
              <a:gdLst/>
              <a:ahLst/>
              <a:cxnLst/>
              <a:rect l="l" t="t" r="r" b="b"/>
              <a:pathLst>
                <a:path w="1083" h="947" extrusionOk="0">
                  <a:moveTo>
                    <a:pt x="406" y="1"/>
                  </a:moveTo>
                  <a:cubicBezTo>
                    <a:pt x="286" y="1"/>
                    <a:pt x="166" y="33"/>
                    <a:pt x="62" y="98"/>
                  </a:cubicBezTo>
                  <a:cubicBezTo>
                    <a:pt x="1" y="161"/>
                    <a:pt x="1" y="244"/>
                    <a:pt x="62" y="306"/>
                  </a:cubicBezTo>
                  <a:cubicBezTo>
                    <a:pt x="83" y="327"/>
                    <a:pt x="109" y="337"/>
                    <a:pt x="136" y="337"/>
                  </a:cubicBezTo>
                  <a:cubicBezTo>
                    <a:pt x="162" y="337"/>
                    <a:pt x="188" y="327"/>
                    <a:pt x="209" y="306"/>
                  </a:cubicBezTo>
                  <a:cubicBezTo>
                    <a:pt x="268" y="267"/>
                    <a:pt x="340" y="246"/>
                    <a:pt x="413" y="246"/>
                  </a:cubicBezTo>
                  <a:cubicBezTo>
                    <a:pt x="496" y="246"/>
                    <a:pt x="579" y="272"/>
                    <a:pt x="645" y="328"/>
                  </a:cubicBezTo>
                  <a:cubicBezTo>
                    <a:pt x="770" y="452"/>
                    <a:pt x="811" y="619"/>
                    <a:pt x="728" y="764"/>
                  </a:cubicBezTo>
                  <a:cubicBezTo>
                    <a:pt x="708" y="805"/>
                    <a:pt x="728" y="869"/>
                    <a:pt x="770" y="910"/>
                  </a:cubicBezTo>
                  <a:cubicBezTo>
                    <a:pt x="795" y="934"/>
                    <a:pt x="823" y="946"/>
                    <a:pt x="850" y="946"/>
                  </a:cubicBezTo>
                  <a:cubicBezTo>
                    <a:pt x="892" y="946"/>
                    <a:pt x="933" y="919"/>
                    <a:pt x="958" y="869"/>
                  </a:cubicBezTo>
                  <a:cubicBezTo>
                    <a:pt x="1083" y="639"/>
                    <a:pt x="1019" y="328"/>
                    <a:pt x="811" y="140"/>
                  </a:cubicBezTo>
                  <a:cubicBezTo>
                    <a:pt x="697" y="48"/>
                    <a:pt x="552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5533350" y="2572275"/>
              <a:ext cx="29650" cy="16850"/>
            </a:xfrm>
            <a:custGeom>
              <a:avLst/>
              <a:gdLst/>
              <a:ahLst/>
              <a:cxnLst/>
              <a:rect l="l" t="t" r="r" b="b"/>
              <a:pathLst>
                <a:path w="1186" h="674" extrusionOk="0">
                  <a:moveTo>
                    <a:pt x="1041" y="0"/>
                  </a:moveTo>
                  <a:cubicBezTo>
                    <a:pt x="978" y="22"/>
                    <a:pt x="936" y="63"/>
                    <a:pt x="936" y="105"/>
                  </a:cubicBezTo>
                  <a:cubicBezTo>
                    <a:pt x="916" y="272"/>
                    <a:pt x="791" y="396"/>
                    <a:pt x="625" y="438"/>
                  </a:cubicBezTo>
                  <a:cubicBezTo>
                    <a:pt x="611" y="440"/>
                    <a:pt x="597" y="440"/>
                    <a:pt x="584" y="440"/>
                  </a:cubicBezTo>
                  <a:cubicBezTo>
                    <a:pt x="435" y="440"/>
                    <a:pt x="307" y="343"/>
                    <a:pt x="250" y="208"/>
                  </a:cubicBezTo>
                  <a:cubicBezTo>
                    <a:pt x="233" y="175"/>
                    <a:pt x="189" y="141"/>
                    <a:pt x="151" y="141"/>
                  </a:cubicBezTo>
                  <a:cubicBezTo>
                    <a:pt x="142" y="141"/>
                    <a:pt x="133" y="143"/>
                    <a:pt x="126" y="147"/>
                  </a:cubicBezTo>
                  <a:cubicBezTo>
                    <a:pt x="42" y="147"/>
                    <a:pt x="1" y="230"/>
                    <a:pt x="21" y="313"/>
                  </a:cubicBezTo>
                  <a:cubicBezTo>
                    <a:pt x="114" y="534"/>
                    <a:pt x="336" y="673"/>
                    <a:pt x="574" y="673"/>
                  </a:cubicBezTo>
                  <a:cubicBezTo>
                    <a:pt x="604" y="673"/>
                    <a:pt x="635" y="671"/>
                    <a:pt x="666" y="666"/>
                  </a:cubicBezTo>
                  <a:cubicBezTo>
                    <a:pt x="936" y="624"/>
                    <a:pt x="1144" y="416"/>
                    <a:pt x="1186" y="147"/>
                  </a:cubicBezTo>
                  <a:cubicBezTo>
                    <a:pt x="1186" y="63"/>
                    <a:pt x="1124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5553125" y="2610100"/>
              <a:ext cx="24450" cy="25725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291" y="1"/>
                  </a:moveTo>
                  <a:cubicBezTo>
                    <a:pt x="255" y="1"/>
                    <a:pt x="218" y="17"/>
                    <a:pt x="187" y="48"/>
                  </a:cubicBezTo>
                  <a:cubicBezTo>
                    <a:pt x="20" y="256"/>
                    <a:pt x="0" y="548"/>
                    <a:pt x="167" y="776"/>
                  </a:cubicBezTo>
                  <a:cubicBezTo>
                    <a:pt x="285" y="939"/>
                    <a:pt x="467" y="1029"/>
                    <a:pt x="652" y="1029"/>
                  </a:cubicBezTo>
                  <a:cubicBezTo>
                    <a:pt x="727" y="1029"/>
                    <a:pt x="802" y="1014"/>
                    <a:pt x="874" y="984"/>
                  </a:cubicBezTo>
                  <a:cubicBezTo>
                    <a:pt x="957" y="964"/>
                    <a:pt x="977" y="859"/>
                    <a:pt x="936" y="797"/>
                  </a:cubicBezTo>
                  <a:cubicBezTo>
                    <a:pt x="905" y="767"/>
                    <a:pt x="864" y="747"/>
                    <a:pt x="828" y="747"/>
                  </a:cubicBezTo>
                  <a:cubicBezTo>
                    <a:pt x="815" y="747"/>
                    <a:pt x="802" y="750"/>
                    <a:pt x="791" y="756"/>
                  </a:cubicBezTo>
                  <a:cubicBezTo>
                    <a:pt x="747" y="774"/>
                    <a:pt x="700" y="783"/>
                    <a:pt x="653" y="783"/>
                  </a:cubicBezTo>
                  <a:cubicBezTo>
                    <a:pt x="542" y="783"/>
                    <a:pt x="433" y="733"/>
                    <a:pt x="375" y="631"/>
                  </a:cubicBezTo>
                  <a:cubicBezTo>
                    <a:pt x="270" y="506"/>
                    <a:pt x="270" y="318"/>
                    <a:pt x="375" y="193"/>
                  </a:cubicBezTo>
                  <a:cubicBezTo>
                    <a:pt x="416" y="152"/>
                    <a:pt x="416" y="90"/>
                    <a:pt x="395" y="48"/>
                  </a:cubicBezTo>
                  <a:cubicBezTo>
                    <a:pt x="364" y="17"/>
                    <a:pt x="328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5464150" y="2520950"/>
              <a:ext cx="57800" cy="60000"/>
            </a:xfrm>
            <a:custGeom>
              <a:avLst/>
              <a:gdLst/>
              <a:ahLst/>
              <a:cxnLst/>
              <a:rect l="l" t="t" r="r" b="b"/>
              <a:pathLst>
                <a:path w="2312" h="2400" extrusionOk="0">
                  <a:moveTo>
                    <a:pt x="802" y="1"/>
                  </a:moveTo>
                  <a:cubicBezTo>
                    <a:pt x="609" y="1"/>
                    <a:pt x="415" y="40"/>
                    <a:pt x="231" y="119"/>
                  </a:cubicBezTo>
                  <a:cubicBezTo>
                    <a:pt x="43" y="181"/>
                    <a:pt x="1" y="411"/>
                    <a:pt x="106" y="555"/>
                  </a:cubicBezTo>
                  <a:cubicBezTo>
                    <a:pt x="162" y="626"/>
                    <a:pt x="247" y="668"/>
                    <a:pt x="334" y="668"/>
                  </a:cubicBezTo>
                  <a:cubicBezTo>
                    <a:pt x="376" y="668"/>
                    <a:pt x="418" y="659"/>
                    <a:pt x="459" y="639"/>
                  </a:cubicBezTo>
                  <a:cubicBezTo>
                    <a:pt x="558" y="595"/>
                    <a:pt x="665" y="574"/>
                    <a:pt x="773" y="574"/>
                  </a:cubicBezTo>
                  <a:cubicBezTo>
                    <a:pt x="1025" y="574"/>
                    <a:pt x="1282" y="690"/>
                    <a:pt x="1457" y="910"/>
                  </a:cubicBezTo>
                  <a:cubicBezTo>
                    <a:pt x="1687" y="1221"/>
                    <a:pt x="1687" y="1637"/>
                    <a:pt x="1457" y="1928"/>
                  </a:cubicBezTo>
                  <a:cubicBezTo>
                    <a:pt x="1374" y="2033"/>
                    <a:pt x="1374" y="2178"/>
                    <a:pt x="1457" y="2283"/>
                  </a:cubicBezTo>
                  <a:cubicBezTo>
                    <a:pt x="1511" y="2358"/>
                    <a:pt x="1599" y="2400"/>
                    <a:pt x="1688" y="2400"/>
                  </a:cubicBezTo>
                  <a:cubicBezTo>
                    <a:pt x="1770" y="2400"/>
                    <a:pt x="1855" y="2363"/>
                    <a:pt x="1915" y="2283"/>
                  </a:cubicBezTo>
                  <a:cubicBezTo>
                    <a:pt x="2289" y="1784"/>
                    <a:pt x="2311" y="1076"/>
                    <a:pt x="1915" y="555"/>
                  </a:cubicBezTo>
                  <a:cubicBezTo>
                    <a:pt x="1630" y="185"/>
                    <a:pt x="1220" y="1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5406450" y="2466175"/>
              <a:ext cx="36925" cy="7075"/>
            </a:xfrm>
            <a:custGeom>
              <a:avLst/>
              <a:gdLst/>
              <a:ahLst/>
              <a:cxnLst/>
              <a:rect l="l" t="t" r="r" b="b"/>
              <a:pathLst>
                <a:path w="1477" h="283" extrusionOk="0">
                  <a:moveTo>
                    <a:pt x="0" y="0"/>
                  </a:moveTo>
                  <a:cubicBezTo>
                    <a:pt x="125" y="105"/>
                    <a:pt x="250" y="188"/>
                    <a:pt x="417" y="230"/>
                  </a:cubicBezTo>
                  <a:cubicBezTo>
                    <a:pt x="524" y="266"/>
                    <a:pt x="633" y="283"/>
                    <a:pt x="741" y="283"/>
                  </a:cubicBezTo>
                  <a:cubicBezTo>
                    <a:pt x="1009" y="283"/>
                    <a:pt x="1269" y="178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5456375" y="2466175"/>
              <a:ext cx="9900" cy="3600"/>
            </a:xfrm>
            <a:custGeom>
              <a:avLst/>
              <a:gdLst/>
              <a:ahLst/>
              <a:cxnLst/>
              <a:rect l="l" t="t" r="r" b="b"/>
              <a:pathLst>
                <a:path w="396" h="144" extrusionOk="0">
                  <a:moveTo>
                    <a:pt x="1" y="0"/>
                  </a:moveTo>
                  <a:lnTo>
                    <a:pt x="1" y="22"/>
                  </a:lnTo>
                  <a:cubicBezTo>
                    <a:pt x="29" y="92"/>
                    <a:pt x="95" y="143"/>
                    <a:pt x="168" y="143"/>
                  </a:cubicBezTo>
                  <a:cubicBezTo>
                    <a:pt x="202" y="143"/>
                    <a:pt x="237" y="132"/>
                    <a:pt x="270" y="105"/>
                  </a:cubicBezTo>
                  <a:cubicBezTo>
                    <a:pt x="312" y="83"/>
                    <a:pt x="354" y="42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5412150" y="2487325"/>
              <a:ext cx="22900" cy="27250"/>
            </a:xfrm>
            <a:custGeom>
              <a:avLst/>
              <a:gdLst/>
              <a:ahLst/>
              <a:cxnLst/>
              <a:rect l="l" t="t" r="r" b="b"/>
              <a:pathLst>
                <a:path w="916" h="1090" extrusionOk="0">
                  <a:moveTo>
                    <a:pt x="228" y="0"/>
                  </a:moveTo>
                  <a:cubicBezTo>
                    <a:pt x="194" y="0"/>
                    <a:pt x="160" y="3"/>
                    <a:pt x="125" y="8"/>
                  </a:cubicBezTo>
                  <a:cubicBezTo>
                    <a:pt x="42" y="28"/>
                    <a:pt x="1" y="111"/>
                    <a:pt x="42" y="174"/>
                  </a:cubicBezTo>
                  <a:cubicBezTo>
                    <a:pt x="64" y="236"/>
                    <a:pt x="125" y="258"/>
                    <a:pt x="167" y="258"/>
                  </a:cubicBezTo>
                  <a:cubicBezTo>
                    <a:pt x="196" y="250"/>
                    <a:pt x="225" y="247"/>
                    <a:pt x="253" y="247"/>
                  </a:cubicBezTo>
                  <a:cubicBezTo>
                    <a:pt x="388" y="247"/>
                    <a:pt x="511" y="324"/>
                    <a:pt x="563" y="444"/>
                  </a:cubicBezTo>
                  <a:cubicBezTo>
                    <a:pt x="625" y="610"/>
                    <a:pt x="583" y="777"/>
                    <a:pt x="480" y="882"/>
                  </a:cubicBezTo>
                  <a:cubicBezTo>
                    <a:pt x="417" y="923"/>
                    <a:pt x="417" y="985"/>
                    <a:pt x="438" y="1027"/>
                  </a:cubicBezTo>
                  <a:cubicBezTo>
                    <a:pt x="465" y="1067"/>
                    <a:pt x="509" y="1090"/>
                    <a:pt x="553" y="1090"/>
                  </a:cubicBezTo>
                  <a:cubicBezTo>
                    <a:pt x="578" y="1090"/>
                    <a:pt x="603" y="1083"/>
                    <a:pt x="625" y="1068"/>
                  </a:cubicBezTo>
                  <a:cubicBezTo>
                    <a:pt x="833" y="902"/>
                    <a:pt x="916" y="610"/>
                    <a:pt x="791" y="341"/>
                  </a:cubicBezTo>
                  <a:cubicBezTo>
                    <a:pt x="682" y="123"/>
                    <a:pt x="46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5460550" y="2577600"/>
              <a:ext cx="20275" cy="29025"/>
            </a:xfrm>
            <a:custGeom>
              <a:avLst/>
              <a:gdLst/>
              <a:ahLst/>
              <a:cxnLst/>
              <a:rect l="l" t="t" r="r" b="b"/>
              <a:pathLst>
                <a:path w="811" h="1161" extrusionOk="0">
                  <a:moveTo>
                    <a:pt x="401" y="1"/>
                  </a:moveTo>
                  <a:cubicBezTo>
                    <a:pt x="345" y="1"/>
                    <a:pt x="286" y="39"/>
                    <a:pt x="270" y="100"/>
                  </a:cubicBezTo>
                  <a:cubicBezTo>
                    <a:pt x="270" y="162"/>
                    <a:pt x="291" y="203"/>
                    <a:pt x="333" y="245"/>
                  </a:cubicBezTo>
                  <a:cubicBezTo>
                    <a:pt x="478" y="308"/>
                    <a:pt x="541" y="475"/>
                    <a:pt x="499" y="641"/>
                  </a:cubicBezTo>
                  <a:cubicBezTo>
                    <a:pt x="458" y="807"/>
                    <a:pt x="311" y="911"/>
                    <a:pt x="145" y="911"/>
                  </a:cubicBezTo>
                  <a:cubicBezTo>
                    <a:pt x="83" y="911"/>
                    <a:pt x="42" y="952"/>
                    <a:pt x="20" y="994"/>
                  </a:cubicBezTo>
                  <a:cubicBezTo>
                    <a:pt x="0" y="1077"/>
                    <a:pt x="62" y="1160"/>
                    <a:pt x="145" y="1160"/>
                  </a:cubicBezTo>
                  <a:cubicBezTo>
                    <a:pt x="416" y="1160"/>
                    <a:pt x="666" y="974"/>
                    <a:pt x="727" y="703"/>
                  </a:cubicBezTo>
                  <a:cubicBezTo>
                    <a:pt x="811" y="433"/>
                    <a:pt x="686" y="162"/>
                    <a:pt x="458" y="17"/>
                  </a:cubicBezTo>
                  <a:cubicBezTo>
                    <a:pt x="441" y="6"/>
                    <a:pt x="42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5490700" y="2466175"/>
              <a:ext cx="18225" cy="2175"/>
            </a:xfrm>
            <a:custGeom>
              <a:avLst/>
              <a:gdLst/>
              <a:ahLst/>
              <a:cxnLst/>
              <a:rect l="l" t="t" r="r" b="b"/>
              <a:pathLst>
                <a:path w="729" h="87" extrusionOk="0">
                  <a:moveTo>
                    <a:pt x="1" y="0"/>
                  </a:moveTo>
                  <a:cubicBezTo>
                    <a:pt x="120" y="55"/>
                    <a:pt x="250" y="86"/>
                    <a:pt x="381" y="86"/>
                  </a:cubicBezTo>
                  <a:cubicBezTo>
                    <a:pt x="500" y="86"/>
                    <a:pt x="619" y="6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5526075" y="2518100"/>
              <a:ext cx="23350" cy="41975"/>
            </a:xfrm>
            <a:custGeom>
              <a:avLst/>
              <a:gdLst/>
              <a:ahLst/>
              <a:cxnLst/>
              <a:rect l="l" t="t" r="r" b="b"/>
              <a:pathLst>
                <a:path w="934" h="1679" extrusionOk="0">
                  <a:moveTo>
                    <a:pt x="744" y="1"/>
                  </a:moveTo>
                  <a:cubicBezTo>
                    <a:pt x="733" y="1"/>
                    <a:pt x="720" y="2"/>
                    <a:pt x="708" y="4"/>
                  </a:cubicBezTo>
                  <a:cubicBezTo>
                    <a:pt x="333" y="67"/>
                    <a:pt x="42" y="400"/>
                    <a:pt x="20" y="794"/>
                  </a:cubicBezTo>
                  <a:cubicBezTo>
                    <a:pt x="0" y="1190"/>
                    <a:pt x="250" y="1543"/>
                    <a:pt x="603" y="1668"/>
                  </a:cubicBezTo>
                  <a:cubicBezTo>
                    <a:pt x="625" y="1675"/>
                    <a:pt x="647" y="1679"/>
                    <a:pt x="667" y="1679"/>
                  </a:cubicBezTo>
                  <a:cubicBezTo>
                    <a:pt x="762" y="1679"/>
                    <a:pt x="833" y="1604"/>
                    <a:pt x="833" y="1502"/>
                  </a:cubicBezTo>
                  <a:cubicBezTo>
                    <a:pt x="853" y="1440"/>
                    <a:pt x="791" y="1357"/>
                    <a:pt x="728" y="1335"/>
                  </a:cubicBezTo>
                  <a:cubicBezTo>
                    <a:pt x="500" y="1252"/>
                    <a:pt x="353" y="1044"/>
                    <a:pt x="375" y="816"/>
                  </a:cubicBezTo>
                  <a:cubicBezTo>
                    <a:pt x="395" y="586"/>
                    <a:pt x="561" y="378"/>
                    <a:pt x="791" y="336"/>
                  </a:cubicBezTo>
                  <a:cubicBezTo>
                    <a:pt x="853" y="336"/>
                    <a:pt x="916" y="253"/>
                    <a:pt x="916" y="192"/>
                  </a:cubicBezTo>
                  <a:cubicBezTo>
                    <a:pt x="934" y="79"/>
                    <a:pt x="852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5435025" y="247697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1"/>
                  </a:moveTo>
                  <a:cubicBezTo>
                    <a:pt x="252" y="1"/>
                    <a:pt x="221" y="2"/>
                    <a:pt x="189" y="6"/>
                  </a:cubicBezTo>
                  <a:cubicBezTo>
                    <a:pt x="64" y="26"/>
                    <a:pt x="1" y="151"/>
                    <a:pt x="43" y="256"/>
                  </a:cubicBezTo>
                  <a:cubicBezTo>
                    <a:pt x="61" y="309"/>
                    <a:pt x="126" y="363"/>
                    <a:pt x="197" y="363"/>
                  </a:cubicBezTo>
                  <a:cubicBezTo>
                    <a:pt x="208" y="363"/>
                    <a:pt x="219" y="362"/>
                    <a:pt x="231" y="359"/>
                  </a:cubicBezTo>
                  <a:cubicBezTo>
                    <a:pt x="245" y="357"/>
                    <a:pt x="260" y="357"/>
                    <a:pt x="275" y="357"/>
                  </a:cubicBezTo>
                  <a:cubicBezTo>
                    <a:pt x="470" y="357"/>
                    <a:pt x="672" y="478"/>
                    <a:pt x="750" y="672"/>
                  </a:cubicBezTo>
                  <a:cubicBezTo>
                    <a:pt x="855" y="900"/>
                    <a:pt x="771" y="1149"/>
                    <a:pt x="583" y="1274"/>
                  </a:cubicBezTo>
                  <a:cubicBezTo>
                    <a:pt x="522" y="1337"/>
                    <a:pt x="500" y="1421"/>
                    <a:pt x="522" y="1482"/>
                  </a:cubicBezTo>
                  <a:cubicBezTo>
                    <a:pt x="564" y="1553"/>
                    <a:pt x="634" y="1595"/>
                    <a:pt x="702" y="1595"/>
                  </a:cubicBezTo>
                  <a:cubicBezTo>
                    <a:pt x="734" y="1595"/>
                    <a:pt x="765" y="1586"/>
                    <a:pt x="791" y="1565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5502650" y="2598700"/>
              <a:ext cx="38500" cy="33250"/>
            </a:xfrm>
            <a:custGeom>
              <a:avLst/>
              <a:gdLst/>
              <a:ahLst/>
              <a:cxnLst/>
              <a:rect l="l" t="t" r="r" b="b"/>
              <a:pathLst>
                <a:path w="1540" h="1330" extrusionOk="0">
                  <a:moveTo>
                    <a:pt x="598" y="1"/>
                  </a:moveTo>
                  <a:cubicBezTo>
                    <a:pt x="423" y="1"/>
                    <a:pt x="251" y="53"/>
                    <a:pt x="105" y="150"/>
                  </a:cubicBezTo>
                  <a:cubicBezTo>
                    <a:pt x="22" y="213"/>
                    <a:pt x="0" y="358"/>
                    <a:pt x="84" y="441"/>
                  </a:cubicBezTo>
                  <a:cubicBezTo>
                    <a:pt x="115" y="462"/>
                    <a:pt x="157" y="472"/>
                    <a:pt x="199" y="472"/>
                  </a:cubicBezTo>
                  <a:cubicBezTo>
                    <a:pt x="240" y="472"/>
                    <a:pt x="282" y="462"/>
                    <a:pt x="313" y="441"/>
                  </a:cubicBezTo>
                  <a:cubicBezTo>
                    <a:pt x="403" y="381"/>
                    <a:pt x="507" y="350"/>
                    <a:pt x="612" y="350"/>
                  </a:cubicBezTo>
                  <a:cubicBezTo>
                    <a:pt x="725" y="350"/>
                    <a:pt x="840" y="387"/>
                    <a:pt x="937" y="463"/>
                  </a:cubicBezTo>
                  <a:cubicBezTo>
                    <a:pt x="1104" y="629"/>
                    <a:pt x="1166" y="879"/>
                    <a:pt x="1062" y="1087"/>
                  </a:cubicBezTo>
                  <a:cubicBezTo>
                    <a:pt x="1021" y="1148"/>
                    <a:pt x="1041" y="1232"/>
                    <a:pt x="1104" y="1295"/>
                  </a:cubicBezTo>
                  <a:cubicBezTo>
                    <a:pt x="1135" y="1318"/>
                    <a:pt x="1175" y="1330"/>
                    <a:pt x="1215" y="1330"/>
                  </a:cubicBezTo>
                  <a:cubicBezTo>
                    <a:pt x="1281" y="1330"/>
                    <a:pt x="1348" y="1297"/>
                    <a:pt x="1374" y="1232"/>
                  </a:cubicBezTo>
                  <a:cubicBezTo>
                    <a:pt x="1540" y="899"/>
                    <a:pt x="1457" y="463"/>
                    <a:pt x="1166" y="213"/>
                  </a:cubicBezTo>
                  <a:cubicBezTo>
                    <a:pt x="1000" y="69"/>
                    <a:pt x="798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5495375" y="2494800"/>
              <a:ext cx="43200" cy="21875"/>
            </a:xfrm>
            <a:custGeom>
              <a:avLst/>
              <a:gdLst/>
              <a:ahLst/>
              <a:cxnLst/>
              <a:rect l="l" t="t" r="r" b="b"/>
              <a:pathLst>
                <a:path w="1728" h="875" extrusionOk="0">
                  <a:moveTo>
                    <a:pt x="1540" y="0"/>
                  </a:moveTo>
                  <a:cubicBezTo>
                    <a:pt x="1457" y="0"/>
                    <a:pt x="1373" y="62"/>
                    <a:pt x="1373" y="145"/>
                  </a:cubicBezTo>
                  <a:cubicBezTo>
                    <a:pt x="1312" y="353"/>
                    <a:pt x="1104" y="520"/>
                    <a:pt x="874" y="520"/>
                  </a:cubicBezTo>
                  <a:cubicBezTo>
                    <a:pt x="624" y="520"/>
                    <a:pt x="438" y="375"/>
                    <a:pt x="375" y="145"/>
                  </a:cubicBezTo>
                  <a:cubicBezTo>
                    <a:pt x="355" y="62"/>
                    <a:pt x="291" y="20"/>
                    <a:pt x="208" y="20"/>
                  </a:cubicBezTo>
                  <a:cubicBezTo>
                    <a:pt x="83" y="20"/>
                    <a:pt x="0" y="125"/>
                    <a:pt x="42" y="250"/>
                  </a:cubicBezTo>
                  <a:cubicBezTo>
                    <a:pt x="147" y="603"/>
                    <a:pt x="480" y="874"/>
                    <a:pt x="874" y="874"/>
                  </a:cubicBezTo>
                  <a:cubicBezTo>
                    <a:pt x="1270" y="874"/>
                    <a:pt x="1603" y="603"/>
                    <a:pt x="1706" y="228"/>
                  </a:cubicBezTo>
                  <a:cubicBezTo>
                    <a:pt x="1728" y="125"/>
                    <a:pt x="1645" y="0"/>
                    <a:pt x="1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5573375" y="2575425"/>
              <a:ext cx="25550" cy="53050"/>
            </a:xfrm>
            <a:custGeom>
              <a:avLst/>
              <a:gdLst/>
              <a:ahLst/>
              <a:cxnLst/>
              <a:rect l="l" t="t" r="r" b="b"/>
              <a:pathLst>
                <a:path w="1022" h="2122" extrusionOk="0">
                  <a:moveTo>
                    <a:pt x="646" y="1"/>
                  </a:moveTo>
                  <a:cubicBezTo>
                    <a:pt x="581" y="1"/>
                    <a:pt x="514" y="27"/>
                    <a:pt x="459" y="82"/>
                  </a:cubicBezTo>
                  <a:cubicBezTo>
                    <a:pt x="84" y="478"/>
                    <a:pt x="1" y="1103"/>
                    <a:pt x="314" y="1580"/>
                  </a:cubicBezTo>
                  <a:cubicBezTo>
                    <a:pt x="480" y="1851"/>
                    <a:pt x="730" y="2038"/>
                    <a:pt x="1021" y="2121"/>
                  </a:cubicBezTo>
                  <a:lnTo>
                    <a:pt x="1021" y="1580"/>
                  </a:lnTo>
                  <a:cubicBezTo>
                    <a:pt x="916" y="1519"/>
                    <a:pt x="813" y="1435"/>
                    <a:pt x="750" y="1311"/>
                  </a:cubicBezTo>
                  <a:cubicBezTo>
                    <a:pt x="563" y="1019"/>
                    <a:pt x="605" y="665"/>
                    <a:pt x="833" y="415"/>
                  </a:cubicBezTo>
                  <a:cubicBezTo>
                    <a:pt x="916" y="332"/>
                    <a:pt x="916" y="207"/>
                    <a:pt x="855" y="124"/>
                  </a:cubicBezTo>
                  <a:cubicBezTo>
                    <a:pt x="808" y="43"/>
                    <a:pt x="729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5586400" y="2553300"/>
              <a:ext cx="12525" cy="7550"/>
            </a:xfrm>
            <a:custGeom>
              <a:avLst/>
              <a:gdLst/>
              <a:ahLst/>
              <a:cxnLst/>
              <a:rect l="l" t="t" r="r" b="b"/>
              <a:pathLst>
                <a:path w="501" h="302" extrusionOk="0">
                  <a:moveTo>
                    <a:pt x="302" y="1"/>
                  </a:moveTo>
                  <a:cubicBezTo>
                    <a:pt x="234" y="1"/>
                    <a:pt x="166" y="11"/>
                    <a:pt x="104" y="32"/>
                  </a:cubicBezTo>
                  <a:cubicBezTo>
                    <a:pt x="21" y="52"/>
                    <a:pt x="1" y="157"/>
                    <a:pt x="42" y="218"/>
                  </a:cubicBezTo>
                  <a:cubicBezTo>
                    <a:pt x="73" y="249"/>
                    <a:pt x="114" y="268"/>
                    <a:pt x="150" y="268"/>
                  </a:cubicBezTo>
                  <a:cubicBezTo>
                    <a:pt x="163" y="268"/>
                    <a:pt x="176" y="266"/>
                    <a:pt x="187" y="260"/>
                  </a:cubicBezTo>
                  <a:cubicBezTo>
                    <a:pt x="224" y="245"/>
                    <a:pt x="261" y="238"/>
                    <a:pt x="297" y="238"/>
                  </a:cubicBezTo>
                  <a:cubicBezTo>
                    <a:pt x="365" y="238"/>
                    <a:pt x="432" y="262"/>
                    <a:pt x="500" y="302"/>
                  </a:cubicBezTo>
                  <a:lnTo>
                    <a:pt x="500" y="32"/>
                  </a:lnTo>
                  <a:cubicBezTo>
                    <a:pt x="438" y="11"/>
                    <a:pt x="370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5583775" y="2640425"/>
              <a:ext cx="15150" cy="19350"/>
            </a:xfrm>
            <a:custGeom>
              <a:avLst/>
              <a:gdLst/>
              <a:ahLst/>
              <a:cxnLst/>
              <a:rect l="l" t="t" r="r" b="b"/>
              <a:pathLst>
                <a:path w="606" h="774" extrusionOk="0">
                  <a:moveTo>
                    <a:pt x="605" y="0"/>
                  </a:moveTo>
                  <a:cubicBezTo>
                    <a:pt x="355" y="84"/>
                    <a:pt x="147" y="270"/>
                    <a:pt x="43" y="520"/>
                  </a:cubicBezTo>
                  <a:cubicBezTo>
                    <a:pt x="1" y="645"/>
                    <a:pt x="84" y="769"/>
                    <a:pt x="189" y="769"/>
                  </a:cubicBezTo>
                  <a:cubicBezTo>
                    <a:pt x="200" y="772"/>
                    <a:pt x="212" y="774"/>
                    <a:pt x="223" y="774"/>
                  </a:cubicBezTo>
                  <a:cubicBezTo>
                    <a:pt x="294" y="774"/>
                    <a:pt x="361" y="719"/>
                    <a:pt x="397" y="666"/>
                  </a:cubicBezTo>
                  <a:cubicBezTo>
                    <a:pt x="439" y="561"/>
                    <a:pt x="500" y="458"/>
                    <a:pt x="605" y="395"/>
                  </a:cubicBez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9"/>
          <p:cNvGrpSpPr/>
          <p:nvPr/>
        </p:nvGrpSpPr>
        <p:grpSpPr>
          <a:xfrm>
            <a:off x="181350" y="180663"/>
            <a:ext cx="1292089" cy="975374"/>
            <a:chOff x="7580225" y="3809375"/>
            <a:chExt cx="1292089" cy="975374"/>
          </a:xfrm>
        </p:grpSpPr>
        <p:sp>
          <p:nvSpPr>
            <p:cNvPr id="1294" name="Google Shape;1294;p9"/>
            <p:cNvSpPr/>
            <p:nvPr/>
          </p:nvSpPr>
          <p:spPr>
            <a:xfrm>
              <a:off x="7580236" y="4247147"/>
              <a:ext cx="241144" cy="537602"/>
            </a:xfrm>
            <a:custGeom>
              <a:avLst/>
              <a:gdLst/>
              <a:ahLst/>
              <a:cxnLst/>
              <a:rect l="l" t="t" r="r" b="b"/>
              <a:pathLst>
                <a:path w="3976" h="8864" extrusionOk="0">
                  <a:moveTo>
                    <a:pt x="1998" y="1"/>
                  </a:moveTo>
                  <a:cubicBezTo>
                    <a:pt x="1457" y="1"/>
                    <a:pt x="958" y="397"/>
                    <a:pt x="605" y="1062"/>
                  </a:cubicBezTo>
                  <a:cubicBezTo>
                    <a:pt x="417" y="1395"/>
                    <a:pt x="272" y="1811"/>
                    <a:pt x="167" y="2311"/>
                  </a:cubicBezTo>
                  <a:cubicBezTo>
                    <a:pt x="64" y="2788"/>
                    <a:pt x="1" y="3371"/>
                    <a:pt x="1" y="4017"/>
                  </a:cubicBezTo>
                  <a:cubicBezTo>
                    <a:pt x="1" y="4350"/>
                    <a:pt x="1" y="4661"/>
                    <a:pt x="22" y="4994"/>
                  </a:cubicBezTo>
                  <a:cubicBezTo>
                    <a:pt x="42" y="5307"/>
                    <a:pt x="84" y="5618"/>
                    <a:pt x="126" y="5909"/>
                  </a:cubicBezTo>
                  <a:cubicBezTo>
                    <a:pt x="209" y="6513"/>
                    <a:pt x="334" y="7032"/>
                    <a:pt x="500" y="7470"/>
                  </a:cubicBezTo>
                  <a:cubicBezTo>
                    <a:pt x="667" y="7928"/>
                    <a:pt x="875" y="8261"/>
                    <a:pt x="1104" y="8510"/>
                  </a:cubicBezTo>
                  <a:cubicBezTo>
                    <a:pt x="1354" y="8738"/>
                    <a:pt x="1604" y="8863"/>
                    <a:pt x="1873" y="8863"/>
                  </a:cubicBezTo>
                  <a:cubicBezTo>
                    <a:pt x="2144" y="8843"/>
                    <a:pt x="2414" y="8718"/>
                    <a:pt x="2664" y="8469"/>
                  </a:cubicBezTo>
                  <a:cubicBezTo>
                    <a:pt x="2913" y="8239"/>
                    <a:pt x="3121" y="7886"/>
                    <a:pt x="3310" y="7429"/>
                  </a:cubicBezTo>
                  <a:cubicBezTo>
                    <a:pt x="3518" y="6991"/>
                    <a:pt x="3662" y="6450"/>
                    <a:pt x="3787" y="5867"/>
                  </a:cubicBezTo>
                  <a:cubicBezTo>
                    <a:pt x="3850" y="5576"/>
                    <a:pt x="3892" y="5265"/>
                    <a:pt x="3912" y="4952"/>
                  </a:cubicBezTo>
                  <a:cubicBezTo>
                    <a:pt x="3954" y="4641"/>
                    <a:pt x="3975" y="4328"/>
                    <a:pt x="3975" y="3995"/>
                  </a:cubicBezTo>
                  <a:cubicBezTo>
                    <a:pt x="3975" y="3371"/>
                    <a:pt x="3934" y="2788"/>
                    <a:pt x="3829" y="2311"/>
                  </a:cubicBezTo>
                  <a:cubicBezTo>
                    <a:pt x="3726" y="1811"/>
                    <a:pt x="3579" y="1395"/>
                    <a:pt x="3413" y="1062"/>
                  </a:cubicBezTo>
                  <a:cubicBezTo>
                    <a:pt x="3038" y="397"/>
                    <a:pt x="2539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7667391" y="4247147"/>
              <a:ext cx="153990" cy="537602"/>
            </a:xfrm>
            <a:custGeom>
              <a:avLst/>
              <a:gdLst/>
              <a:ahLst/>
              <a:cxnLst/>
              <a:rect l="l" t="t" r="r" b="b"/>
              <a:pathLst>
                <a:path w="2539" h="8864" extrusionOk="0">
                  <a:moveTo>
                    <a:pt x="561" y="1"/>
                  </a:moveTo>
                  <a:cubicBezTo>
                    <a:pt x="416" y="1"/>
                    <a:pt x="270" y="22"/>
                    <a:pt x="125" y="84"/>
                  </a:cubicBezTo>
                  <a:cubicBezTo>
                    <a:pt x="561" y="230"/>
                    <a:pt x="957" y="666"/>
                    <a:pt x="1227" y="1290"/>
                  </a:cubicBezTo>
                  <a:cubicBezTo>
                    <a:pt x="1373" y="1603"/>
                    <a:pt x="1476" y="1978"/>
                    <a:pt x="1560" y="2414"/>
                  </a:cubicBezTo>
                  <a:cubicBezTo>
                    <a:pt x="1643" y="2852"/>
                    <a:pt x="1684" y="3371"/>
                    <a:pt x="1664" y="3933"/>
                  </a:cubicBezTo>
                  <a:cubicBezTo>
                    <a:pt x="1664" y="4516"/>
                    <a:pt x="1601" y="5077"/>
                    <a:pt x="1518" y="5618"/>
                  </a:cubicBezTo>
                  <a:cubicBezTo>
                    <a:pt x="1435" y="6159"/>
                    <a:pt x="1310" y="6658"/>
                    <a:pt x="1165" y="7074"/>
                  </a:cubicBezTo>
                  <a:cubicBezTo>
                    <a:pt x="999" y="7512"/>
                    <a:pt x="832" y="7865"/>
                    <a:pt x="644" y="8156"/>
                  </a:cubicBezTo>
                  <a:cubicBezTo>
                    <a:pt x="436" y="8447"/>
                    <a:pt x="228" y="8635"/>
                    <a:pt x="0" y="8760"/>
                  </a:cubicBezTo>
                  <a:cubicBezTo>
                    <a:pt x="145" y="8822"/>
                    <a:pt x="291" y="8863"/>
                    <a:pt x="436" y="8863"/>
                  </a:cubicBezTo>
                  <a:cubicBezTo>
                    <a:pt x="707" y="8843"/>
                    <a:pt x="977" y="8718"/>
                    <a:pt x="1227" y="8469"/>
                  </a:cubicBezTo>
                  <a:cubicBezTo>
                    <a:pt x="1476" y="8239"/>
                    <a:pt x="1684" y="7886"/>
                    <a:pt x="1873" y="7429"/>
                  </a:cubicBezTo>
                  <a:cubicBezTo>
                    <a:pt x="2081" y="6991"/>
                    <a:pt x="2225" y="6450"/>
                    <a:pt x="2350" y="5867"/>
                  </a:cubicBezTo>
                  <a:cubicBezTo>
                    <a:pt x="2413" y="5576"/>
                    <a:pt x="2455" y="5265"/>
                    <a:pt x="2475" y="4952"/>
                  </a:cubicBezTo>
                  <a:cubicBezTo>
                    <a:pt x="2517" y="4641"/>
                    <a:pt x="2538" y="4328"/>
                    <a:pt x="2538" y="3995"/>
                  </a:cubicBezTo>
                  <a:cubicBezTo>
                    <a:pt x="2538" y="3371"/>
                    <a:pt x="2497" y="2788"/>
                    <a:pt x="2392" y="2311"/>
                  </a:cubicBezTo>
                  <a:cubicBezTo>
                    <a:pt x="2289" y="1811"/>
                    <a:pt x="2142" y="1395"/>
                    <a:pt x="1976" y="1062"/>
                  </a:cubicBezTo>
                  <a:cubicBezTo>
                    <a:pt x="1601" y="397"/>
                    <a:pt x="1102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8358669" y="3809383"/>
              <a:ext cx="513645" cy="239810"/>
            </a:xfrm>
            <a:custGeom>
              <a:avLst/>
              <a:gdLst/>
              <a:ahLst/>
              <a:cxnLst/>
              <a:rect l="l" t="t" r="r" b="b"/>
              <a:pathLst>
                <a:path w="8469" h="3954" extrusionOk="0">
                  <a:moveTo>
                    <a:pt x="4391" y="1"/>
                  </a:moveTo>
                  <a:cubicBezTo>
                    <a:pt x="3787" y="1"/>
                    <a:pt x="3205" y="62"/>
                    <a:pt x="2664" y="167"/>
                  </a:cubicBezTo>
                  <a:cubicBezTo>
                    <a:pt x="2144" y="270"/>
                    <a:pt x="1665" y="417"/>
                    <a:pt x="1271" y="583"/>
                  </a:cubicBezTo>
                  <a:cubicBezTo>
                    <a:pt x="875" y="770"/>
                    <a:pt x="563" y="978"/>
                    <a:pt x="355" y="1207"/>
                  </a:cubicBezTo>
                  <a:cubicBezTo>
                    <a:pt x="126" y="1435"/>
                    <a:pt x="1" y="1707"/>
                    <a:pt x="1" y="1976"/>
                  </a:cubicBezTo>
                  <a:cubicBezTo>
                    <a:pt x="1" y="2248"/>
                    <a:pt x="106" y="2497"/>
                    <a:pt x="314" y="2725"/>
                  </a:cubicBezTo>
                  <a:cubicBezTo>
                    <a:pt x="522" y="2975"/>
                    <a:pt x="833" y="3183"/>
                    <a:pt x="1229" y="3371"/>
                  </a:cubicBezTo>
                  <a:cubicBezTo>
                    <a:pt x="1623" y="3538"/>
                    <a:pt x="2103" y="3682"/>
                    <a:pt x="2644" y="3787"/>
                  </a:cubicBezTo>
                  <a:cubicBezTo>
                    <a:pt x="3185" y="3890"/>
                    <a:pt x="3787" y="3954"/>
                    <a:pt x="4411" y="3954"/>
                  </a:cubicBezTo>
                  <a:cubicBezTo>
                    <a:pt x="5015" y="3954"/>
                    <a:pt x="5598" y="3890"/>
                    <a:pt x="6097" y="3807"/>
                  </a:cubicBezTo>
                  <a:cubicBezTo>
                    <a:pt x="6597" y="3704"/>
                    <a:pt x="7033" y="3558"/>
                    <a:pt x="7387" y="3391"/>
                  </a:cubicBezTo>
                  <a:cubicBezTo>
                    <a:pt x="7720" y="3205"/>
                    <a:pt x="7990" y="2997"/>
                    <a:pt x="8178" y="2767"/>
                  </a:cubicBezTo>
                  <a:cubicBezTo>
                    <a:pt x="8364" y="2517"/>
                    <a:pt x="8469" y="2268"/>
                    <a:pt x="8447" y="1998"/>
                  </a:cubicBezTo>
                  <a:cubicBezTo>
                    <a:pt x="8447" y="1727"/>
                    <a:pt x="8344" y="1457"/>
                    <a:pt x="8156" y="1227"/>
                  </a:cubicBezTo>
                  <a:cubicBezTo>
                    <a:pt x="7970" y="978"/>
                    <a:pt x="7698" y="770"/>
                    <a:pt x="7346" y="583"/>
                  </a:cubicBezTo>
                  <a:cubicBezTo>
                    <a:pt x="6991" y="417"/>
                    <a:pt x="6575" y="270"/>
                    <a:pt x="6076" y="167"/>
                  </a:cubicBezTo>
                  <a:cubicBezTo>
                    <a:pt x="5576" y="62"/>
                    <a:pt x="5015" y="1"/>
                    <a:pt x="4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8358669" y="3902784"/>
              <a:ext cx="513645" cy="146409"/>
            </a:xfrm>
            <a:custGeom>
              <a:avLst/>
              <a:gdLst/>
              <a:ahLst/>
              <a:cxnLst/>
              <a:rect l="l" t="t" r="r" b="b"/>
              <a:pathLst>
                <a:path w="8469" h="2414" extrusionOk="0">
                  <a:moveTo>
                    <a:pt x="106" y="0"/>
                  </a:moveTo>
                  <a:cubicBezTo>
                    <a:pt x="42" y="145"/>
                    <a:pt x="1" y="292"/>
                    <a:pt x="1" y="436"/>
                  </a:cubicBezTo>
                  <a:cubicBezTo>
                    <a:pt x="1" y="708"/>
                    <a:pt x="106" y="957"/>
                    <a:pt x="314" y="1185"/>
                  </a:cubicBezTo>
                  <a:cubicBezTo>
                    <a:pt x="522" y="1435"/>
                    <a:pt x="833" y="1643"/>
                    <a:pt x="1229" y="1831"/>
                  </a:cubicBezTo>
                  <a:cubicBezTo>
                    <a:pt x="1623" y="1998"/>
                    <a:pt x="2103" y="2142"/>
                    <a:pt x="2644" y="2247"/>
                  </a:cubicBezTo>
                  <a:cubicBezTo>
                    <a:pt x="3185" y="2350"/>
                    <a:pt x="3787" y="2414"/>
                    <a:pt x="4411" y="2414"/>
                  </a:cubicBezTo>
                  <a:cubicBezTo>
                    <a:pt x="5015" y="2414"/>
                    <a:pt x="5598" y="2350"/>
                    <a:pt x="6097" y="2267"/>
                  </a:cubicBezTo>
                  <a:cubicBezTo>
                    <a:pt x="6597" y="2164"/>
                    <a:pt x="7033" y="2018"/>
                    <a:pt x="7387" y="1851"/>
                  </a:cubicBezTo>
                  <a:cubicBezTo>
                    <a:pt x="7720" y="1665"/>
                    <a:pt x="7990" y="1457"/>
                    <a:pt x="8178" y="1227"/>
                  </a:cubicBezTo>
                  <a:cubicBezTo>
                    <a:pt x="8364" y="977"/>
                    <a:pt x="8469" y="728"/>
                    <a:pt x="8469" y="458"/>
                  </a:cubicBezTo>
                  <a:cubicBezTo>
                    <a:pt x="8447" y="312"/>
                    <a:pt x="8427" y="167"/>
                    <a:pt x="8364" y="20"/>
                  </a:cubicBezTo>
                  <a:cubicBezTo>
                    <a:pt x="8219" y="458"/>
                    <a:pt x="7782" y="832"/>
                    <a:pt x="7137" y="1102"/>
                  </a:cubicBezTo>
                  <a:cubicBezTo>
                    <a:pt x="6825" y="1249"/>
                    <a:pt x="6430" y="1352"/>
                    <a:pt x="5972" y="1415"/>
                  </a:cubicBezTo>
                  <a:cubicBezTo>
                    <a:pt x="5535" y="1498"/>
                    <a:pt x="5015" y="1540"/>
                    <a:pt x="4475" y="1540"/>
                  </a:cubicBezTo>
                  <a:cubicBezTo>
                    <a:pt x="3934" y="1518"/>
                    <a:pt x="3413" y="1477"/>
                    <a:pt x="2913" y="1415"/>
                  </a:cubicBezTo>
                  <a:cubicBezTo>
                    <a:pt x="2436" y="1332"/>
                    <a:pt x="1978" y="1227"/>
                    <a:pt x="1604" y="1082"/>
                  </a:cubicBezTo>
                  <a:cubicBezTo>
                    <a:pt x="1207" y="957"/>
                    <a:pt x="896" y="791"/>
                    <a:pt x="647" y="603"/>
                  </a:cubicBezTo>
                  <a:cubicBezTo>
                    <a:pt x="397" y="416"/>
                    <a:pt x="209" y="208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7580225" y="3809375"/>
              <a:ext cx="1174730" cy="889554"/>
            </a:xfrm>
            <a:custGeom>
              <a:avLst/>
              <a:gdLst/>
              <a:ahLst/>
              <a:cxnLst/>
              <a:rect l="l" t="t" r="r" b="b"/>
              <a:pathLst>
                <a:path w="19369" h="14667" extrusionOk="0">
                  <a:moveTo>
                    <a:pt x="16477" y="0"/>
                  </a:moveTo>
                  <a:cubicBezTo>
                    <a:pt x="16789" y="894"/>
                    <a:pt x="16977" y="1851"/>
                    <a:pt x="16977" y="2830"/>
                  </a:cubicBezTo>
                  <a:cubicBezTo>
                    <a:pt x="16977" y="8051"/>
                    <a:pt x="11984" y="12275"/>
                    <a:pt x="5826" y="12275"/>
                  </a:cubicBezTo>
                  <a:cubicBezTo>
                    <a:pt x="3682" y="12275"/>
                    <a:pt x="1685" y="11776"/>
                    <a:pt x="0" y="10880"/>
                  </a:cubicBezTo>
                  <a:lnTo>
                    <a:pt x="0" y="13523"/>
                  </a:lnTo>
                  <a:cubicBezTo>
                    <a:pt x="1768" y="14250"/>
                    <a:pt x="3745" y="14667"/>
                    <a:pt x="5826" y="14667"/>
                  </a:cubicBezTo>
                  <a:cubicBezTo>
                    <a:pt x="13293" y="14667"/>
                    <a:pt x="19368" y="9362"/>
                    <a:pt x="19368" y="2830"/>
                  </a:cubicBezTo>
                  <a:cubicBezTo>
                    <a:pt x="19368" y="1851"/>
                    <a:pt x="19224" y="916"/>
                    <a:pt x="1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7580225" y="3809375"/>
              <a:ext cx="1117961" cy="846674"/>
            </a:xfrm>
            <a:custGeom>
              <a:avLst/>
              <a:gdLst/>
              <a:ahLst/>
              <a:cxnLst/>
              <a:rect l="l" t="t" r="r" b="b"/>
              <a:pathLst>
                <a:path w="18433" h="13960" extrusionOk="0">
                  <a:moveTo>
                    <a:pt x="15687" y="0"/>
                  </a:moveTo>
                  <a:cubicBezTo>
                    <a:pt x="15998" y="852"/>
                    <a:pt x="16164" y="1768"/>
                    <a:pt x="16164" y="2683"/>
                  </a:cubicBezTo>
                  <a:cubicBezTo>
                    <a:pt x="16164" y="7656"/>
                    <a:pt x="11401" y="11692"/>
                    <a:pt x="5534" y="11692"/>
                  </a:cubicBezTo>
                  <a:cubicBezTo>
                    <a:pt x="3515" y="11692"/>
                    <a:pt x="1601" y="11213"/>
                    <a:pt x="0" y="10361"/>
                  </a:cubicBezTo>
                  <a:lnTo>
                    <a:pt x="0" y="12877"/>
                  </a:lnTo>
                  <a:cubicBezTo>
                    <a:pt x="1685" y="13565"/>
                    <a:pt x="3557" y="13959"/>
                    <a:pt x="5534" y="13959"/>
                  </a:cubicBezTo>
                  <a:cubicBezTo>
                    <a:pt x="12669" y="13959"/>
                    <a:pt x="18433" y="8925"/>
                    <a:pt x="18433" y="2683"/>
                  </a:cubicBezTo>
                  <a:cubicBezTo>
                    <a:pt x="18433" y="1768"/>
                    <a:pt x="18308" y="874"/>
                    <a:pt x="18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7580225" y="3809375"/>
              <a:ext cx="1056098" cy="800034"/>
            </a:xfrm>
            <a:custGeom>
              <a:avLst/>
              <a:gdLst/>
              <a:ahLst/>
              <a:cxnLst/>
              <a:rect l="l" t="t" r="r" b="b"/>
              <a:pathLst>
                <a:path w="17413" h="13191" extrusionOk="0">
                  <a:moveTo>
                    <a:pt x="14813" y="0"/>
                  </a:moveTo>
                  <a:cubicBezTo>
                    <a:pt x="15104" y="811"/>
                    <a:pt x="15271" y="1665"/>
                    <a:pt x="15271" y="2538"/>
                  </a:cubicBezTo>
                  <a:cubicBezTo>
                    <a:pt x="15271" y="7240"/>
                    <a:pt x="10777" y="11047"/>
                    <a:pt x="5243" y="11047"/>
                  </a:cubicBezTo>
                  <a:cubicBezTo>
                    <a:pt x="3307" y="11047"/>
                    <a:pt x="1518" y="10819"/>
                    <a:pt x="0" y="10028"/>
                  </a:cubicBezTo>
                  <a:lnTo>
                    <a:pt x="0" y="12150"/>
                  </a:lnTo>
                  <a:cubicBezTo>
                    <a:pt x="1581" y="12816"/>
                    <a:pt x="3371" y="13190"/>
                    <a:pt x="5243" y="13190"/>
                  </a:cubicBezTo>
                  <a:cubicBezTo>
                    <a:pt x="11962" y="13190"/>
                    <a:pt x="17413" y="8425"/>
                    <a:pt x="17413" y="2538"/>
                  </a:cubicBezTo>
                  <a:cubicBezTo>
                    <a:pt x="17413" y="1665"/>
                    <a:pt x="17288" y="832"/>
                    <a:pt x="17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7580225" y="3809375"/>
              <a:ext cx="994357" cy="706633"/>
            </a:xfrm>
            <a:custGeom>
              <a:avLst/>
              <a:gdLst/>
              <a:ahLst/>
              <a:cxnLst/>
              <a:rect l="l" t="t" r="r" b="b"/>
              <a:pathLst>
                <a:path w="16395" h="11651" extrusionOk="0">
                  <a:moveTo>
                    <a:pt x="14958" y="0"/>
                  </a:moveTo>
                  <a:cubicBezTo>
                    <a:pt x="15146" y="686"/>
                    <a:pt x="15249" y="1373"/>
                    <a:pt x="15249" y="2101"/>
                  </a:cubicBezTo>
                  <a:cubicBezTo>
                    <a:pt x="15249" y="6927"/>
                    <a:pt x="10486" y="10839"/>
                    <a:pt x="4577" y="10839"/>
                  </a:cubicBezTo>
                  <a:cubicBezTo>
                    <a:pt x="2933" y="10839"/>
                    <a:pt x="1393" y="10547"/>
                    <a:pt x="0" y="10006"/>
                  </a:cubicBezTo>
                  <a:lnTo>
                    <a:pt x="0" y="10755"/>
                  </a:lnTo>
                  <a:cubicBezTo>
                    <a:pt x="1498" y="11338"/>
                    <a:pt x="3163" y="11651"/>
                    <a:pt x="4930" y="11651"/>
                  </a:cubicBezTo>
                  <a:cubicBezTo>
                    <a:pt x="11255" y="11651"/>
                    <a:pt x="16394" y="7448"/>
                    <a:pt x="16394" y="2247"/>
                  </a:cubicBezTo>
                  <a:cubicBezTo>
                    <a:pt x="16394" y="1477"/>
                    <a:pt x="16289" y="728"/>
                    <a:pt x="16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2" name="Google Shape;1302;p9"/>
          <p:cNvSpPr/>
          <p:nvPr/>
        </p:nvSpPr>
        <p:spPr>
          <a:xfrm rot="-2055168">
            <a:off x="1100248" y="2343023"/>
            <a:ext cx="429782" cy="457473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9"/>
          <p:cNvSpPr/>
          <p:nvPr/>
        </p:nvSpPr>
        <p:spPr>
          <a:xfrm>
            <a:off x="7296325" y="2394050"/>
            <a:ext cx="392914" cy="355427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accent1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4" name="Google Shape;1554;p13"/>
          <p:cNvSpPr txBox="1">
            <a:spLocks noGrp="1"/>
          </p:cNvSpPr>
          <p:nvPr>
            <p:ph type="title" idx="2"/>
          </p:nvPr>
        </p:nvSpPr>
        <p:spPr>
          <a:xfrm>
            <a:off x="1230650" y="2943600"/>
            <a:ext cx="21192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5" name="Google Shape;1555;p13"/>
          <p:cNvSpPr txBox="1">
            <a:spLocks noGrp="1"/>
          </p:cNvSpPr>
          <p:nvPr>
            <p:ph type="subTitle" idx="1"/>
          </p:nvPr>
        </p:nvSpPr>
        <p:spPr>
          <a:xfrm>
            <a:off x="1230650" y="3781000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6" name="Google Shape;1556;p13"/>
          <p:cNvSpPr txBox="1">
            <a:spLocks noGrp="1"/>
          </p:cNvSpPr>
          <p:nvPr>
            <p:ph type="title" idx="3"/>
          </p:nvPr>
        </p:nvSpPr>
        <p:spPr>
          <a:xfrm>
            <a:off x="3512394" y="2943375"/>
            <a:ext cx="21192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7" name="Google Shape;1557;p13"/>
          <p:cNvSpPr txBox="1">
            <a:spLocks noGrp="1"/>
          </p:cNvSpPr>
          <p:nvPr>
            <p:ph type="subTitle" idx="4"/>
          </p:nvPr>
        </p:nvSpPr>
        <p:spPr>
          <a:xfrm>
            <a:off x="3512389" y="3781000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8" name="Google Shape;1558;p13"/>
          <p:cNvSpPr txBox="1">
            <a:spLocks noGrp="1"/>
          </p:cNvSpPr>
          <p:nvPr>
            <p:ph type="title" idx="5"/>
          </p:nvPr>
        </p:nvSpPr>
        <p:spPr>
          <a:xfrm>
            <a:off x="5810988" y="2943375"/>
            <a:ext cx="21192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9" name="Google Shape;1559;p13"/>
          <p:cNvSpPr txBox="1">
            <a:spLocks noGrp="1"/>
          </p:cNvSpPr>
          <p:nvPr>
            <p:ph type="subTitle" idx="6"/>
          </p:nvPr>
        </p:nvSpPr>
        <p:spPr>
          <a:xfrm>
            <a:off x="5810984" y="3781000"/>
            <a:ext cx="2119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0" name="Google Shape;1560;p13"/>
          <p:cNvSpPr txBox="1">
            <a:spLocks noGrp="1"/>
          </p:cNvSpPr>
          <p:nvPr>
            <p:ph type="title" idx="7" hasCustomPrompt="1"/>
          </p:nvPr>
        </p:nvSpPr>
        <p:spPr>
          <a:xfrm>
            <a:off x="1230650" y="1787125"/>
            <a:ext cx="21192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1" name="Google Shape;1561;p13"/>
          <p:cNvSpPr txBox="1">
            <a:spLocks noGrp="1"/>
          </p:cNvSpPr>
          <p:nvPr>
            <p:ph type="title" idx="8" hasCustomPrompt="1"/>
          </p:nvPr>
        </p:nvSpPr>
        <p:spPr>
          <a:xfrm>
            <a:off x="3512400" y="1787125"/>
            <a:ext cx="21192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2" name="Google Shape;1562;p13"/>
          <p:cNvSpPr txBox="1">
            <a:spLocks noGrp="1"/>
          </p:cNvSpPr>
          <p:nvPr>
            <p:ph type="title" idx="9" hasCustomPrompt="1"/>
          </p:nvPr>
        </p:nvSpPr>
        <p:spPr>
          <a:xfrm>
            <a:off x="5811000" y="1787125"/>
            <a:ext cx="2119200" cy="10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563" name="Google Shape;1563;p13"/>
          <p:cNvGrpSpPr/>
          <p:nvPr/>
        </p:nvGrpSpPr>
        <p:grpSpPr>
          <a:xfrm rot="-1568052" flipH="1">
            <a:off x="-259497" y="-297342"/>
            <a:ext cx="1110079" cy="876881"/>
            <a:chOff x="702500" y="4152325"/>
            <a:chExt cx="676296" cy="534224"/>
          </a:xfrm>
        </p:grpSpPr>
        <p:sp>
          <p:nvSpPr>
            <p:cNvPr id="1564" name="Google Shape;1564;p1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13"/>
          <p:cNvSpPr/>
          <p:nvPr/>
        </p:nvSpPr>
        <p:spPr>
          <a:xfrm flipH="1">
            <a:off x="9072341" y="1640950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8" name="Google Shape;1568;p13"/>
          <p:cNvGrpSpPr/>
          <p:nvPr/>
        </p:nvGrpSpPr>
        <p:grpSpPr>
          <a:xfrm rot="-4219753" flipH="1">
            <a:off x="46440" y="4551671"/>
            <a:ext cx="676266" cy="534200"/>
            <a:chOff x="702500" y="4152325"/>
            <a:chExt cx="676296" cy="534224"/>
          </a:xfrm>
        </p:grpSpPr>
        <p:sp>
          <p:nvSpPr>
            <p:cNvPr id="1569" name="Google Shape;1569;p1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13"/>
          <p:cNvSpPr/>
          <p:nvPr/>
        </p:nvSpPr>
        <p:spPr>
          <a:xfrm rot="1107510" flipH="1">
            <a:off x="65650" y="1923251"/>
            <a:ext cx="459774" cy="489398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rgbClr val="322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13"/>
          <p:cNvGrpSpPr/>
          <p:nvPr/>
        </p:nvGrpSpPr>
        <p:grpSpPr>
          <a:xfrm rot="-9639433" flipH="1">
            <a:off x="8736893" y="2700943"/>
            <a:ext cx="676257" cy="534194"/>
            <a:chOff x="702500" y="4152325"/>
            <a:chExt cx="676296" cy="534224"/>
          </a:xfrm>
        </p:grpSpPr>
        <p:sp>
          <p:nvSpPr>
            <p:cNvPr id="1574" name="Google Shape;1574;p1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13"/>
          <p:cNvSpPr/>
          <p:nvPr/>
        </p:nvSpPr>
        <p:spPr>
          <a:xfrm rot="1547163" flipH="1">
            <a:off x="261811" y="3534828"/>
            <a:ext cx="245518" cy="222094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8" name="Google Shape;1578;p13"/>
          <p:cNvGrpSpPr/>
          <p:nvPr/>
        </p:nvGrpSpPr>
        <p:grpSpPr>
          <a:xfrm rot="10800000" flipH="1">
            <a:off x="8008140" y="4313289"/>
            <a:ext cx="1135948" cy="860230"/>
            <a:chOff x="4852025" y="2466175"/>
            <a:chExt cx="747925" cy="566425"/>
          </a:xfrm>
        </p:grpSpPr>
        <p:sp>
          <p:nvSpPr>
            <p:cNvPr id="1579" name="Google Shape;1579;p13"/>
            <p:cNvSpPr/>
            <p:nvPr/>
          </p:nvSpPr>
          <p:spPr>
            <a:xfrm>
              <a:off x="5287875" y="2834975"/>
              <a:ext cx="53575" cy="49850"/>
            </a:xfrm>
            <a:custGeom>
              <a:avLst/>
              <a:gdLst/>
              <a:ahLst/>
              <a:cxnLst/>
              <a:rect l="l" t="t" r="r" b="b"/>
              <a:pathLst>
                <a:path w="2143" h="1994" extrusionOk="0">
                  <a:moveTo>
                    <a:pt x="498" y="0"/>
                  </a:moveTo>
                  <a:cubicBezTo>
                    <a:pt x="416" y="0"/>
                    <a:pt x="338" y="43"/>
                    <a:pt x="291" y="124"/>
                  </a:cubicBezTo>
                  <a:cubicBezTo>
                    <a:pt x="0" y="602"/>
                    <a:pt x="62" y="1206"/>
                    <a:pt x="458" y="1622"/>
                  </a:cubicBezTo>
                  <a:cubicBezTo>
                    <a:pt x="707" y="1871"/>
                    <a:pt x="1031" y="1993"/>
                    <a:pt x="1353" y="1993"/>
                  </a:cubicBezTo>
                  <a:cubicBezTo>
                    <a:pt x="1569" y="1993"/>
                    <a:pt x="1784" y="1938"/>
                    <a:pt x="1976" y="1830"/>
                  </a:cubicBezTo>
                  <a:cubicBezTo>
                    <a:pt x="2122" y="1747"/>
                    <a:pt x="2142" y="1559"/>
                    <a:pt x="2017" y="1434"/>
                  </a:cubicBezTo>
                  <a:cubicBezTo>
                    <a:pt x="1967" y="1384"/>
                    <a:pt x="1901" y="1356"/>
                    <a:pt x="1839" y="1356"/>
                  </a:cubicBezTo>
                  <a:cubicBezTo>
                    <a:pt x="1798" y="1356"/>
                    <a:pt x="1759" y="1368"/>
                    <a:pt x="1726" y="1392"/>
                  </a:cubicBezTo>
                  <a:cubicBezTo>
                    <a:pt x="1610" y="1459"/>
                    <a:pt x="1480" y="1492"/>
                    <a:pt x="1351" y="1492"/>
                  </a:cubicBezTo>
                  <a:cubicBezTo>
                    <a:pt x="1159" y="1492"/>
                    <a:pt x="969" y="1417"/>
                    <a:pt x="832" y="1267"/>
                  </a:cubicBezTo>
                  <a:cubicBezTo>
                    <a:pt x="583" y="1039"/>
                    <a:pt x="561" y="665"/>
                    <a:pt x="727" y="374"/>
                  </a:cubicBezTo>
                  <a:cubicBezTo>
                    <a:pt x="769" y="291"/>
                    <a:pt x="769" y="166"/>
                    <a:pt x="686" y="82"/>
                  </a:cubicBezTo>
                  <a:cubicBezTo>
                    <a:pt x="630" y="27"/>
                    <a:pt x="563" y="0"/>
                    <a:pt x="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367425" y="2750475"/>
              <a:ext cx="62975" cy="55600"/>
            </a:xfrm>
            <a:custGeom>
              <a:avLst/>
              <a:gdLst/>
              <a:ahLst/>
              <a:cxnLst/>
              <a:rect l="l" t="t" r="r" b="b"/>
              <a:pathLst>
                <a:path w="2519" h="2224" extrusionOk="0">
                  <a:moveTo>
                    <a:pt x="963" y="0"/>
                  </a:moveTo>
                  <a:cubicBezTo>
                    <a:pt x="691" y="0"/>
                    <a:pt x="421" y="79"/>
                    <a:pt x="188" y="237"/>
                  </a:cubicBezTo>
                  <a:cubicBezTo>
                    <a:pt x="22" y="342"/>
                    <a:pt x="0" y="570"/>
                    <a:pt x="147" y="695"/>
                  </a:cubicBezTo>
                  <a:cubicBezTo>
                    <a:pt x="202" y="739"/>
                    <a:pt x="270" y="760"/>
                    <a:pt x="337" y="760"/>
                  </a:cubicBezTo>
                  <a:cubicBezTo>
                    <a:pt x="395" y="760"/>
                    <a:pt x="452" y="745"/>
                    <a:pt x="500" y="716"/>
                  </a:cubicBezTo>
                  <a:cubicBezTo>
                    <a:pt x="639" y="624"/>
                    <a:pt x="799" y="576"/>
                    <a:pt x="960" y="576"/>
                  </a:cubicBezTo>
                  <a:cubicBezTo>
                    <a:pt x="1159" y="576"/>
                    <a:pt x="1359" y="649"/>
                    <a:pt x="1520" y="800"/>
                  </a:cubicBezTo>
                  <a:cubicBezTo>
                    <a:pt x="1811" y="1049"/>
                    <a:pt x="1894" y="1485"/>
                    <a:pt x="1706" y="1818"/>
                  </a:cubicBezTo>
                  <a:cubicBezTo>
                    <a:pt x="1645" y="1923"/>
                    <a:pt x="1686" y="2068"/>
                    <a:pt x="1770" y="2151"/>
                  </a:cubicBezTo>
                  <a:cubicBezTo>
                    <a:pt x="1827" y="2200"/>
                    <a:pt x="1897" y="2224"/>
                    <a:pt x="1966" y="2224"/>
                  </a:cubicBezTo>
                  <a:cubicBezTo>
                    <a:pt x="2073" y="2224"/>
                    <a:pt x="2177" y="2169"/>
                    <a:pt x="2227" y="2068"/>
                  </a:cubicBezTo>
                  <a:cubicBezTo>
                    <a:pt x="2518" y="1507"/>
                    <a:pt x="2414" y="800"/>
                    <a:pt x="1914" y="362"/>
                  </a:cubicBezTo>
                  <a:cubicBezTo>
                    <a:pt x="1638" y="121"/>
                    <a:pt x="129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410075" y="2864475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1153" y="1"/>
                  </a:moveTo>
                  <a:cubicBezTo>
                    <a:pt x="1079" y="1"/>
                    <a:pt x="1005" y="38"/>
                    <a:pt x="957" y="109"/>
                  </a:cubicBezTo>
                  <a:cubicBezTo>
                    <a:pt x="896" y="192"/>
                    <a:pt x="916" y="317"/>
                    <a:pt x="999" y="379"/>
                  </a:cubicBezTo>
                  <a:cubicBezTo>
                    <a:pt x="1187" y="587"/>
                    <a:pt x="1229" y="920"/>
                    <a:pt x="1082" y="1191"/>
                  </a:cubicBezTo>
                  <a:cubicBezTo>
                    <a:pt x="950" y="1389"/>
                    <a:pt x="728" y="1508"/>
                    <a:pt x="507" y="1508"/>
                  </a:cubicBezTo>
                  <a:cubicBezTo>
                    <a:pt x="448" y="1508"/>
                    <a:pt x="390" y="1500"/>
                    <a:pt x="333" y="1482"/>
                  </a:cubicBezTo>
                  <a:cubicBezTo>
                    <a:pt x="306" y="1471"/>
                    <a:pt x="280" y="1466"/>
                    <a:pt x="254" y="1466"/>
                  </a:cubicBezTo>
                  <a:cubicBezTo>
                    <a:pt x="179" y="1466"/>
                    <a:pt x="109" y="1509"/>
                    <a:pt x="64" y="1585"/>
                  </a:cubicBezTo>
                  <a:cubicBezTo>
                    <a:pt x="0" y="1710"/>
                    <a:pt x="64" y="1877"/>
                    <a:pt x="208" y="1918"/>
                  </a:cubicBezTo>
                  <a:cubicBezTo>
                    <a:pt x="302" y="1944"/>
                    <a:pt x="399" y="1956"/>
                    <a:pt x="496" y="1956"/>
                  </a:cubicBezTo>
                  <a:cubicBezTo>
                    <a:pt x="875" y="1956"/>
                    <a:pt x="1258" y="1767"/>
                    <a:pt x="1457" y="1419"/>
                  </a:cubicBezTo>
                  <a:cubicBezTo>
                    <a:pt x="1728" y="983"/>
                    <a:pt x="1665" y="420"/>
                    <a:pt x="1312" y="68"/>
                  </a:cubicBezTo>
                  <a:cubicBezTo>
                    <a:pt x="1267" y="22"/>
                    <a:pt x="1210" y="1"/>
                    <a:pt x="1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5315950" y="2831825"/>
              <a:ext cx="62450" cy="31225"/>
            </a:xfrm>
            <a:custGeom>
              <a:avLst/>
              <a:gdLst/>
              <a:ahLst/>
              <a:cxnLst/>
              <a:rect l="l" t="t" r="r" b="b"/>
              <a:pathLst>
                <a:path w="2498" h="1249" extrusionOk="0">
                  <a:moveTo>
                    <a:pt x="1249" y="0"/>
                  </a:moveTo>
                  <a:cubicBezTo>
                    <a:pt x="686" y="0"/>
                    <a:pt x="187" y="395"/>
                    <a:pt x="62" y="916"/>
                  </a:cubicBezTo>
                  <a:cubicBezTo>
                    <a:pt x="1" y="1082"/>
                    <a:pt x="125" y="1249"/>
                    <a:pt x="292" y="1249"/>
                  </a:cubicBezTo>
                  <a:cubicBezTo>
                    <a:pt x="417" y="1249"/>
                    <a:pt x="520" y="1165"/>
                    <a:pt x="541" y="1061"/>
                  </a:cubicBezTo>
                  <a:cubicBezTo>
                    <a:pt x="625" y="749"/>
                    <a:pt x="916" y="500"/>
                    <a:pt x="1249" y="500"/>
                  </a:cubicBezTo>
                  <a:cubicBezTo>
                    <a:pt x="1602" y="520"/>
                    <a:pt x="1893" y="749"/>
                    <a:pt x="1976" y="1061"/>
                  </a:cubicBezTo>
                  <a:cubicBezTo>
                    <a:pt x="1998" y="1165"/>
                    <a:pt x="2101" y="1249"/>
                    <a:pt x="2206" y="1249"/>
                  </a:cubicBezTo>
                  <a:cubicBezTo>
                    <a:pt x="2372" y="1249"/>
                    <a:pt x="2497" y="1102"/>
                    <a:pt x="2455" y="936"/>
                  </a:cubicBezTo>
                  <a:cubicBezTo>
                    <a:pt x="2309" y="395"/>
                    <a:pt x="1831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5331550" y="2920550"/>
              <a:ext cx="60350" cy="37675"/>
            </a:xfrm>
            <a:custGeom>
              <a:avLst/>
              <a:gdLst/>
              <a:ahLst/>
              <a:cxnLst/>
              <a:rect l="l" t="t" r="r" b="b"/>
              <a:pathLst>
                <a:path w="2414" h="1507" extrusionOk="0">
                  <a:moveTo>
                    <a:pt x="269" y="0"/>
                  </a:moveTo>
                  <a:cubicBezTo>
                    <a:pt x="131" y="0"/>
                    <a:pt x="21" y="113"/>
                    <a:pt x="21" y="258"/>
                  </a:cubicBezTo>
                  <a:cubicBezTo>
                    <a:pt x="1" y="799"/>
                    <a:pt x="375" y="1298"/>
                    <a:pt x="936" y="1464"/>
                  </a:cubicBezTo>
                  <a:cubicBezTo>
                    <a:pt x="1040" y="1493"/>
                    <a:pt x="1146" y="1506"/>
                    <a:pt x="1251" y="1506"/>
                  </a:cubicBezTo>
                  <a:cubicBezTo>
                    <a:pt x="1690" y="1506"/>
                    <a:pt x="2112" y="1269"/>
                    <a:pt x="2331" y="882"/>
                  </a:cubicBezTo>
                  <a:cubicBezTo>
                    <a:pt x="2414" y="737"/>
                    <a:pt x="2331" y="549"/>
                    <a:pt x="2184" y="507"/>
                  </a:cubicBezTo>
                  <a:cubicBezTo>
                    <a:pt x="2164" y="504"/>
                    <a:pt x="2144" y="503"/>
                    <a:pt x="2125" y="503"/>
                  </a:cubicBezTo>
                  <a:cubicBezTo>
                    <a:pt x="2027" y="503"/>
                    <a:pt x="1946" y="546"/>
                    <a:pt x="1893" y="632"/>
                  </a:cubicBezTo>
                  <a:cubicBezTo>
                    <a:pt x="1761" y="848"/>
                    <a:pt x="1524" y="997"/>
                    <a:pt x="1265" y="997"/>
                  </a:cubicBezTo>
                  <a:cubicBezTo>
                    <a:pt x="1198" y="997"/>
                    <a:pt x="1130" y="987"/>
                    <a:pt x="1061" y="965"/>
                  </a:cubicBezTo>
                  <a:cubicBezTo>
                    <a:pt x="728" y="882"/>
                    <a:pt x="520" y="571"/>
                    <a:pt x="520" y="258"/>
                  </a:cubicBezTo>
                  <a:cubicBezTo>
                    <a:pt x="520" y="133"/>
                    <a:pt x="437" y="30"/>
                    <a:pt x="334" y="8"/>
                  </a:cubicBezTo>
                  <a:cubicBezTo>
                    <a:pt x="312" y="3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5363800" y="2907875"/>
              <a:ext cx="55650" cy="47625"/>
            </a:xfrm>
            <a:custGeom>
              <a:avLst/>
              <a:gdLst/>
              <a:ahLst/>
              <a:cxnLst/>
              <a:rect l="l" t="t" r="r" b="b"/>
              <a:pathLst>
                <a:path w="2226" h="1905" extrusionOk="0">
                  <a:moveTo>
                    <a:pt x="871" y="1"/>
                  </a:moveTo>
                  <a:cubicBezTo>
                    <a:pt x="614" y="1"/>
                    <a:pt x="358" y="84"/>
                    <a:pt x="145" y="246"/>
                  </a:cubicBezTo>
                  <a:cubicBezTo>
                    <a:pt x="1" y="349"/>
                    <a:pt x="1" y="537"/>
                    <a:pt x="125" y="640"/>
                  </a:cubicBezTo>
                  <a:cubicBezTo>
                    <a:pt x="167" y="682"/>
                    <a:pt x="224" y="702"/>
                    <a:pt x="281" y="702"/>
                  </a:cubicBezTo>
                  <a:cubicBezTo>
                    <a:pt x="338" y="702"/>
                    <a:pt x="395" y="682"/>
                    <a:pt x="437" y="640"/>
                  </a:cubicBezTo>
                  <a:cubicBezTo>
                    <a:pt x="569" y="549"/>
                    <a:pt x="720" y="503"/>
                    <a:pt x="871" y="503"/>
                  </a:cubicBezTo>
                  <a:cubicBezTo>
                    <a:pt x="1032" y="503"/>
                    <a:pt x="1193" y="555"/>
                    <a:pt x="1332" y="662"/>
                  </a:cubicBezTo>
                  <a:cubicBezTo>
                    <a:pt x="1602" y="890"/>
                    <a:pt x="1685" y="1244"/>
                    <a:pt x="1540" y="1555"/>
                  </a:cubicBezTo>
                  <a:cubicBezTo>
                    <a:pt x="1498" y="1660"/>
                    <a:pt x="1518" y="1763"/>
                    <a:pt x="1623" y="1847"/>
                  </a:cubicBezTo>
                  <a:cubicBezTo>
                    <a:pt x="1670" y="1886"/>
                    <a:pt x="1727" y="1905"/>
                    <a:pt x="1781" y="1905"/>
                  </a:cubicBezTo>
                  <a:cubicBezTo>
                    <a:pt x="1872" y="1905"/>
                    <a:pt x="1958" y="1854"/>
                    <a:pt x="1998" y="1763"/>
                  </a:cubicBezTo>
                  <a:cubicBezTo>
                    <a:pt x="2226" y="1244"/>
                    <a:pt x="2101" y="640"/>
                    <a:pt x="1643" y="287"/>
                  </a:cubicBezTo>
                  <a:cubicBezTo>
                    <a:pt x="1419" y="94"/>
                    <a:pt x="1145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5292025" y="2812250"/>
              <a:ext cx="26525" cy="23650"/>
            </a:xfrm>
            <a:custGeom>
              <a:avLst/>
              <a:gdLst/>
              <a:ahLst/>
              <a:cxnLst/>
              <a:rect l="l" t="t" r="r" b="b"/>
              <a:pathLst>
                <a:path w="1061" h="946" extrusionOk="0">
                  <a:moveTo>
                    <a:pt x="395" y="1"/>
                  </a:moveTo>
                  <a:cubicBezTo>
                    <a:pt x="279" y="1"/>
                    <a:pt x="163" y="33"/>
                    <a:pt x="62" y="96"/>
                  </a:cubicBezTo>
                  <a:cubicBezTo>
                    <a:pt x="1" y="138"/>
                    <a:pt x="1" y="221"/>
                    <a:pt x="62" y="284"/>
                  </a:cubicBezTo>
                  <a:cubicBezTo>
                    <a:pt x="86" y="308"/>
                    <a:pt x="118" y="318"/>
                    <a:pt x="148" y="318"/>
                  </a:cubicBezTo>
                  <a:cubicBezTo>
                    <a:pt x="170" y="318"/>
                    <a:pt x="191" y="313"/>
                    <a:pt x="209" y="304"/>
                  </a:cubicBezTo>
                  <a:cubicBezTo>
                    <a:pt x="267" y="265"/>
                    <a:pt x="340" y="244"/>
                    <a:pt x="413" y="244"/>
                  </a:cubicBezTo>
                  <a:cubicBezTo>
                    <a:pt x="495" y="244"/>
                    <a:pt x="579" y="270"/>
                    <a:pt x="645" y="326"/>
                  </a:cubicBezTo>
                  <a:cubicBezTo>
                    <a:pt x="769" y="451"/>
                    <a:pt x="791" y="617"/>
                    <a:pt x="728" y="762"/>
                  </a:cubicBezTo>
                  <a:cubicBezTo>
                    <a:pt x="686" y="825"/>
                    <a:pt x="708" y="867"/>
                    <a:pt x="749" y="908"/>
                  </a:cubicBezTo>
                  <a:cubicBezTo>
                    <a:pt x="775" y="934"/>
                    <a:pt x="805" y="946"/>
                    <a:pt x="834" y="946"/>
                  </a:cubicBezTo>
                  <a:cubicBezTo>
                    <a:pt x="873" y="946"/>
                    <a:pt x="912" y="923"/>
                    <a:pt x="936" y="887"/>
                  </a:cubicBezTo>
                  <a:cubicBezTo>
                    <a:pt x="1061" y="637"/>
                    <a:pt x="1019" y="346"/>
                    <a:pt x="811" y="159"/>
                  </a:cubicBezTo>
                  <a:cubicBezTo>
                    <a:pt x="694" y="54"/>
                    <a:pt x="544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5411100" y="2839500"/>
              <a:ext cx="44775" cy="24600"/>
            </a:xfrm>
            <a:custGeom>
              <a:avLst/>
              <a:gdLst/>
              <a:ahLst/>
              <a:cxnLst/>
              <a:rect l="l" t="t" r="r" b="b"/>
              <a:pathLst>
                <a:path w="1791" h="984" extrusionOk="0">
                  <a:moveTo>
                    <a:pt x="903" y="0"/>
                  </a:moveTo>
                  <a:cubicBezTo>
                    <a:pt x="874" y="0"/>
                    <a:pt x="843" y="2"/>
                    <a:pt x="813" y="5"/>
                  </a:cubicBezTo>
                  <a:cubicBezTo>
                    <a:pt x="397" y="46"/>
                    <a:pt x="64" y="379"/>
                    <a:pt x="23" y="775"/>
                  </a:cubicBezTo>
                  <a:cubicBezTo>
                    <a:pt x="1" y="900"/>
                    <a:pt x="84" y="983"/>
                    <a:pt x="209" y="983"/>
                  </a:cubicBezTo>
                  <a:cubicBezTo>
                    <a:pt x="292" y="962"/>
                    <a:pt x="355" y="900"/>
                    <a:pt x="375" y="817"/>
                  </a:cubicBezTo>
                  <a:cubicBezTo>
                    <a:pt x="417" y="587"/>
                    <a:pt x="605" y="401"/>
                    <a:pt x="855" y="379"/>
                  </a:cubicBezTo>
                  <a:cubicBezTo>
                    <a:pt x="883" y="374"/>
                    <a:pt x="912" y="372"/>
                    <a:pt x="939" y="372"/>
                  </a:cubicBezTo>
                  <a:cubicBezTo>
                    <a:pt x="1155" y="372"/>
                    <a:pt x="1342" y="510"/>
                    <a:pt x="1416" y="712"/>
                  </a:cubicBezTo>
                  <a:cubicBezTo>
                    <a:pt x="1437" y="795"/>
                    <a:pt x="1520" y="837"/>
                    <a:pt x="1604" y="837"/>
                  </a:cubicBezTo>
                  <a:cubicBezTo>
                    <a:pt x="1728" y="817"/>
                    <a:pt x="1790" y="692"/>
                    <a:pt x="1748" y="587"/>
                  </a:cubicBezTo>
                  <a:cubicBezTo>
                    <a:pt x="1614" y="240"/>
                    <a:pt x="1283" y="0"/>
                    <a:pt x="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5423100" y="2937825"/>
              <a:ext cx="43175" cy="30525"/>
            </a:xfrm>
            <a:custGeom>
              <a:avLst/>
              <a:gdLst/>
              <a:ahLst/>
              <a:cxnLst/>
              <a:rect l="l" t="t" r="r" b="b"/>
              <a:pathLst>
                <a:path w="1727" h="1221" extrusionOk="0">
                  <a:moveTo>
                    <a:pt x="247" y="0"/>
                  </a:moveTo>
                  <a:cubicBezTo>
                    <a:pt x="169" y="0"/>
                    <a:pt x="98" y="58"/>
                    <a:pt x="83" y="149"/>
                  </a:cubicBezTo>
                  <a:cubicBezTo>
                    <a:pt x="0" y="545"/>
                    <a:pt x="208" y="962"/>
                    <a:pt x="583" y="1128"/>
                  </a:cubicBezTo>
                  <a:cubicBezTo>
                    <a:pt x="709" y="1191"/>
                    <a:pt x="843" y="1221"/>
                    <a:pt x="974" y="1221"/>
                  </a:cubicBezTo>
                  <a:cubicBezTo>
                    <a:pt x="1233" y="1221"/>
                    <a:pt x="1485" y="1106"/>
                    <a:pt x="1665" y="898"/>
                  </a:cubicBezTo>
                  <a:cubicBezTo>
                    <a:pt x="1726" y="795"/>
                    <a:pt x="1706" y="670"/>
                    <a:pt x="1601" y="607"/>
                  </a:cubicBezTo>
                  <a:cubicBezTo>
                    <a:pt x="1574" y="600"/>
                    <a:pt x="1547" y="596"/>
                    <a:pt x="1520" y="596"/>
                  </a:cubicBezTo>
                  <a:cubicBezTo>
                    <a:pt x="1466" y="596"/>
                    <a:pt x="1415" y="614"/>
                    <a:pt x="1373" y="670"/>
                  </a:cubicBezTo>
                  <a:cubicBezTo>
                    <a:pt x="1276" y="781"/>
                    <a:pt x="1123" y="846"/>
                    <a:pt x="965" y="846"/>
                  </a:cubicBezTo>
                  <a:cubicBezTo>
                    <a:pt x="885" y="846"/>
                    <a:pt x="804" y="829"/>
                    <a:pt x="728" y="795"/>
                  </a:cubicBezTo>
                  <a:cubicBezTo>
                    <a:pt x="520" y="690"/>
                    <a:pt x="395" y="441"/>
                    <a:pt x="436" y="213"/>
                  </a:cubicBezTo>
                  <a:cubicBezTo>
                    <a:pt x="458" y="129"/>
                    <a:pt x="416" y="46"/>
                    <a:pt x="333" y="24"/>
                  </a:cubicBezTo>
                  <a:cubicBezTo>
                    <a:pt x="305" y="8"/>
                    <a:pt x="276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311300" y="2893075"/>
              <a:ext cx="45250" cy="24650"/>
            </a:xfrm>
            <a:custGeom>
              <a:avLst/>
              <a:gdLst/>
              <a:ahLst/>
              <a:cxnLst/>
              <a:rect l="l" t="t" r="r" b="b"/>
              <a:pathLst>
                <a:path w="1810" h="986" extrusionOk="0">
                  <a:moveTo>
                    <a:pt x="901" y="1"/>
                  </a:moveTo>
                  <a:cubicBezTo>
                    <a:pt x="871" y="1"/>
                    <a:pt x="841" y="2"/>
                    <a:pt x="811" y="5"/>
                  </a:cubicBezTo>
                  <a:cubicBezTo>
                    <a:pt x="395" y="47"/>
                    <a:pt x="82" y="380"/>
                    <a:pt x="20" y="774"/>
                  </a:cubicBezTo>
                  <a:cubicBezTo>
                    <a:pt x="0" y="888"/>
                    <a:pt x="86" y="985"/>
                    <a:pt x="195" y="985"/>
                  </a:cubicBezTo>
                  <a:cubicBezTo>
                    <a:pt x="206" y="985"/>
                    <a:pt x="217" y="984"/>
                    <a:pt x="228" y="982"/>
                  </a:cubicBezTo>
                  <a:cubicBezTo>
                    <a:pt x="311" y="982"/>
                    <a:pt x="373" y="921"/>
                    <a:pt x="373" y="838"/>
                  </a:cubicBezTo>
                  <a:cubicBezTo>
                    <a:pt x="415" y="588"/>
                    <a:pt x="603" y="400"/>
                    <a:pt x="852" y="380"/>
                  </a:cubicBezTo>
                  <a:cubicBezTo>
                    <a:pt x="869" y="378"/>
                    <a:pt x="885" y="378"/>
                    <a:pt x="901" y="378"/>
                  </a:cubicBezTo>
                  <a:cubicBezTo>
                    <a:pt x="1131" y="378"/>
                    <a:pt x="1335" y="518"/>
                    <a:pt x="1413" y="713"/>
                  </a:cubicBezTo>
                  <a:cubicBezTo>
                    <a:pt x="1435" y="796"/>
                    <a:pt x="1518" y="838"/>
                    <a:pt x="1601" y="838"/>
                  </a:cubicBezTo>
                  <a:cubicBezTo>
                    <a:pt x="1726" y="816"/>
                    <a:pt x="1809" y="691"/>
                    <a:pt x="1768" y="588"/>
                  </a:cubicBezTo>
                  <a:cubicBezTo>
                    <a:pt x="1632" y="241"/>
                    <a:pt x="1283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376775" y="2829750"/>
              <a:ext cx="29150" cy="19375"/>
            </a:xfrm>
            <a:custGeom>
              <a:avLst/>
              <a:gdLst/>
              <a:ahLst/>
              <a:cxnLst/>
              <a:rect l="l" t="t" r="r" b="b"/>
              <a:pathLst>
                <a:path w="1166" h="775" extrusionOk="0">
                  <a:moveTo>
                    <a:pt x="543" y="1"/>
                  </a:moveTo>
                  <a:cubicBezTo>
                    <a:pt x="353" y="1"/>
                    <a:pt x="164" y="98"/>
                    <a:pt x="42" y="250"/>
                  </a:cubicBezTo>
                  <a:cubicBezTo>
                    <a:pt x="1" y="311"/>
                    <a:pt x="22" y="416"/>
                    <a:pt x="106" y="436"/>
                  </a:cubicBezTo>
                  <a:cubicBezTo>
                    <a:pt x="122" y="442"/>
                    <a:pt x="137" y="445"/>
                    <a:pt x="152" y="445"/>
                  </a:cubicBezTo>
                  <a:cubicBezTo>
                    <a:pt x="190" y="445"/>
                    <a:pt x="220" y="425"/>
                    <a:pt x="250" y="395"/>
                  </a:cubicBezTo>
                  <a:cubicBezTo>
                    <a:pt x="311" y="303"/>
                    <a:pt x="429" y="246"/>
                    <a:pt x="544" y="246"/>
                  </a:cubicBezTo>
                  <a:cubicBezTo>
                    <a:pt x="586" y="246"/>
                    <a:pt x="628" y="253"/>
                    <a:pt x="667" y="270"/>
                  </a:cubicBezTo>
                  <a:cubicBezTo>
                    <a:pt x="833" y="333"/>
                    <a:pt x="916" y="478"/>
                    <a:pt x="89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4" y="773"/>
                    <a:pt x="1009" y="775"/>
                    <a:pt x="1023" y="775"/>
                  </a:cubicBezTo>
                  <a:cubicBezTo>
                    <a:pt x="1089" y="775"/>
                    <a:pt x="1146" y="734"/>
                    <a:pt x="1146" y="666"/>
                  </a:cubicBezTo>
                  <a:cubicBezTo>
                    <a:pt x="1166" y="395"/>
                    <a:pt x="1021" y="125"/>
                    <a:pt x="750" y="42"/>
                  </a:cubicBezTo>
                  <a:cubicBezTo>
                    <a:pt x="683" y="14"/>
                    <a:pt x="613" y="1"/>
                    <a:pt x="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5401325" y="2875150"/>
              <a:ext cx="30125" cy="17625"/>
            </a:xfrm>
            <a:custGeom>
              <a:avLst/>
              <a:gdLst/>
              <a:ahLst/>
              <a:cxnLst/>
              <a:rect l="l" t="t" r="r" b="b"/>
              <a:pathLst>
                <a:path w="1205" h="705" extrusionOk="0">
                  <a:moveTo>
                    <a:pt x="623" y="0"/>
                  </a:moveTo>
                  <a:cubicBezTo>
                    <a:pt x="581" y="0"/>
                    <a:pt x="539" y="5"/>
                    <a:pt x="497" y="15"/>
                  </a:cubicBezTo>
                  <a:cubicBezTo>
                    <a:pt x="225" y="77"/>
                    <a:pt x="17" y="306"/>
                    <a:pt x="17" y="576"/>
                  </a:cubicBezTo>
                  <a:cubicBezTo>
                    <a:pt x="0" y="648"/>
                    <a:pt x="60" y="705"/>
                    <a:pt x="131" y="705"/>
                  </a:cubicBezTo>
                  <a:cubicBezTo>
                    <a:pt x="142" y="705"/>
                    <a:pt x="153" y="704"/>
                    <a:pt x="164" y="701"/>
                  </a:cubicBezTo>
                  <a:cubicBezTo>
                    <a:pt x="205" y="701"/>
                    <a:pt x="247" y="639"/>
                    <a:pt x="267" y="598"/>
                  </a:cubicBezTo>
                  <a:cubicBezTo>
                    <a:pt x="267" y="431"/>
                    <a:pt x="372" y="285"/>
                    <a:pt x="538" y="265"/>
                  </a:cubicBezTo>
                  <a:cubicBezTo>
                    <a:pt x="567" y="257"/>
                    <a:pt x="596" y="254"/>
                    <a:pt x="625" y="254"/>
                  </a:cubicBezTo>
                  <a:cubicBezTo>
                    <a:pt x="760" y="254"/>
                    <a:pt x="882" y="332"/>
                    <a:pt x="933" y="451"/>
                  </a:cubicBezTo>
                  <a:cubicBezTo>
                    <a:pt x="951" y="485"/>
                    <a:pt x="995" y="519"/>
                    <a:pt x="1046" y="519"/>
                  </a:cubicBezTo>
                  <a:cubicBezTo>
                    <a:pt x="1057" y="519"/>
                    <a:pt x="1068" y="518"/>
                    <a:pt x="1079" y="514"/>
                  </a:cubicBezTo>
                  <a:cubicBezTo>
                    <a:pt x="1162" y="493"/>
                    <a:pt x="1204" y="409"/>
                    <a:pt x="1162" y="348"/>
                  </a:cubicBezTo>
                  <a:cubicBezTo>
                    <a:pt x="1057" y="137"/>
                    <a:pt x="848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5440225" y="2910300"/>
              <a:ext cx="21375" cy="28375"/>
            </a:xfrm>
            <a:custGeom>
              <a:avLst/>
              <a:gdLst/>
              <a:ahLst/>
              <a:cxnLst/>
              <a:rect l="l" t="t" r="r" b="b"/>
              <a:pathLst>
                <a:path w="855" h="1135" extrusionOk="0">
                  <a:moveTo>
                    <a:pt x="665" y="0"/>
                  </a:moveTo>
                  <a:cubicBezTo>
                    <a:pt x="412" y="0"/>
                    <a:pt x="183" y="163"/>
                    <a:pt x="84" y="418"/>
                  </a:cubicBezTo>
                  <a:cubicBezTo>
                    <a:pt x="1" y="668"/>
                    <a:pt x="106" y="959"/>
                    <a:pt x="334" y="1106"/>
                  </a:cubicBezTo>
                  <a:cubicBezTo>
                    <a:pt x="355" y="1126"/>
                    <a:pt x="378" y="1135"/>
                    <a:pt x="400" y="1135"/>
                  </a:cubicBezTo>
                  <a:cubicBezTo>
                    <a:pt x="445" y="1135"/>
                    <a:pt x="487" y="1098"/>
                    <a:pt x="500" y="1042"/>
                  </a:cubicBezTo>
                  <a:cubicBezTo>
                    <a:pt x="522" y="1001"/>
                    <a:pt x="500" y="939"/>
                    <a:pt x="459" y="917"/>
                  </a:cubicBezTo>
                  <a:cubicBezTo>
                    <a:pt x="334" y="814"/>
                    <a:pt x="272" y="648"/>
                    <a:pt x="334" y="501"/>
                  </a:cubicBezTo>
                  <a:cubicBezTo>
                    <a:pt x="372" y="349"/>
                    <a:pt x="515" y="249"/>
                    <a:pt x="652" y="249"/>
                  </a:cubicBezTo>
                  <a:cubicBezTo>
                    <a:pt x="664" y="249"/>
                    <a:pt x="676" y="250"/>
                    <a:pt x="688" y="252"/>
                  </a:cubicBezTo>
                  <a:cubicBezTo>
                    <a:pt x="750" y="252"/>
                    <a:pt x="792" y="232"/>
                    <a:pt x="813" y="168"/>
                  </a:cubicBezTo>
                  <a:cubicBezTo>
                    <a:pt x="855" y="107"/>
                    <a:pt x="792" y="24"/>
                    <a:pt x="708" y="2"/>
                  </a:cubicBezTo>
                  <a:cubicBezTo>
                    <a:pt x="694" y="1"/>
                    <a:pt x="679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5313875" y="2784350"/>
              <a:ext cx="30675" cy="39750"/>
            </a:xfrm>
            <a:custGeom>
              <a:avLst/>
              <a:gdLst/>
              <a:ahLst/>
              <a:cxnLst/>
              <a:rect l="l" t="t" r="r" b="b"/>
              <a:pathLst>
                <a:path w="1227" h="1590" extrusionOk="0">
                  <a:moveTo>
                    <a:pt x="282" y="0"/>
                  </a:moveTo>
                  <a:cubicBezTo>
                    <a:pt x="250" y="0"/>
                    <a:pt x="218" y="2"/>
                    <a:pt x="187" y="5"/>
                  </a:cubicBezTo>
                  <a:cubicBezTo>
                    <a:pt x="84" y="5"/>
                    <a:pt x="0" y="130"/>
                    <a:pt x="42" y="235"/>
                  </a:cubicBezTo>
                  <a:cubicBezTo>
                    <a:pt x="76" y="304"/>
                    <a:pt x="124" y="344"/>
                    <a:pt x="186" y="344"/>
                  </a:cubicBezTo>
                  <a:cubicBezTo>
                    <a:pt x="200" y="344"/>
                    <a:pt x="214" y="342"/>
                    <a:pt x="228" y="338"/>
                  </a:cubicBezTo>
                  <a:cubicBezTo>
                    <a:pt x="244" y="337"/>
                    <a:pt x="260" y="336"/>
                    <a:pt x="276" y="336"/>
                  </a:cubicBezTo>
                  <a:cubicBezTo>
                    <a:pt x="489" y="336"/>
                    <a:pt x="692" y="459"/>
                    <a:pt x="769" y="671"/>
                  </a:cubicBezTo>
                  <a:cubicBezTo>
                    <a:pt x="852" y="901"/>
                    <a:pt x="769" y="1129"/>
                    <a:pt x="583" y="1275"/>
                  </a:cubicBezTo>
                  <a:cubicBezTo>
                    <a:pt x="520" y="1317"/>
                    <a:pt x="500" y="1400"/>
                    <a:pt x="520" y="1483"/>
                  </a:cubicBezTo>
                  <a:cubicBezTo>
                    <a:pt x="546" y="1549"/>
                    <a:pt x="614" y="1589"/>
                    <a:pt x="682" y="1589"/>
                  </a:cubicBezTo>
                  <a:cubicBezTo>
                    <a:pt x="721" y="1589"/>
                    <a:pt x="760" y="1576"/>
                    <a:pt x="791" y="1545"/>
                  </a:cubicBezTo>
                  <a:cubicBezTo>
                    <a:pt x="1102" y="1337"/>
                    <a:pt x="1227" y="921"/>
                    <a:pt x="1082" y="546"/>
                  </a:cubicBezTo>
                  <a:cubicBezTo>
                    <a:pt x="948" y="203"/>
                    <a:pt x="623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5435025" y="279162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0"/>
                  </a:moveTo>
                  <a:cubicBezTo>
                    <a:pt x="252" y="0"/>
                    <a:pt x="221" y="2"/>
                    <a:pt x="189" y="6"/>
                  </a:cubicBezTo>
                  <a:cubicBezTo>
                    <a:pt x="64" y="27"/>
                    <a:pt x="1" y="130"/>
                    <a:pt x="43" y="255"/>
                  </a:cubicBezTo>
                  <a:cubicBezTo>
                    <a:pt x="64" y="319"/>
                    <a:pt x="147" y="360"/>
                    <a:pt x="209" y="360"/>
                  </a:cubicBezTo>
                  <a:cubicBezTo>
                    <a:pt x="226" y="359"/>
                    <a:pt x="243" y="358"/>
                    <a:pt x="261" y="358"/>
                  </a:cubicBezTo>
                  <a:cubicBezTo>
                    <a:pt x="472" y="358"/>
                    <a:pt x="673" y="479"/>
                    <a:pt x="750" y="671"/>
                  </a:cubicBezTo>
                  <a:cubicBezTo>
                    <a:pt x="833" y="901"/>
                    <a:pt x="771" y="1151"/>
                    <a:pt x="583" y="1276"/>
                  </a:cubicBezTo>
                  <a:cubicBezTo>
                    <a:pt x="522" y="1317"/>
                    <a:pt x="500" y="1400"/>
                    <a:pt x="522" y="1484"/>
                  </a:cubicBezTo>
                  <a:cubicBezTo>
                    <a:pt x="550" y="1554"/>
                    <a:pt x="617" y="1596"/>
                    <a:pt x="690" y="1596"/>
                  </a:cubicBezTo>
                  <a:cubicBezTo>
                    <a:pt x="723" y="1596"/>
                    <a:pt x="759" y="1586"/>
                    <a:pt x="791" y="1567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5460050" y="2885850"/>
              <a:ext cx="23900" cy="41975"/>
            </a:xfrm>
            <a:custGeom>
              <a:avLst/>
              <a:gdLst/>
              <a:ahLst/>
              <a:cxnLst/>
              <a:rect l="l" t="t" r="r" b="b"/>
              <a:pathLst>
                <a:path w="956" h="1679" extrusionOk="0">
                  <a:moveTo>
                    <a:pt x="195" y="0"/>
                  </a:moveTo>
                  <a:cubicBezTo>
                    <a:pt x="86" y="0"/>
                    <a:pt x="0" y="96"/>
                    <a:pt x="20" y="189"/>
                  </a:cubicBezTo>
                  <a:cubicBezTo>
                    <a:pt x="20" y="273"/>
                    <a:pt x="82" y="336"/>
                    <a:pt x="165" y="356"/>
                  </a:cubicBezTo>
                  <a:cubicBezTo>
                    <a:pt x="373" y="398"/>
                    <a:pt x="561" y="586"/>
                    <a:pt x="581" y="814"/>
                  </a:cubicBezTo>
                  <a:cubicBezTo>
                    <a:pt x="603" y="1043"/>
                    <a:pt x="456" y="1271"/>
                    <a:pt x="228" y="1335"/>
                  </a:cubicBezTo>
                  <a:cubicBezTo>
                    <a:pt x="165" y="1355"/>
                    <a:pt x="123" y="1438"/>
                    <a:pt x="123" y="1521"/>
                  </a:cubicBezTo>
                  <a:cubicBezTo>
                    <a:pt x="123" y="1607"/>
                    <a:pt x="207" y="1678"/>
                    <a:pt x="295" y="1678"/>
                  </a:cubicBezTo>
                  <a:cubicBezTo>
                    <a:pt x="315" y="1678"/>
                    <a:pt x="334" y="1675"/>
                    <a:pt x="353" y="1667"/>
                  </a:cubicBezTo>
                  <a:cubicBezTo>
                    <a:pt x="706" y="1543"/>
                    <a:pt x="956" y="1188"/>
                    <a:pt x="936" y="794"/>
                  </a:cubicBezTo>
                  <a:cubicBezTo>
                    <a:pt x="894" y="378"/>
                    <a:pt x="60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5398125" y="2810425"/>
              <a:ext cx="42625" cy="22575"/>
            </a:xfrm>
            <a:custGeom>
              <a:avLst/>
              <a:gdLst/>
              <a:ahLst/>
              <a:cxnLst/>
              <a:rect l="l" t="t" r="r" b="b"/>
              <a:pathLst>
                <a:path w="1705" h="903" extrusionOk="0">
                  <a:moveTo>
                    <a:pt x="1529" y="0"/>
                  </a:moveTo>
                  <a:cubicBezTo>
                    <a:pt x="1519" y="0"/>
                    <a:pt x="1509" y="1"/>
                    <a:pt x="1499" y="3"/>
                  </a:cubicBezTo>
                  <a:cubicBezTo>
                    <a:pt x="1435" y="3"/>
                    <a:pt x="1352" y="66"/>
                    <a:pt x="1352" y="127"/>
                  </a:cubicBezTo>
                  <a:cubicBezTo>
                    <a:pt x="1310" y="357"/>
                    <a:pt x="1124" y="544"/>
                    <a:pt x="874" y="544"/>
                  </a:cubicBezTo>
                  <a:cubicBezTo>
                    <a:pt x="859" y="545"/>
                    <a:pt x="844" y="546"/>
                    <a:pt x="829" y="546"/>
                  </a:cubicBezTo>
                  <a:cubicBezTo>
                    <a:pt x="618" y="546"/>
                    <a:pt x="431" y="405"/>
                    <a:pt x="353" y="211"/>
                  </a:cubicBezTo>
                  <a:cubicBezTo>
                    <a:pt x="333" y="127"/>
                    <a:pt x="270" y="86"/>
                    <a:pt x="187" y="86"/>
                  </a:cubicBezTo>
                  <a:cubicBezTo>
                    <a:pt x="62" y="107"/>
                    <a:pt x="1" y="211"/>
                    <a:pt x="21" y="316"/>
                  </a:cubicBezTo>
                  <a:cubicBezTo>
                    <a:pt x="136" y="663"/>
                    <a:pt x="449" y="903"/>
                    <a:pt x="826" y="903"/>
                  </a:cubicBezTo>
                  <a:cubicBezTo>
                    <a:pt x="856" y="903"/>
                    <a:pt x="886" y="901"/>
                    <a:pt x="916" y="898"/>
                  </a:cubicBezTo>
                  <a:cubicBezTo>
                    <a:pt x="1310" y="876"/>
                    <a:pt x="1623" y="565"/>
                    <a:pt x="1685" y="191"/>
                  </a:cubicBezTo>
                  <a:cubicBezTo>
                    <a:pt x="1705" y="95"/>
                    <a:pt x="1637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5339875" y="2853675"/>
              <a:ext cx="20300" cy="32600"/>
            </a:xfrm>
            <a:custGeom>
              <a:avLst/>
              <a:gdLst/>
              <a:ahLst/>
              <a:cxnLst/>
              <a:rect l="l" t="t" r="r" b="b"/>
              <a:pathLst>
                <a:path w="812" h="1304" extrusionOk="0">
                  <a:moveTo>
                    <a:pt x="167" y="0"/>
                  </a:moveTo>
                  <a:cubicBezTo>
                    <a:pt x="62" y="0"/>
                    <a:pt x="1" y="83"/>
                    <a:pt x="21" y="167"/>
                  </a:cubicBezTo>
                  <a:cubicBezTo>
                    <a:pt x="21" y="228"/>
                    <a:pt x="84" y="270"/>
                    <a:pt x="145" y="270"/>
                  </a:cubicBezTo>
                  <a:cubicBezTo>
                    <a:pt x="312" y="291"/>
                    <a:pt x="458" y="436"/>
                    <a:pt x="500" y="603"/>
                  </a:cubicBezTo>
                  <a:cubicBezTo>
                    <a:pt x="520" y="791"/>
                    <a:pt x="417" y="957"/>
                    <a:pt x="270" y="1040"/>
                  </a:cubicBezTo>
                  <a:cubicBezTo>
                    <a:pt x="209" y="1060"/>
                    <a:pt x="167" y="1124"/>
                    <a:pt x="187" y="1185"/>
                  </a:cubicBezTo>
                  <a:cubicBezTo>
                    <a:pt x="187" y="1250"/>
                    <a:pt x="251" y="1303"/>
                    <a:pt x="319" y="1303"/>
                  </a:cubicBezTo>
                  <a:cubicBezTo>
                    <a:pt x="338" y="1303"/>
                    <a:pt x="357" y="1299"/>
                    <a:pt x="375" y="1290"/>
                  </a:cubicBezTo>
                  <a:cubicBezTo>
                    <a:pt x="645" y="1165"/>
                    <a:pt x="811" y="874"/>
                    <a:pt x="769" y="561"/>
                  </a:cubicBezTo>
                  <a:cubicBezTo>
                    <a:pt x="708" y="250"/>
                    <a:pt x="458" y="42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351825" y="2776350"/>
              <a:ext cx="44750" cy="47525"/>
            </a:xfrm>
            <a:custGeom>
              <a:avLst/>
              <a:gdLst/>
              <a:ahLst/>
              <a:cxnLst/>
              <a:rect l="l" t="t" r="r" b="b"/>
              <a:pathLst>
                <a:path w="1790" h="1901" extrusionOk="0">
                  <a:moveTo>
                    <a:pt x="1260" y="1"/>
                  </a:moveTo>
                  <a:cubicBezTo>
                    <a:pt x="1192" y="1"/>
                    <a:pt x="1126" y="32"/>
                    <a:pt x="1082" y="97"/>
                  </a:cubicBezTo>
                  <a:cubicBezTo>
                    <a:pt x="1020" y="181"/>
                    <a:pt x="1020" y="284"/>
                    <a:pt x="1082" y="367"/>
                  </a:cubicBezTo>
                  <a:cubicBezTo>
                    <a:pt x="1270" y="597"/>
                    <a:pt x="1290" y="930"/>
                    <a:pt x="1124" y="1179"/>
                  </a:cubicBezTo>
                  <a:cubicBezTo>
                    <a:pt x="990" y="1358"/>
                    <a:pt x="792" y="1452"/>
                    <a:pt x="590" y="1452"/>
                  </a:cubicBezTo>
                  <a:cubicBezTo>
                    <a:pt x="511" y="1452"/>
                    <a:pt x="431" y="1437"/>
                    <a:pt x="355" y="1407"/>
                  </a:cubicBezTo>
                  <a:cubicBezTo>
                    <a:pt x="327" y="1396"/>
                    <a:pt x="299" y="1391"/>
                    <a:pt x="272" y="1391"/>
                  </a:cubicBezTo>
                  <a:cubicBezTo>
                    <a:pt x="197" y="1391"/>
                    <a:pt x="130" y="1430"/>
                    <a:pt x="83" y="1490"/>
                  </a:cubicBezTo>
                  <a:cubicBezTo>
                    <a:pt x="0" y="1615"/>
                    <a:pt x="42" y="1782"/>
                    <a:pt x="188" y="1823"/>
                  </a:cubicBezTo>
                  <a:cubicBezTo>
                    <a:pt x="315" y="1875"/>
                    <a:pt x="448" y="1900"/>
                    <a:pt x="580" y="1900"/>
                  </a:cubicBezTo>
                  <a:cubicBezTo>
                    <a:pt x="926" y="1900"/>
                    <a:pt x="1267" y="1730"/>
                    <a:pt x="1478" y="1429"/>
                  </a:cubicBezTo>
                  <a:cubicBezTo>
                    <a:pt x="1789" y="1013"/>
                    <a:pt x="1748" y="450"/>
                    <a:pt x="1437" y="76"/>
                  </a:cubicBezTo>
                  <a:cubicBezTo>
                    <a:pt x="1387" y="27"/>
                    <a:pt x="132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5358050" y="2847175"/>
              <a:ext cx="44775" cy="47725"/>
            </a:xfrm>
            <a:custGeom>
              <a:avLst/>
              <a:gdLst/>
              <a:ahLst/>
              <a:cxnLst/>
              <a:rect l="l" t="t" r="r" b="b"/>
              <a:pathLst>
                <a:path w="1791" h="1909" extrusionOk="0">
                  <a:moveTo>
                    <a:pt x="1260" y="0"/>
                  </a:moveTo>
                  <a:cubicBezTo>
                    <a:pt x="1192" y="0"/>
                    <a:pt x="1124" y="31"/>
                    <a:pt x="1083" y="94"/>
                  </a:cubicBezTo>
                  <a:cubicBezTo>
                    <a:pt x="1021" y="177"/>
                    <a:pt x="1021" y="302"/>
                    <a:pt x="1104" y="363"/>
                  </a:cubicBezTo>
                  <a:cubicBezTo>
                    <a:pt x="1291" y="593"/>
                    <a:pt x="1312" y="926"/>
                    <a:pt x="1124" y="1176"/>
                  </a:cubicBezTo>
                  <a:cubicBezTo>
                    <a:pt x="1001" y="1360"/>
                    <a:pt x="787" y="1465"/>
                    <a:pt x="574" y="1465"/>
                  </a:cubicBezTo>
                  <a:cubicBezTo>
                    <a:pt x="500" y="1465"/>
                    <a:pt x="425" y="1452"/>
                    <a:pt x="355" y="1425"/>
                  </a:cubicBezTo>
                  <a:cubicBezTo>
                    <a:pt x="320" y="1411"/>
                    <a:pt x="285" y="1404"/>
                    <a:pt x="252" y="1404"/>
                  </a:cubicBezTo>
                  <a:cubicBezTo>
                    <a:pt x="186" y="1404"/>
                    <a:pt x="126" y="1432"/>
                    <a:pt x="84" y="1487"/>
                  </a:cubicBezTo>
                  <a:cubicBezTo>
                    <a:pt x="1" y="1612"/>
                    <a:pt x="64" y="1778"/>
                    <a:pt x="189" y="1841"/>
                  </a:cubicBezTo>
                  <a:cubicBezTo>
                    <a:pt x="318" y="1886"/>
                    <a:pt x="451" y="1909"/>
                    <a:pt x="582" y="1909"/>
                  </a:cubicBezTo>
                  <a:cubicBezTo>
                    <a:pt x="934" y="1909"/>
                    <a:pt x="1272" y="1749"/>
                    <a:pt x="1499" y="1445"/>
                  </a:cubicBezTo>
                  <a:cubicBezTo>
                    <a:pt x="1790" y="1029"/>
                    <a:pt x="1748" y="468"/>
                    <a:pt x="1437" y="94"/>
                  </a:cubicBezTo>
                  <a:cubicBezTo>
                    <a:pt x="1396" y="31"/>
                    <a:pt x="1328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5338825" y="2742875"/>
              <a:ext cx="32750" cy="53650"/>
            </a:xfrm>
            <a:custGeom>
              <a:avLst/>
              <a:gdLst/>
              <a:ahLst/>
              <a:cxnLst/>
              <a:rect l="l" t="t" r="r" b="b"/>
              <a:pathLst>
                <a:path w="1310" h="2146" extrusionOk="0">
                  <a:moveTo>
                    <a:pt x="828" y="0"/>
                  </a:moveTo>
                  <a:cubicBezTo>
                    <a:pt x="796" y="0"/>
                    <a:pt x="762" y="7"/>
                    <a:pt x="728" y="22"/>
                  </a:cubicBezTo>
                  <a:cubicBezTo>
                    <a:pt x="292" y="208"/>
                    <a:pt x="1" y="687"/>
                    <a:pt x="63" y="1207"/>
                  </a:cubicBezTo>
                  <a:cubicBezTo>
                    <a:pt x="146" y="1706"/>
                    <a:pt x="562" y="2080"/>
                    <a:pt x="1041" y="2144"/>
                  </a:cubicBezTo>
                  <a:cubicBezTo>
                    <a:pt x="1051" y="2145"/>
                    <a:pt x="1062" y="2146"/>
                    <a:pt x="1072" y="2146"/>
                  </a:cubicBezTo>
                  <a:cubicBezTo>
                    <a:pt x="1203" y="2146"/>
                    <a:pt x="1309" y="2029"/>
                    <a:pt x="1291" y="1894"/>
                  </a:cubicBezTo>
                  <a:cubicBezTo>
                    <a:pt x="1269" y="1789"/>
                    <a:pt x="1208" y="1706"/>
                    <a:pt x="1103" y="1686"/>
                  </a:cubicBezTo>
                  <a:cubicBezTo>
                    <a:pt x="811" y="1664"/>
                    <a:pt x="562" y="1436"/>
                    <a:pt x="520" y="1123"/>
                  </a:cubicBezTo>
                  <a:cubicBezTo>
                    <a:pt x="479" y="832"/>
                    <a:pt x="645" y="541"/>
                    <a:pt x="916" y="438"/>
                  </a:cubicBezTo>
                  <a:cubicBezTo>
                    <a:pt x="1000" y="396"/>
                    <a:pt x="1061" y="291"/>
                    <a:pt x="1041" y="188"/>
                  </a:cubicBezTo>
                  <a:cubicBezTo>
                    <a:pt x="1025" y="76"/>
                    <a:pt x="93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5455350" y="2760100"/>
              <a:ext cx="59800" cy="39450"/>
            </a:xfrm>
            <a:custGeom>
              <a:avLst/>
              <a:gdLst/>
              <a:ahLst/>
              <a:cxnLst/>
              <a:rect l="l" t="t" r="r" b="b"/>
              <a:pathLst>
                <a:path w="2392" h="1578" extrusionOk="0">
                  <a:moveTo>
                    <a:pt x="2106" y="0"/>
                  </a:moveTo>
                  <a:cubicBezTo>
                    <a:pt x="2076" y="0"/>
                    <a:pt x="2046" y="6"/>
                    <a:pt x="2017" y="18"/>
                  </a:cubicBezTo>
                  <a:cubicBezTo>
                    <a:pt x="1914" y="40"/>
                    <a:pt x="1831" y="165"/>
                    <a:pt x="1851" y="268"/>
                  </a:cubicBezTo>
                  <a:cubicBezTo>
                    <a:pt x="1872" y="601"/>
                    <a:pt x="1684" y="914"/>
                    <a:pt x="1373" y="1039"/>
                  </a:cubicBezTo>
                  <a:cubicBezTo>
                    <a:pt x="1294" y="1063"/>
                    <a:pt x="1215" y="1075"/>
                    <a:pt x="1136" y="1075"/>
                  </a:cubicBezTo>
                  <a:cubicBezTo>
                    <a:pt x="882" y="1075"/>
                    <a:pt x="642" y="953"/>
                    <a:pt x="499" y="747"/>
                  </a:cubicBezTo>
                  <a:cubicBezTo>
                    <a:pt x="453" y="686"/>
                    <a:pt x="374" y="648"/>
                    <a:pt x="294" y="648"/>
                  </a:cubicBezTo>
                  <a:cubicBezTo>
                    <a:pt x="265" y="648"/>
                    <a:pt x="236" y="653"/>
                    <a:pt x="208" y="664"/>
                  </a:cubicBezTo>
                  <a:cubicBezTo>
                    <a:pt x="62" y="726"/>
                    <a:pt x="0" y="914"/>
                    <a:pt x="83" y="1039"/>
                  </a:cubicBezTo>
                  <a:cubicBezTo>
                    <a:pt x="328" y="1376"/>
                    <a:pt x="709" y="1577"/>
                    <a:pt x="1108" y="1577"/>
                  </a:cubicBezTo>
                  <a:cubicBezTo>
                    <a:pt x="1251" y="1577"/>
                    <a:pt x="1397" y="1551"/>
                    <a:pt x="1540" y="1496"/>
                  </a:cubicBezTo>
                  <a:cubicBezTo>
                    <a:pt x="2081" y="1308"/>
                    <a:pt x="2392" y="767"/>
                    <a:pt x="2350" y="226"/>
                  </a:cubicBezTo>
                  <a:cubicBezTo>
                    <a:pt x="2334" y="93"/>
                    <a:pt x="2224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5412700" y="2641300"/>
              <a:ext cx="68675" cy="47175"/>
            </a:xfrm>
            <a:custGeom>
              <a:avLst/>
              <a:gdLst/>
              <a:ahLst/>
              <a:cxnLst/>
              <a:rect l="l" t="t" r="r" b="b"/>
              <a:pathLst>
                <a:path w="2747" h="1887" extrusionOk="0">
                  <a:moveTo>
                    <a:pt x="1500" y="0"/>
                  </a:moveTo>
                  <a:cubicBezTo>
                    <a:pt x="1313" y="0"/>
                    <a:pt x="1121" y="36"/>
                    <a:pt x="936" y="110"/>
                  </a:cubicBezTo>
                  <a:cubicBezTo>
                    <a:pt x="333" y="382"/>
                    <a:pt x="0" y="1026"/>
                    <a:pt x="103" y="1650"/>
                  </a:cubicBezTo>
                  <a:cubicBezTo>
                    <a:pt x="120" y="1793"/>
                    <a:pt x="244" y="1887"/>
                    <a:pt x="376" y="1887"/>
                  </a:cubicBezTo>
                  <a:cubicBezTo>
                    <a:pt x="418" y="1887"/>
                    <a:pt x="460" y="1878"/>
                    <a:pt x="499" y="1858"/>
                  </a:cubicBezTo>
                  <a:cubicBezTo>
                    <a:pt x="624" y="1816"/>
                    <a:pt x="686" y="1691"/>
                    <a:pt x="666" y="1547"/>
                  </a:cubicBezTo>
                  <a:cubicBezTo>
                    <a:pt x="624" y="1172"/>
                    <a:pt x="811" y="798"/>
                    <a:pt x="1165" y="651"/>
                  </a:cubicBezTo>
                  <a:cubicBezTo>
                    <a:pt x="1280" y="600"/>
                    <a:pt x="1396" y="577"/>
                    <a:pt x="1510" y="577"/>
                  </a:cubicBezTo>
                  <a:cubicBezTo>
                    <a:pt x="1767" y="577"/>
                    <a:pt x="2010" y="699"/>
                    <a:pt x="2184" y="901"/>
                  </a:cubicBezTo>
                  <a:cubicBezTo>
                    <a:pt x="2227" y="972"/>
                    <a:pt x="2307" y="1014"/>
                    <a:pt x="2393" y="1014"/>
                  </a:cubicBezTo>
                  <a:cubicBezTo>
                    <a:pt x="2434" y="1014"/>
                    <a:pt x="2476" y="1004"/>
                    <a:pt x="2517" y="984"/>
                  </a:cubicBezTo>
                  <a:cubicBezTo>
                    <a:pt x="2683" y="901"/>
                    <a:pt x="2746" y="693"/>
                    <a:pt x="2621" y="548"/>
                  </a:cubicBezTo>
                  <a:cubicBezTo>
                    <a:pt x="2359" y="197"/>
                    <a:pt x="1942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5540100" y="2661725"/>
              <a:ext cx="44250" cy="47900"/>
            </a:xfrm>
            <a:custGeom>
              <a:avLst/>
              <a:gdLst/>
              <a:ahLst/>
              <a:cxnLst/>
              <a:rect l="l" t="t" r="r" b="b"/>
              <a:pathLst>
                <a:path w="1770" h="1916" extrusionOk="0">
                  <a:moveTo>
                    <a:pt x="554" y="0"/>
                  </a:moveTo>
                  <a:cubicBezTo>
                    <a:pt x="430" y="0"/>
                    <a:pt x="307" y="21"/>
                    <a:pt x="188" y="64"/>
                  </a:cubicBezTo>
                  <a:cubicBezTo>
                    <a:pt x="42" y="125"/>
                    <a:pt x="0" y="292"/>
                    <a:pt x="84" y="397"/>
                  </a:cubicBezTo>
                  <a:cubicBezTo>
                    <a:pt x="116" y="476"/>
                    <a:pt x="198" y="507"/>
                    <a:pt x="272" y="507"/>
                  </a:cubicBezTo>
                  <a:cubicBezTo>
                    <a:pt x="293" y="507"/>
                    <a:pt x="314" y="505"/>
                    <a:pt x="333" y="500"/>
                  </a:cubicBezTo>
                  <a:cubicBezTo>
                    <a:pt x="408" y="471"/>
                    <a:pt x="488" y="457"/>
                    <a:pt x="568" y="457"/>
                  </a:cubicBezTo>
                  <a:cubicBezTo>
                    <a:pt x="776" y="457"/>
                    <a:pt x="983" y="555"/>
                    <a:pt x="1104" y="750"/>
                  </a:cubicBezTo>
                  <a:cubicBezTo>
                    <a:pt x="1270" y="999"/>
                    <a:pt x="1249" y="1332"/>
                    <a:pt x="1062" y="1540"/>
                  </a:cubicBezTo>
                  <a:cubicBezTo>
                    <a:pt x="999" y="1623"/>
                    <a:pt x="979" y="1728"/>
                    <a:pt x="1041" y="1811"/>
                  </a:cubicBezTo>
                  <a:cubicBezTo>
                    <a:pt x="1086" y="1879"/>
                    <a:pt x="1155" y="1916"/>
                    <a:pt x="1225" y="1916"/>
                  </a:cubicBezTo>
                  <a:cubicBezTo>
                    <a:pt x="1286" y="1916"/>
                    <a:pt x="1347" y="1889"/>
                    <a:pt x="1395" y="1831"/>
                  </a:cubicBezTo>
                  <a:cubicBezTo>
                    <a:pt x="1728" y="1479"/>
                    <a:pt x="1770" y="916"/>
                    <a:pt x="1478" y="480"/>
                  </a:cubicBezTo>
                  <a:cubicBezTo>
                    <a:pt x="1262" y="171"/>
                    <a:pt x="90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5467825" y="2717900"/>
              <a:ext cx="45800" cy="56625"/>
            </a:xfrm>
            <a:custGeom>
              <a:avLst/>
              <a:gdLst/>
              <a:ahLst/>
              <a:cxnLst/>
              <a:rect l="l" t="t" r="r" b="b"/>
              <a:pathLst>
                <a:path w="1832" h="2265" extrusionOk="0">
                  <a:moveTo>
                    <a:pt x="1360" y="1"/>
                  </a:moveTo>
                  <a:cubicBezTo>
                    <a:pt x="894" y="1"/>
                    <a:pt x="447" y="279"/>
                    <a:pt x="250" y="729"/>
                  </a:cubicBezTo>
                  <a:cubicBezTo>
                    <a:pt x="0" y="1249"/>
                    <a:pt x="145" y="1853"/>
                    <a:pt x="583" y="2206"/>
                  </a:cubicBezTo>
                  <a:cubicBezTo>
                    <a:pt x="630" y="2245"/>
                    <a:pt x="686" y="2264"/>
                    <a:pt x="742" y="2264"/>
                  </a:cubicBezTo>
                  <a:cubicBezTo>
                    <a:pt x="834" y="2264"/>
                    <a:pt x="926" y="2214"/>
                    <a:pt x="977" y="2122"/>
                  </a:cubicBezTo>
                  <a:cubicBezTo>
                    <a:pt x="1019" y="2019"/>
                    <a:pt x="999" y="1894"/>
                    <a:pt x="894" y="1811"/>
                  </a:cubicBezTo>
                  <a:cubicBezTo>
                    <a:pt x="645" y="1603"/>
                    <a:pt x="561" y="1249"/>
                    <a:pt x="708" y="937"/>
                  </a:cubicBezTo>
                  <a:cubicBezTo>
                    <a:pt x="832" y="669"/>
                    <a:pt x="1095" y="508"/>
                    <a:pt x="1365" y="508"/>
                  </a:cubicBezTo>
                  <a:cubicBezTo>
                    <a:pt x="1409" y="508"/>
                    <a:pt x="1454" y="512"/>
                    <a:pt x="1498" y="521"/>
                  </a:cubicBezTo>
                  <a:cubicBezTo>
                    <a:pt x="1511" y="524"/>
                    <a:pt x="1525" y="525"/>
                    <a:pt x="1538" y="525"/>
                  </a:cubicBezTo>
                  <a:cubicBezTo>
                    <a:pt x="1632" y="525"/>
                    <a:pt x="1732" y="467"/>
                    <a:pt x="1768" y="375"/>
                  </a:cubicBezTo>
                  <a:cubicBezTo>
                    <a:pt x="1831" y="230"/>
                    <a:pt x="1748" y="42"/>
                    <a:pt x="1582" y="22"/>
                  </a:cubicBezTo>
                  <a:cubicBezTo>
                    <a:pt x="1508" y="8"/>
                    <a:pt x="1434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5548950" y="2740575"/>
              <a:ext cx="51000" cy="51950"/>
            </a:xfrm>
            <a:custGeom>
              <a:avLst/>
              <a:gdLst/>
              <a:ahLst/>
              <a:cxnLst/>
              <a:rect l="l" t="t" r="r" b="b"/>
              <a:pathLst>
                <a:path w="2040" h="2078" extrusionOk="0">
                  <a:moveTo>
                    <a:pt x="1521" y="1"/>
                  </a:moveTo>
                  <a:cubicBezTo>
                    <a:pt x="1451" y="1"/>
                    <a:pt x="1382" y="32"/>
                    <a:pt x="1332" y="92"/>
                  </a:cubicBezTo>
                  <a:cubicBezTo>
                    <a:pt x="1249" y="175"/>
                    <a:pt x="1249" y="322"/>
                    <a:pt x="1311" y="405"/>
                  </a:cubicBezTo>
                  <a:cubicBezTo>
                    <a:pt x="1499" y="675"/>
                    <a:pt x="1499" y="1049"/>
                    <a:pt x="1291" y="1299"/>
                  </a:cubicBezTo>
                  <a:cubicBezTo>
                    <a:pt x="1136" y="1481"/>
                    <a:pt x="926" y="1569"/>
                    <a:pt x="710" y="1569"/>
                  </a:cubicBezTo>
                  <a:cubicBezTo>
                    <a:pt x="605" y="1569"/>
                    <a:pt x="498" y="1548"/>
                    <a:pt x="395" y="1507"/>
                  </a:cubicBezTo>
                  <a:cubicBezTo>
                    <a:pt x="361" y="1486"/>
                    <a:pt x="327" y="1477"/>
                    <a:pt x="293" y="1477"/>
                  </a:cubicBezTo>
                  <a:cubicBezTo>
                    <a:pt x="225" y="1477"/>
                    <a:pt x="160" y="1514"/>
                    <a:pt x="104" y="1570"/>
                  </a:cubicBezTo>
                  <a:cubicBezTo>
                    <a:pt x="1" y="1695"/>
                    <a:pt x="42" y="1881"/>
                    <a:pt x="187" y="1964"/>
                  </a:cubicBezTo>
                  <a:cubicBezTo>
                    <a:pt x="352" y="2040"/>
                    <a:pt x="531" y="2078"/>
                    <a:pt x="709" y="2078"/>
                  </a:cubicBezTo>
                  <a:cubicBezTo>
                    <a:pt x="1070" y="2078"/>
                    <a:pt x="1428" y="1925"/>
                    <a:pt x="1665" y="1632"/>
                  </a:cubicBezTo>
                  <a:cubicBezTo>
                    <a:pt x="2040" y="1174"/>
                    <a:pt x="2040" y="550"/>
                    <a:pt x="1727" y="114"/>
                  </a:cubicBezTo>
                  <a:cubicBezTo>
                    <a:pt x="1673" y="38"/>
                    <a:pt x="1597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5554150" y="2714625"/>
              <a:ext cx="44775" cy="42325"/>
            </a:xfrm>
            <a:custGeom>
              <a:avLst/>
              <a:gdLst/>
              <a:ahLst/>
              <a:cxnLst/>
              <a:rect l="l" t="t" r="r" b="b"/>
              <a:pathLst>
                <a:path w="1791" h="1693" extrusionOk="0">
                  <a:moveTo>
                    <a:pt x="1325" y="1"/>
                  </a:moveTo>
                  <a:cubicBezTo>
                    <a:pt x="1139" y="1"/>
                    <a:pt x="948" y="42"/>
                    <a:pt x="770" y="131"/>
                  </a:cubicBezTo>
                  <a:cubicBezTo>
                    <a:pt x="251" y="381"/>
                    <a:pt x="1" y="964"/>
                    <a:pt x="104" y="1505"/>
                  </a:cubicBezTo>
                  <a:cubicBezTo>
                    <a:pt x="136" y="1617"/>
                    <a:pt x="242" y="1692"/>
                    <a:pt x="356" y="1692"/>
                  </a:cubicBezTo>
                  <a:cubicBezTo>
                    <a:pt x="390" y="1692"/>
                    <a:pt x="425" y="1686"/>
                    <a:pt x="459" y="1671"/>
                  </a:cubicBezTo>
                  <a:cubicBezTo>
                    <a:pt x="562" y="1609"/>
                    <a:pt x="625" y="1505"/>
                    <a:pt x="603" y="1401"/>
                  </a:cubicBezTo>
                  <a:cubicBezTo>
                    <a:pt x="542" y="1068"/>
                    <a:pt x="687" y="736"/>
                    <a:pt x="1000" y="589"/>
                  </a:cubicBezTo>
                  <a:cubicBezTo>
                    <a:pt x="1101" y="530"/>
                    <a:pt x="1213" y="502"/>
                    <a:pt x="1325" y="502"/>
                  </a:cubicBezTo>
                  <a:cubicBezTo>
                    <a:pt x="1489" y="502"/>
                    <a:pt x="1654" y="562"/>
                    <a:pt x="1790" y="672"/>
                  </a:cubicBezTo>
                  <a:lnTo>
                    <a:pt x="1790" y="90"/>
                  </a:lnTo>
                  <a:cubicBezTo>
                    <a:pt x="1645" y="32"/>
                    <a:pt x="1486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5594725" y="2822950"/>
              <a:ext cx="4200" cy="13550"/>
            </a:xfrm>
            <a:custGeom>
              <a:avLst/>
              <a:gdLst/>
              <a:ahLst/>
              <a:cxnLst/>
              <a:rect l="l" t="t" r="r" b="b"/>
              <a:pathLst>
                <a:path w="168" h="542" extrusionOk="0">
                  <a:moveTo>
                    <a:pt x="167" y="1"/>
                  </a:moveTo>
                  <a:cubicBezTo>
                    <a:pt x="125" y="64"/>
                    <a:pt x="84" y="147"/>
                    <a:pt x="42" y="231"/>
                  </a:cubicBezTo>
                  <a:cubicBezTo>
                    <a:pt x="1" y="355"/>
                    <a:pt x="62" y="480"/>
                    <a:pt x="167" y="542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5435025" y="2760125"/>
              <a:ext cx="29150" cy="20050"/>
            </a:xfrm>
            <a:custGeom>
              <a:avLst/>
              <a:gdLst/>
              <a:ahLst/>
              <a:cxnLst/>
              <a:rect l="l" t="t" r="r" b="b"/>
              <a:pathLst>
                <a:path w="1166" h="802" extrusionOk="0">
                  <a:moveTo>
                    <a:pt x="644" y="0"/>
                  </a:moveTo>
                  <a:cubicBezTo>
                    <a:pt x="561" y="0"/>
                    <a:pt x="477" y="19"/>
                    <a:pt x="397" y="59"/>
                  </a:cubicBezTo>
                  <a:cubicBezTo>
                    <a:pt x="126" y="164"/>
                    <a:pt x="1" y="433"/>
                    <a:pt x="23" y="705"/>
                  </a:cubicBezTo>
                  <a:cubicBezTo>
                    <a:pt x="38" y="753"/>
                    <a:pt x="92" y="801"/>
                    <a:pt x="154" y="801"/>
                  </a:cubicBezTo>
                  <a:cubicBezTo>
                    <a:pt x="172" y="801"/>
                    <a:pt x="190" y="797"/>
                    <a:pt x="209" y="788"/>
                  </a:cubicBezTo>
                  <a:cubicBezTo>
                    <a:pt x="251" y="766"/>
                    <a:pt x="292" y="725"/>
                    <a:pt x="272" y="663"/>
                  </a:cubicBezTo>
                  <a:cubicBezTo>
                    <a:pt x="251" y="497"/>
                    <a:pt x="334" y="350"/>
                    <a:pt x="480" y="267"/>
                  </a:cubicBezTo>
                  <a:cubicBezTo>
                    <a:pt x="525" y="251"/>
                    <a:pt x="569" y="243"/>
                    <a:pt x="613" y="243"/>
                  </a:cubicBezTo>
                  <a:cubicBezTo>
                    <a:pt x="731" y="243"/>
                    <a:pt x="841" y="300"/>
                    <a:pt x="916" y="392"/>
                  </a:cubicBezTo>
                  <a:cubicBezTo>
                    <a:pt x="947" y="422"/>
                    <a:pt x="977" y="442"/>
                    <a:pt x="1016" y="442"/>
                  </a:cubicBezTo>
                  <a:cubicBezTo>
                    <a:pt x="1030" y="442"/>
                    <a:pt x="1046" y="439"/>
                    <a:pt x="1063" y="433"/>
                  </a:cubicBezTo>
                  <a:cubicBezTo>
                    <a:pt x="1124" y="392"/>
                    <a:pt x="1166" y="309"/>
                    <a:pt x="1104" y="225"/>
                  </a:cubicBezTo>
                  <a:cubicBezTo>
                    <a:pt x="991" y="84"/>
                    <a:pt x="82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5512550" y="2647125"/>
              <a:ext cx="31225" cy="42425"/>
            </a:xfrm>
            <a:custGeom>
              <a:avLst/>
              <a:gdLst/>
              <a:ahLst/>
              <a:cxnLst/>
              <a:rect l="l" t="t" r="r" b="b"/>
              <a:pathLst>
                <a:path w="1249" h="1697" extrusionOk="0">
                  <a:moveTo>
                    <a:pt x="996" y="1"/>
                  </a:moveTo>
                  <a:cubicBezTo>
                    <a:pt x="616" y="1"/>
                    <a:pt x="246" y="246"/>
                    <a:pt x="125" y="626"/>
                  </a:cubicBezTo>
                  <a:cubicBezTo>
                    <a:pt x="1" y="1022"/>
                    <a:pt x="167" y="1458"/>
                    <a:pt x="500" y="1666"/>
                  </a:cubicBezTo>
                  <a:cubicBezTo>
                    <a:pt x="533" y="1687"/>
                    <a:pt x="569" y="1696"/>
                    <a:pt x="603" y="1696"/>
                  </a:cubicBezTo>
                  <a:cubicBezTo>
                    <a:pt x="675" y="1696"/>
                    <a:pt x="741" y="1654"/>
                    <a:pt x="770" y="1583"/>
                  </a:cubicBezTo>
                  <a:cubicBezTo>
                    <a:pt x="791" y="1500"/>
                    <a:pt x="770" y="1417"/>
                    <a:pt x="686" y="1355"/>
                  </a:cubicBezTo>
                  <a:cubicBezTo>
                    <a:pt x="500" y="1230"/>
                    <a:pt x="395" y="981"/>
                    <a:pt x="478" y="751"/>
                  </a:cubicBezTo>
                  <a:cubicBezTo>
                    <a:pt x="556" y="517"/>
                    <a:pt x="764" y="375"/>
                    <a:pt x="977" y="375"/>
                  </a:cubicBezTo>
                  <a:cubicBezTo>
                    <a:pt x="991" y="375"/>
                    <a:pt x="1005" y="375"/>
                    <a:pt x="1019" y="377"/>
                  </a:cubicBezTo>
                  <a:cubicBezTo>
                    <a:pt x="1102" y="377"/>
                    <a:pt x="1186" y="335"/>
                    <a:pt x="1207" y="252"/>
                  </a:cubicBezTo>
                  <a:cubicBezTo>
                    <a:pt x="1249" y="127"/>
                    <a:pt x="1166" y="24"/>
                    <a:pt x="1041" y="2"/>
                  </a:cubicBezTo>
                  <a:cubicBezTo>
                    <a:pt x="1026" y="1"/>
                    <a:pt x="1011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5519825" y="2760425"/>
              <a:ext cx="31250" cy="42400"/>
            </a:xfrm>
            <a:custGeom>
              <a:avLst/>
              <a:gdLst/>
              <a:ahLst/>
              <a:cxnLst/>
              <a:rect l="l" t="t" r="r" b="b"/>
              <a:pathLst>
                <a:path w="1250" h="1696" extrusionOk="0">
                  <a:moveTo>
                    <a:pt x="971" y="1"/>
                  </a:moveTo>
                  <a:cubicBezTo>
                    <a:pt x="592" y="1"/>
                    <a:pt x="260" y="242"/>
                    <a:pt x="126" y="610"/>
                  </a:cubicBezTo>
                  <a:cubicBezTo>
                    <a:pt x="1" y="1026"/>
                    <a:pt x="167" y="1442"/>
                    <a:pt x="500" y="1670"/>
                  </a:cubicBezTo>
                  <a:cubicBezTo>
                    <a:pt x="529" y="1687"/>
                    <a:pt x="559" y="1695"/>
                    <a:pt x="588" y="1695"/>
                  </a:cubicBezTo>
                  <a:cubicBezTo>
                    <a:pt x="666" y="1695"/>
                    <a:pt x="740" y="1641"/>
                    <a:pt x="770" y="1567"/>
                  </a:cubicBezTo>
                  <a:cubicBezTo>
                    <a:pt x="811" y="1483"/>
                    <a:pt x="770" y="1400"/>
                    <a:pt x="708" y="1359"/>
                  </a:cubicBezTo>
                  <a:cubicBezTo>
                    <a:pt x="500" y="1234"/>
                    <a:pt x="395" y="962"/>
                    <a:pt x="479" y="734"/>
                  </a:cubicBezTo>
                  <a:cubicBezTo>
                    <a:pt x="562" y="505"/>
                    <a:pt x="791" y="360"/>
                    <a:pt x="1019" y="360"/>
                  </a:cubicBezTo>
                  <a:cubicBezTo>
                    <a:pt x="1030" y="362"/>
                    <a:pt x="1041" y="364"/>
                    <a:pt x="1051" y="364"/>
                  </a:cubicBezTo>
                  <a:cubicBezTo>
                    <a:pt x="1123" y="364"/>
                    <a:pt x="1189" y="308"/>
                    <a:pt x="1207" y="235"/>
                  </a:cubicBezTo>
                  <a:cubicBezTo>
                    <a:pt x="1249" y="130"/>
                    <a:pt x="1166" y="5"/>
                    <a:pt x="1061" y="5"/>
                  </a:cubicBezTo>
                  <a:cubicBezTo>
                    <a:pt x="1031" y="2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5487050" y="2687100"/>
              <a:ext cx="26025" cy="24275"/>
            </a:xfrm>
            <a:custGeom>
              <a:avLst/>
              <a:gdLst/>
              <a:ahLst/>
              <a:cxnLst/>
              <a:rect l="l" t="t" r="r" b="b"/>
              <a:pathLst>
                <a:path w="1041" h="971" extrusionOk="0">
                  <a:moveTo>
                    <a:pt x="650" y="1"/>
                  </a:moveTo>
                  <a:cubicBezTo>
                    <a:pt x="495" y="1"/>
                    <a:pt x="340" y="61"/>
                    <a:pt x="230" y="172"/>
                  </a:cubicBezTo>
                  <a:cubicBezTo>
                    <a:pt x="22" y="380"/>
                    <a:pt x="0" y="672"/>
                    <a:pt x="125" y="921"/>
                  </a:cubicBezTo>
                  <a:cubicBezTo>
                    <a:pt x="148" y="955"/>
                    <a:pt x="190" y="970"/>
                    <a:pt x="233" y="970"/>
                  </a:cubicBezTo>
                  <a:cubicBezTo>
                    <a:pt x="269" y="970"/>
                    <a:pt x="305" y="960"/>
                    <a:pt x="333" y="941"/>
                  </a:cubicBezTo>
                  <a:cubicBezTo>
                    <a:pt x="375" y="900"/>
                    <a:pt x="375" y="838"/>
                    <a:pt x="355" y="796"/>
                  </a:cubicBezTo>
                  <a:cubicBezTo>
                    <a:pt x="272" y="650"/>
                    <a:pt x="292" y="464"/>
                    <a:pt x="396" y="359"/>
                  </a:cubicBezTo>
                  <a:cubicBezTo>
                    <a:pt x="471" y="284"/>
                    <a:pt x="568" y="247"/>
                    <a:pt x="660" y="247"/>
                  </a:cubicBezTo>
                  <a:cubicBezTo>
                    <a:pt x="722" y="247"/>
                    <a:pt x="782" y="264"/>
                    <a:pt x="833" y="297"/>
                  </a:cubicBezTo>
                  <a:cubicBezTo>
                    <a:pt x="858" y="305"/>
                    <a:pt x="881" y="310"/>
                    <a:pt x="901" y="310"/>
                  </a:cubicBezTo>
                  <a:cubicBezTo>
                    <a:pt x="930" y="310"/>
                    <a:pt x="954" y="300"/>
                    <a:pt x="979" y="275"/>
                  </a:cubicBezTo>
                  <a:cubicBezTo>
                    <a:pt x="1041" y="214"/>
                    <a:pt x="1021" y="131"/>
                    <a:pt x="957" y="89"/>
                  </a:cubicBezTo>
                  <a:cubicBezTo>
                    <a:pt x="864" y="29"/>
                    <a:pt x="757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5539600" y="2682025"/>
              <a:ext cx="19250" cy="29025"/>
            </a:xfrm>
            <a:custGeom>
              <a:avLst/>
              <a:gdLst/>
              <a:ahLst/>
              <a:cxnLst/>
              <a:rect l="l" t="t" r="r" b="b"/>
              <a:pathLst>
                <a:path w="770" h="1161" extrusionOk="0">
                  <a:moveTo>
                    <a:pt x="625" y="1"/>
                  </a:moveTo>
                  <a:cubicBezTo>
                    <a:pt x="375" y="1"/>
                    <a:pt x="125" y="187"/>
                    <a:pt x="62" y="478"/>
                  </a:cubicBezTo>
                  <a:cubicBezTo>
                    <a:pt x="0" y="750"/>
                    <a:pt x="125" y="1019"/>
                    <a:pt x="375" y="1144"/>
                  </a:cubicBezTo>
                  <a:cubicBezTo>
                    <a:pt x="391" y="1155"/>
                    <a:pt x="409" y="1161"/>
                    <a:pt x="427" y="1161"/>
                  </a:cubicBezTo>
                  <a:cubicBezTo>
                    <a:pt x="477" y="1161"/>
                    <a:pt x="525" y="1122"/>
                    <a:pt x="541" y="1061"/>
                  </a:cubicBezTo>
                  <a:cubicBezTo>
                    <a:pt x="561" y="999"/>
                    <a:pt x="541" y="958"/>
                    <a:pt x="478" y="936"/>
                  </a:cubicBezTo>
                  <a:cubicBezTo>
                    <a:pt x="333" y="853"/>
                    <a:pt x="270" y="686"/>
                    <a:pt x="292" y="520"/>
                  </a:cubicBezTo>
                  <a:cubicBezTo>
                    <a:pt x="333" y="354"/>
                    <a:pt x="478" y="250"/>
                    <a:pt x="645" y="250"/>
                  </a:cubicBezTo>
                  <a:cubicBezTo>
                    <a:pt x="686" y="250"/>
                    <a:pt x="749" y="209"/>
                    <a:pt x="749" y="146"/>
                  </a:cubicBezTo>
                  <a:cubicBezTo>
                    <a:pt x="769" y="84"/>
                    <a:pt x="708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5589525" y="2785025"/>
              <a:ext cx="9400" cy="25175"/>
            </a:xfrm>
            <a:custGeom>
              <a:avLst/>
              <a:gdLst/>
              <a:ahLst/>
              <a:cxnLst/>
              <a:rect l="l" t="t" r="r" b="b"/>
              <a:pathLst>
                <a:path w="376" h="1007" extrusionOk="0">
                  <a:moveTo>
                    <a:pt x="375" y="0"/>
                  </a:moveTo>
                  <a:cubicBezTo>
                    <a:pt x="270" y="62"/>
                    <a:pt x="187" y="145"/>
                    <a:pt x="145" y="250"/>
                  </a:cubicBezTo>
                  <a:cubicBezTo>
                    <a:pt x="1" y="499"/>
                    <a:pt x="62" y="791"/>
                    <a:pt x="270" y="977"/>
                  </a:cubicBezTo>
                  <a:cubicBezTo>
                    <a:pt x="286" y="992"/>
                    <a:pt x="311" y="1007"/>
                    <a:pt x="339" y="1007"/>
                  </a:cubicBezTo>
                  <a:cubicBezTo>
                    <a:pt x="351" y="1007"/>
                    <a:pt x="363" y="1004"/>
                    <a:pt x="375" y="999"/>
                  </a:cubicBezTo>
                  <a:lnTo>
                    <a:pt x="375" y="727"/>
                  </a:lnTo>
                  <a:cubicBezTo>
                    <a:pt x="312" y="624"/>
                    <a:pt x="292" y="478"/>
                    <a:pt x="353" y="353"/>
                  </a:cubicBezTo>
                  <a:lnTo>
                    <a:pt x="375" y="35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5417900" y="2727775"/>
              <a:ext cx="43175" cy="22400"/>
            </a:xfrm>
            <a:custGeom>
              <a:avLst/>
              <a:gdLst/>
              <a:ahLst/>
              <a:cxnLst/>
              <a:rect l="l" t="t" r="r" b="b"/>
              <a:pathLst>
                <a:path w="1727" h="896" extrusionOk="0">
                  <a:moveTo>
                    <a:pt x="846" y="0"/>
                  </a:moveTo>
                  <a:cubicBezTo>
                    <a:pt x="471" y="0"/>
                    <a:pt x="140" y="244"/>
                    <a:pt x="20" y="584"/>
                  </a:cubicBezTo>
                  <a:cubicBezTo>
                    <a:pt x="0" y="687"/>
                    <a:pt x="83" y="812"/>
                    <a:pt x="187" y="812"/>
                  </a:cubicBezTo>
                  <a:cubicBezTo>
                    <a:pt x="270" y="812"/>
                    <a:pt x="333" y="770"/>
                    <a:pt x="353" y="687"/>
                  </a:cubicBezTo>
                  <a:cubicBezTo>
                    <a:pt x="436" y="479"/>
                    <a:pt x="644" y="334"/>
                    <a:pt x="874" y="334"/>
                  </a:cubicBezTo>
                  <a:cubicBezTo>
                    <a:pt x="1124" y="354"/>
                    <a:pt x="1310" y="521"/>
                    <a:pt x="1352" y="751"/>
                  </a:cubicBezTo>
                  <a:cubicBezTo>
                    <a:pt x="1373" y="834"/>
                    <a:pt x="1435" y="895"/>
                    <a:pt x="1518" y="895"/>
                  </a:cubicBezTo>
                  <a:cubicBezTo>
                    <a:pt x="1623" y="895"/>
                    <a:pt x="1726" y="792"/>
                    <a:pt x="1685" y="687"/>
                  </a:cubicBezTo>
                  <a:cubicBezTo>
                    <a:pt x="1623" y="313"/>
                    <a:pt x="1290" y="22"/>
                    <a:pt x="894" y="2"/>
                  </a:cubicBezTo>
                  <a:cubicBezTo>
                    <a:pt x="878" y="1"/>
                    <a:pt x="86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5474575" y="2620625"/>
              <a:ext cx="43200" cy="22400"/>
            </a:xfrm>
            <a:custGeom>
              <a:avLst/>
              <a:gdLst/>
              <a:ahLst/>
              <a:cxnLst/>
              <a:rect l="l" t="t" r="r" b="b"/>
              <a:pathLst>
                <a:path w="1728" h="896" extrusionOk="0">
                  <a:moveTo>
                    <a:pt x="868" y="1"/>
                  </a:moveTo>
                  <a:cubicBezTo>
                    <a:pt x="493" y="1"/>
                    <a:pt x="161" y="245"/>
                    <a:pt x="42" y="604"/>
                  </a:cubicBezTo>
                  <a:cubicBezTo>
                    <a:pt x="0" y="709"/>
                    <a:pt x="83" y="812"/>
                    <a:pt x="208" y="834"/>
                  </a:cubicBezTo>
                  <a:cubicBezTo>
                    <a:pt x="271" y="834"/>
                    <a:pt x="355" y="771"/>
                    <a:pt x="375" y="709"/>
                  </a:cubicBezTo>
                  <a:cubicBezTo>
                    <a:pt x="434" y="494"/>
                    <a:pt x="621" y="353"/>
                    <a:pt x="850" y="353"/>
                  </a:cubicBezTo>
                  <a:cubicBezTo>
                    <a:pt x="865" y="353"/>
                    <a:pt x="880" y="353"/>
                    <a:pt x="895" y="355"/>
                  </a:cubicBezTo>
                  <a:cubicBezTo>
                    <a:pt x="1123" y="355"/>
                    <a:pt x="1312" y="543"/>
                    <a:pt x="1373" y="751"/>
                  </a:cubicBezTo>
                  <a:cubicBezTo>
                    <a:pt x="1373" y="834"/>
                    <a:pt x="1456" y="896"/>
                    <a:pt x="1520" y="896"/>
                  </a:cubicBezTo>
                  <a:cubicBezTo>
                    <a:pt x="1644" y="896"/>
                    <a:pt x="1728" y="812"/>
                    <a:pt x="1706" y="688"/>
                  </a:cubicBezTo>
                  <a:cubicBezTo>
                    <a:pt x="1623" y="313"/>
                    <a:pt x="1312" y="22"/>
                    <a:pt x="915" y="2"/>
                  </a:cubicBezTo>
                  <a:cubicBezTo>
                    <a:pt x="900" y="1"/>
                    <a:pt x="884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5478225" y="2643850"/>
              <a:ext cx="30700" cy="39875"/>
            </a:xfrm>
            <a:custGeom>
              <a:avLst/>
              <a:gdLst/>
              <a:ahLst/>
              <a:cxnLst/>
              <a:rect l="l" t="t" r="r" b="b"/>
              <a:pathLst>
                <a:path w="1228" h="1595" extrusionOk="0">
                  <a:moveTo>
                    <a:pt x="666" y="0"/>
                  </a:moveTo>
                  <a:cubicBezTo>
                    <a:pt x="594" y="0"/>
                    <a:pt x="528" y="42"/>
                    <a:pt x="500" y="113"/>
                  </a:cubicBezTo>
                  <a:cubicBezTo>
                    <a:pt x="478" y="196"/>
                    <a:pt x="500" y="280"/>
                    <a:pt x="561" y="321"/>
                  </a:cubicBezTo>
                  <a:cubicBezTo>
                    <a:pt x="749" y="446"/>
                    <a:pt x="833" y="696"/>
                    <a:pt x="749" y="904"/>
                  </a:cubicBezTo>
                  <a:cubicBezTo>
                    <a:pt x="672" y="1116"/>
                    <a:pt x="487" y="1239"/>
                    <a:pt x="276" y="1239"/>
                  </a:cubicBezTo>
                  <a:cubicBezTo>
                    <a:pt x="260" y="1239"/>
                    <a:pt x="245" y="1238"/>
                    <a:pt x="229" y="1237"/>
                  </a:cubicBezTo>
                  <a:cubicBezTo>
                    <a:pt x="145" y="1237"/>
                    <a:pt x="84" y="1278"/>
                    <a:pt x="42" y="1361"/>
                  </a:cubicBezTo>
                  <a:cubicBezTo>
                    <a:pt x="0" y="1465"/>
                    <a:pt x="84" y="1589"/>
                    <a:pt x="187" y="1589"/>
                  </a:cubicBezTo>
                  <a:cubicBezTo>
                    <a:pt x="216" y="1593"/>
                    <a:pt x="246" y="1594"/>
                    <a:pt x="275" y="1594"/>
                  </a:cubicBezTo>
                  <a:cubicBezTo>
                    <a:pt x="619" y="1594"/>
                    <a:pt x="947" y="1374"/>
                    <a:pt x="1082" y="1028"/>
                  </a:cubicBezTo>
                  <a:cubicBezTo>
                    <a:pt x="1227" y="654"/>
                    <a:pt x="1082" y="238"/>
                    <a:pt x="769" y="30"/>
                  </a:cubicBezTo>
                  <a:cubicBezTo>
                    <a:pt x="736" y="9"/>
                    <a:pt x="701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5491200" y="2739700"/>
              <a:ext cx="32275" cy="20475"/>
            </a:xfrm>
            <a:custGeom>
              <a:avLst/>
              <a:gdLst/>
              <a:ahLst/>
              <a:cxnLst/>
              <a:rect l="l" t="t" r="r" b="b"/>
              <a:pathLst>
                <a:path w="1291" h="819" extrusionOk="0">
                  <a:moveTo>
                    <a:pt x="634" y="0"/>
                  </a:moveTo>
                  <a:cubicBezTo>
                    <a:pt x="386" y="0"/>
                    <a:pt x="161" y="134"/>
                    <a:pt x="42" y="335"/>
                  </a:cubicBezTo>
                  <a:cubicBezTo>
                    <a:pt x="1" y="418"/>
                    <a:pt x="42" y="523"/>
                    <a:pt x="126" y="543"/>
                  </a:cubicBezTo>
                  <a:cubicBezTo>
                    <a:pt x="138" y="547"/>
                    <a:pt x="149" y="549"/>
                    <a:pt x="161" y="549"/>
                  </a:cubicBezTo>
                  <a:cubicBezTo>
                    <a:pt x="211" y="549"/>
                    <a:pt x="258" y="515"/>
                    <a:pt x="292" y="482"/>
                  </a:cubicBezTo>
                  <a:cubicBezTo>
                    <a:pt x="361" y="361"/>
                    <a:pt x="501" y="283"/>
                    <a:pt x="641" y="283"/>
                  </a:cubicBezTo>
                  <a:cubicBezTo>
                    <a:pt x="671" y="283"/>
                    <a:pt x="701" y="286"/>
                    <a:pt x="730" y="293"/>
                  </a:cubicBezTo>
                  <a:cubicBezTo>
                    <a:pt x="916" y="335"/>
                    <a:pt x="1021" y="502"/>
                    <a:pt x="1021" y="690"/>
                  </a:cubicBezTo>
                  <a:cubicBezTo>
                    <a:pt x="1021" y="751"/>
                    <a:pt x="1063" y="793"/>
                    <a:pt x="1124" y="814"/>
                  </a:cubicBezTo>
                  <a:cubicBezTo>
                    <a:pt x="1135" y="817"/>
                    <a:pt x="1146" y="818"/>
                    <a:pt x="1156" y="818"/>
                  </a:cubicBezTo>
                  <a:cubicBezTo>
                    <a:pt x="1227" y="818"/>
                    <a:pt x="1291" y="762"/>
                    <a:pt x="1291" y="690"/>
                  </a:cubicBezTo>
                  <a:cubicBezTo>
                    <a:pt x="1291" y="377"/>
                    <a:pt x="1104" y="107"/>
                    <a:pt x="813" y="24"/>
                  </a:cubicBezTo>
                  <a:cubicBezTo>
                    <a:pt x="753" y="8"/>
                    <a:pt x="69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5436625" y="2676200"/>
              <a:ext cx="43175" cy="49125"/>
            </a:xfrm>
            <a:custGeom>
              <a:avLst/>
              <a:gdLst/>
              <a:ahLst/>
              <a:cxnLst/>
              <a:rect l="l" t="t" r="r" b="b"/>
              <a:pathLst>
                <a:path w="1727" h="1965" extrusionOk="0">
                  <a:moveTo>
                    <a:pt x="517" y="0"/>
                  </a:moveTo>
                  <a:cubicBezTo>
                    <a:pt x="414" y="0"/>
                    <a:pt x="310" y="15"/>
                    <a:pt x="208" y="46"/>
                  </a:cubicBezTo>
                  <a:cubicBezTo>
                    <a:pt x="62" y="67"/>
                    <a:pt x="0" y="234"/>
                    <a:pt x="62" y="359"/>
                  </a:cubicBezTo>
                  <a:cubicBezTo>
                    <a:pt x="115" y="445"/>
                    <a:pt x="196" y="488"/>
                    <a:pt x="282" y="488"/>
                  </a:cubicBezTo>
                  <a:cubicBezTo>
                    <a:pt x="299" y="488"/>
                    <a:pt x="316" y="487"/>
                    <a:pt x="333" y="483"/>
                  </a:cubicBezTo>
                  <a:cubicBezTo>
                    <a:pt x="394" y="465"/>
                    <a:pt x="457" y="455"/>
                    <a:pt x="520" y="455"/>
                  </a:cubicBezTo>
                  <a:cubicBezTo>
                    <a:pt x="736" y="455"/>
                    <a:pt x="953" y="565"/>
                    <a:pt x="1082" y="775"/>
                  </a:cubicBezTo>
                  <a:cubicBezTo>
                    <a:pt x="1227" y="1044"/>
                    <a:pt x="1165" y="1377"/>
                    <a:pt x="957" y="1585"/>
                  </a:cubicBezTo>
                  <a:cubicBezTo>
                    <a:pt x="894" y="1648"/>
                    <a:pt x="874" y="1752"/>
                    <a:pt x="936" y="1857"/>
                  </a:cubicBezTo>
                  <a:cubicBezTo>
                    <a:pt x="971" y="1927"/>
                    <a:pt x="1047" y="1964"/>
                    <a:pt x="1125" y="1964"/>
                  </a:cubicBezTo>
                  <a:cubicBezTo>
                    <a:pt x="1184" y="1964"/>
                    <a:pt x="1245" y="1943"/>
                    <a:pt x="1290" y="1898"/>
                  </a:cubicBezTo>
                  <a:cubicBezTo>
                    <a:pt x="1643" y="1544"/>
                    <a:pt x="1726" y="1003"/>
                    <a:pt x="1456" y="545"/>
                  </a:cubicBezTo>
                  <a:cubicBezTo>
                    <a:pt x="1260" y="202"/>
                    <a:pt x="896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5503700" y="2699800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503" y="1"/>
                  </a:moveTo>
                  <a:cubicBezTo>
                    <a:pt x="405" y="1"/>
                    <a:pt x="306" y="13"/>
                    <a:pt x="208" y="39"/>
                  </a:cubicBezTo>
                  <a:cubicBezTo>
                    <a:pt x="63" y="80"/>
                    <a:pt x="0" y="247"/>
                    <a:pt x="83" y="372"/>
                  </a:cubicBezTo>
                  <a:cubicBezTo>
                    <a:pt x="118" y="440"/>
                    <a:pt x="195" y="480"/>
                    <a:pt x="279" y="480"/>
                  </a:cubicBezTo>
                  <a:cubicBezTo>
                    <a:pt x="296" y="480"/>
                    <a:pt x="315" y="479"/>
                    <a:pt x="333" y="475"/>
                  </a:cubicBezTo>
                  <a:cubicBezTo>
                    <a:pt x="393" y="458"/>
                    <a:pt x="454" y="449"/>
                    <a:pt x="514" y="449"/>
                  </a:cubicBezTo>
                  <a:cubicBezTo>
                    <a:pt x="746" y="449"/>
                    <a:pt x="967" y="572"/>
                    <a:pt x="1082" y="788"/>
                  </a:cubicBezTo>
                  <a:cubicBezTo>
                    <a:pt x="1228" y="1037"/>
                    <a:pt x="1187" y="1370"/>
                    <a:pt x="979" y="1578"/>
                  </a:cubicBezTo>
                  <a:cubicBezTo>
                    <a:pt x="895" y="1640"/>
                    <a:pt x="895" y="1765"/>
                    <a:pt x="937" y="1848"/>
                  </a:cubicBezTo>
                  <a:cubicBezTo>
                    <a:pt x="984" y="1919"/>
                    <a:pt x="1059" y="1956"/>
                    <a:pt x="1133" y="1956"/>
                  </a:cubicBezTo>
                  <a:cubicBezTo>
                    <a:pt x="1189" y="1956"/>
                    <a:pt x="1245" y="1935"/>
                    <a:pt x="1290" y="1889"/>
                  </a:cubicBezTo>
                  <a:cubicBezTo>
                    <a:pt x="1644" y="1557"/>
                    <a:pt x="1728" y="996"/>
                    <a:pt x="1478" y="558"/>
                  </a:cubicBezTo>
                  <a:cubicBezTo>
                    <a:pt x="1262" y="193"/>
                    <a:pt x="8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5397100" y="2684925"/>
              <a:ext cx="53575" cy="33900"/>
            </a:xfrm>
            <a:custGeom>
              <a:avLst/>
              <a:gdLst/>
              <a:ahLst/>
              <a:cxnLst/>
              <a:rect l="l" t="t" r="r" b="b"/>
              <a:pathLst>
                <a:path w="2143" h="1356" extrusionOk="0">
                  <a:moveTo>
                    <a:pt x="226" y="0"/>
                  </a:moveTo>
                  <a:cubicBezTo>
                    <a:pt x="109" y="0"/>
                    <a:pt x="17" y="93"/>
                    <a:pt x="0" y="218"/>
                  </a:cubicBezTo>
                  <a:cubicBezTo>
                    <a:pt x="0" y="695"/>
                    <a:pt x="311" y="1175"/>
                    <a:pt x="811" y="1319"/>
                  </a:cubicBezTo>
                  <a:cubicBezTo>
                    <a:pt x="908" y="1344"/>
                    <a:pt x="1005" y="1355"/>
                    <a:pt x="1100" y="1355"/>
                  </a:cubicBezTo>
                  <a:cubicBezTo>
                    <a:pt x="1496" y="1355"/>
                    <a:pt x="1862" y="1155"/>
                    <a:pt x="2080" y="820"/>
                  </a:cubicBezTo>
                  <a:cubicBezTo>
                    <a:pt x="2142" y="695"/>
                    <a:pt x="2080" y="529"/>
                    <a:pt x="1934" y="487"/>
                  </a:cubicBezTo>
                  <a:cubicBezTo>
                    <a:pt x="1913" y="477"/>
                    <a:pt x="1890" y="471"/>
                    <a:pt x="1867" y="471"/>
                  </a:cubicBezTo>
                  <a:cubicBezTo>
                    <a:pt x="1800" y="471"/>
                    <a:pt x="1731" y="514"/>
                    <a:pt x="1684" y="592"/>
                  </a:cubicBezTo>
                  <a:cubicBezTo>
                    <a:pt x="1570" y="790"/>
                    <a:pt x="1350" y="909"/>
                    <a:pt x="1119" y="909"/>
                  </a:cubicBezTo>
                  <a:cubicBezTo>
                    <a:pt x="1058" y="909"/>
                    <a:pt x="996" y="901"/>
                    <a:pt x="935" y="883"/>
                  </a:cubicBezTo>
                  <a:cubicBezTo>
                    <a:pt x="644" y="800"/>
                    <a:pt x="458" y="509"/>
                    <a:pt x="458" y="218"/>
                  </a:cubicBezTo>
                  <a:cubicBezTo>
                    <a:pt x="458" y="113"/>
                    <a:pt x="394" y="30"/>
                    <a:pt x="291" y="10"/>
                  </a:cubicBezTo>
                  <a:cubicBezTo>
                    <a:pt x="269" y="3"/>
                    <a:pt x="247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5362225" y="2699825"/>
              <a:ext cx="52025" cy="40025"/>
            </a:xfrm>
            <a:custGeom>
              <a:avLst/>
              <a:gdLst/>
              <a:ahLst/>
              <a:cxnLst/>
              <a:rect l="l" t="t" r="r" b="b"/>
              <a:pathLst>
                <a:path w="2081" h="1601" extrusionOk="0">
                  <a:moveTo>
                    <a:pt x="358" y="0"/>
                  </a:moveTo>
                  <a:cubicBezTo>
                    <a:pt x="264" y="0"/>
                    <a:pt x="176" y="61"/>
                    <a:pt x="147" y="163"/>
                  </a:cubicBezTo>
                  <a:cubicBezTo>
                    <a:pt x="0" y="640"/>
                    <a:pt x="188" y="1161"/>
                    <a:pt x="624" y="1431"/>
                  </a:cubicBezTo>
                  <a:cubicBezTo>
                    <a:pt x="809" y="1546"/>
                    <a:pt x="1013" y="1600"/>
                    <a:pt x="1215" y="1600"/>
                  </a:cubicBezTo>
                  <a:cubicBezTo>
                    <a:pt x="1490" y="1600"/>
                    <a:pt x="1761" y="1498"/>
                    <a:pt x="1978" y="1306"/>
                  </a:cubicBezTo>
                  <a:cubicBezTo>
                    <a:pt x="2081" y="1203"/>
                    <a:pt x="2061" y="1036"/>
                    <a:pt x="1936" y="953"/>
                  </a:cubicBezTo>
                  <a:cubicBezTo>
                    <a:pt x="1901" y="927"/>
                    <a:pt x="1862" y="915"/>
                    <a:pt x="1823" y="915"/>
                  </a:cubicBezTo>
                  <a:cubicBezTo>
                    <a:pt x="1769" y="915"/>
                    <a:pt x="1713" y="937"/>
                    <a:pt x="1665" y="973"/>
                  </a:cubicBezTo>
                  <a:cubicBezTo>
                    <a:pt x="1543" y="1094"/>
                    <a:pt x="1380" y="1159"/>
                    <a:pt x="1211" y="1159"/>
                  </a:cubicBezTo>
                  <a:cubicBezTo>
                    <a:pt x="1090" y="1159"/>
                    <a:pt x="967" y="1126"/>
                    <a:pt x="854" y="1056"/>
                  </a:cubicBezTo>
                  <a:cubicBezTo>
                    <a:pt x="604" y="890"/>
                    <a:pt x="500" y="579"/>
                    <a:pt x="583" y="287"/>
                  </a:cubicBezTo>
                  <a:cubicBezTo>
                    <a:pt x="604" y="204"/>
                    <a:pt x="583" y="99"/>
                    <a:pt x="480" y="38"/>
                  </a:cubicBezTo>
                  <a:cubicBezTo>
                    <a:pt x="441" y="12"/>
                    <a:pt x="399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5462625" y="2944475"/>
              <a:ext cx="29650" cy="40325"/>
            </a:xfrm>
            <a:custGeom>
              <a:avLst/>
              <a:gdLst/>
              <a:ahLst/>
              <a:cxnLst/>
              <a:rect l="l" t="t" r="r" b="b"/>
              <a:pathLst>
                <a:path w="1186" h="1613" extrusionOk="0">
                  <a:moveTo>
                    <a:pt x="600" y="1"/>
                  </a:moveTo>
                  <a:cubicBezTo>
                    <a:pt x="533" y="1"/>
                    <a:pt x="465" y="47"/>
                    <a:pt x="436" y="133"/>
                  </a:cubicBezTo>
                  <a:cubicBezTo>
                    <a:pt x="416" y="196"/>
                    <a:pt x="436" y="279"/>
                    <a:pt x="500" y="321"/>
                  </a:cubicBezTo>
                  <a:cubicBezTo>
                    <a:pt x="708" y="446"/>
                    <a:pt x="791" y="696"/>
                    <a:pt x="728" y="924"/>
                  </a:cubicBezTo>
                  <a:cubicBezTo>
                    <a:pt x="644" y="1132"/>
                    <a:pt x="436" y="1278"/>
                    <a:pt x="208" y="1278"/>
                  </a:cubicBezTo>
                  <a:cubicBezTo>
                    <a:pt x="197" y="1275"/>
                    <a:pt x="186" y="1274"/>
                    <a:pt x="176" y="1274"/>
                  </a:cubicBezTo>
                  <a:cubicBezTo>
                    <a:pt x="109" y="1274"/>
                    <a:pt x="59" y="1331"/>
                    <a:pt x="42" y="1403"/>
                  </a:cubicBezTo>
                  <a:cubicBezTo>
                    <a:pt x="0" y="1506"/>
                    <a:pt x="84" y="1611"/>
                    <a:pt x="187" y="1611"/>
                  </a:cubicBezTo>
                  <a:cubicBezTo>
                    <a:pt x="203" y="1612"/>
                    <a:pt x="219" y="1612"/>
                    <a:pt x="235" y="1612"/>
                  </a:cubicBezTo>
                  <a:cubicBezTo>
                    <a:pt x="611" y="1612"/>
                    <a:pt x="941" y="1388"/>
                    <a:pt x="1061" y="1028"/>
                  </a:cubicBezTo>
                  <a:cubicBezTo>
                    <a:pt x="1185" y="632"/>
                    <a:pt x="1019" y="238"/>
                    <a:pt x="686" y="30"/>
                  </a:cubicBezTo>
                  <a:cubicBezTo>
                    <a:pt x="660" y="10"/>
                    <a:pt x="63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5496400" y="2946350"/>
              <a:ext cx="60375" cy="39075"/>
            </a:xfrm>
            <a:custGeom>
              <a:avLst/>
              <a:gdLst/>
              <a:ahLst/>
              <a:cxnLst/>
              <a:rect l="l" t="t" r="r" b="b"/>
              <a:pathLst>
                <a:path w="2415" h="1563" extrusionOk="0">
                  <a:moveTo>
                    <a:pt x="297" y="0"/>
                  </a:moveTo>
                  <a:cubicBezTo>
                    <a:pt x="176" y="0"/>
                    <a:pt x="60" y="109"/>
                    <a:pt x="42" y="246"/>
                  </a:cubicBezTo>
                  <a:cubicBezTo>
                    <a:pt x="1" y="787"/>
                    <a:pt x="334" y="1306"/>
                    <a:pt x="896" y="1494"/>
                  </a:cubicBezTo>
                  <a:cubicBezTo>
                    <a:pt x="1030" y="1540"/>
                    <a:pt x="1167" y="1562"/>
                    <a:pt x="1301" y="1562"/>
                  </a:cubicBezTo>
                  <a:cubicBezTo>
                    <a:pt x="1709" y="1562"/>
                    <a:pt x="2097" y="1359"/>
                    <a:pt x="2331" y="1015"/>
                  </a:cubicBezTo>
                  <a:cubicBezTo>
                    <a:pt x="2414" y="870"/>
                    <a:pt x="2353" y="682"/>
                    <a:pt x="2186" y="640"/>
                  </a:cubicBezTo>
                  <a:cubicBezTo>
                    <a:pt x="2159" y="630"/>
                    <a:pt x="2131" y="625"/>
                    <a:pt x="2102" y="625"/>
                  </a:cubicBezTo>
                  <a:cubicBezTo>
                    <a:pt x="2021" y="625"/>
                    <a:pt x="1941" y="668"/>
                    <a:pt x="1895" y="745"/>
                  </a:cubicBezTo>
                  <a:cubicBezTo>
                    <a:pt x="1772" y="944"/>
                    <a:pt x="1548" y="1064"/>
                    <a:pt x="1306" y="1064"/>
                  </a:cubicBezTo>
                  <a:cubicBezTo>
                    <a:pt x="1219" y="1064"/>
                    <a:pt x="1129" y="1048"/>
                    <a:pt x="1041" y="1015"/>
                  </a:cubicBezTo>
                  <a:cubicBezTo>
                    <a:pt x="730" y="912"/>
                    <a:pt x="522" y="599"/>
                    <a:pt x="563" y="266"/>
                  </a:cubicBezTo>
                  <a:cubicBezTo>
                    <a:pt x="563" y="163"/>
                    <a:pt x="500" y="58"/>
                    <a:pt x="375" y="16"/>
                  </a:cubicBezTo>
                  <a:cubicBezTo>
                    <a:pt x="350" y="5"/>
                    <a:pt x="323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5527625" y="2827000"/>
              <a:ext cx="68675" cy="43175"/>
            </a:xfrm>
            <a:custGeom>
              <a:avLst/>
              <a:gdLst/>
              <a:ahLst/>
              <a:cxnLst/>
              <a:rect l="l" t="t" r="r" b="b"/>
              <a:pathLst>
                <a:path w="2747" h="1727" extrusionOk="0">
                  <a:moveTo>
                    <a:pt x="1341" y="0"/>
                  </a:moveTo>
                  <a:cubicBezTo>
                    <a:pt x="828" y="0"/>
                    <a:pt x="353" y="275"/>
                    <a:pt x="83" y="713"/>
                  </a:cubicBezTo>
                  <a:cubicBezTo>
                    <a:pt x="0" y="879"/>
                    <a:pt x="83" y="1087"/>
                    <a:pt x="271" y="1129"/>
                  </a:cubicBezTo>
                  <a:cubicBezTo>
                    <a:pt x="298" y="1138"/>
                    <a:pt x="325" y="1142"/>
                    <a:pt x="351" y="1142"/>
                  </a:cubicBezTo>
                  <a:cubicBezTo>
                    <a:pt x="447" y="1142"/>
                    <a:pt x="534" y="1086"/>
                    <a:pt x="583" y="1004"/>
                  </a:cubicBezTo>
                  <a:cubicBezTo>
                    <a:pt x="733" y="738"/>
                    <a:pt x="1015" y="578"/>
                    <a:pt x="1313" y="578"/>
                  </a:cubicBezTo>
                  <a:cubicBezTo>
                    <a:pt x="1388" y="578"/>
                    <a:pt x="1464" y="588"/>
                    <a:pt x="1540" y="610"/>
                  </a:cubicBezTo>
                  <a:cubicBezTo>
                    <a:pt x="1936" y="713"/>
                    <a:pt x="2164" y="1067"/>
                    <a:pt x="2164" y="1442"/>
                  </a:cubicBezTo>
                  <a:cubicBezTo>
                    <a:pt x="2164" y="1567"/>
                    <a:pt x="2247" y="1691"/>
                    <a:pt x="2372" y="1711"/>
                  </a:cubicBezTo>
                  <a:cubicBezTo>
                    <a:pt x="2402" y="1722"/>
                    <a:pt x="2432" y="1726"/>
                    <a:pt x="2462" y="1726"/>
                  </a:cubicBezTo>
                  <a:cubicBezTo>
                    <a:pt x="2615" y="1726"/>
                    <a:pt x="2746" y="1598"/>
                    <a:pt x="2746" y="1442"/>
                  </a:cubicBezTo>
                  <a:cubicBezTo>
                    <a:pt x="2746" y="818"/>
                    <a:pt x="2330" y="235"/>
                    <a:pt x="1706" y="47"/>
                  </a:cubicBezTo>
                  <a:cubicBezTo>
                    <a:pt x="1584" y="15"/>
                    <a:pt x="1461" y="0"/>
                    <a:pt x="1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5522425" y="2920150"/>
              <a:ext cx="59300" cy="42250"/>
            </a:xfrm>
            <a:custGeom>
              <a:avLst/>
              <a:gdLst/>
              <a:ahLst/>
              <a:cxnLst/>
              <a:rect l="l" t="t" r="r" b="b"/>
              <a:pathLst>
                <a:path w="2372" h="1690" extrusionOk="0">
                  <a:moveTo>
                    <a:pt x="1328" y="1"/>
                  </a:moveTo>
                  <a:cubicBezTo>
                    <a:pt x="1141" y="1"/>
                    <a:pt x="951" y="42"/>
                    <a:pt x="771" y="129"/>
                  </a:cubicBezTo>
                  <a:cubicBezTo>
                    <a:pt x="250" y="379"/>
                    <a:pt x="0" y="961"/>
                    <a:pt x="105" y="1502"/>
                  </a:cubicBezTo>
                  <a:cubicBezTo>
                    <a:pt x="137" y="1614"/>
                    <a:pt x="244" y="1689"/>
                    <a:pt x="357" y="1689"/>
                  </a:cubicBezTo>
                  <a:cubicBezTo>
                    <a:pt x="391" y="1689"/>
                    <a:pt x="425" y="1683"/>
                    <a:pt x="458" y="1669"/>
                  </a:cubicBezTo>
                  <a:cubicBezTo>
                    <a:pt x="563" y="1605"/>
                    <a:pt x="624" y="1502"/>
                    <a:pt x="604" y="1397"/>
                  </a:cubicBezTo>
                  <a:cubicBezTo>
                    <a:pt x="541" y="1064"/>
                    <a:pt x="687" y="731"/>
                    <a:pt x="999" y="587"/>
                  </a:cubicBezTo>
                  <a:cubicBezTo>
                    <a:pt x="1109" y="528"/>
                    <a:pt x="1225" y="500"/>
                    <a:pt x="1338" y="500"/>
                  </a:cubicBezTo>
                  <a:cubicBezTo>
                    <a:pt x="1543" y="500"/>
                    <a:pt x="1738" y="592"/>
                    <a:pt x="1872" y="753"/>
                  </a:cubicBezTo>
                  <a:cubicBezTo>
                    <a:pt x="1928" y="808"/>
                    <a:pt x="2001" y="845"/>
                    <a:pt x="2075" y="845"/>
                  </a:cubicBezTo>
                  <a:cubicBezTo>
                    <a:pt x="2113" y="845"/>
                    <a:pt x="2150" y="836"/>
                    <a:pt x="2185" y="815"/>
                  </a:cubicBezTo>
                  <a:cubicBezTo>
                    <a:pt x="2330" y="753"/>
                    <a:pt x="2372" y="545"/>
                    <a:pt x="2269" y="420"/>
                  </a:cubicBezTo>
                  <a:cubicBezTo>
                    <a:pt x="2024" y="148"/>
                    <a:pt x="1681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5568725" y="3005950"/>
              <a:ext cx="30200" cy="26650"/>
            </a:xfrm>
            <a:custGeom>
              <a:avLst/>
              <a:gdLst/>
              <a:ahLst/>
              <a:cxnLst/>
              <a:rect l="l" t="t" r="r" b="b"/>
              <a:pathLst>
                <a:path w="1208" h="1066" extrusionOk="0">
                  <a:moveTo>
                    <a:pt x="289" y="0"/>
                  </a:moveTo>
                  <a:cubicBezTo>
                    <a:pt x="276" y="0"/>
                    <a:pt x="263" y="2"/>
                    <a:pt x="250" y="4"/>
                  </a:cubicBezTo>
                  <a:cubicBezTo>
                    <a:pt x="84" y="46"/>
                    <a:pt x="0" y="212"/>
                    <a:pt x="62" y="379"/>
                  </a:cubicBezTo>
                  <a:cubicBezTo>
                    <a:pt x="270" y="795"/>
                    <a:pt x="728" y="1066"/>
                    <a:pt x="1207" y="1066"/>
                  </a:cubicBezTo>
                  <a:lnTo>
                    <a:pt x="1207" y="567"/>
                  </a:lnTo>
                  <a:cubicBezTo>
                    <a:pt x="916" y="567"/>
                    <a:pt x="645" y="400"/>
                    <a:pt x="520" y="151"/>
                  </a:cubicBezTo>
                  <a:cubicBezTo>
                    <a:pt x="466" y="59"/>
                    <a:pt x="37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5594725" y="2983700"/>
              <a:ext cx="4200" cy="12500"/>
            </a:xfrm>
            <a:custGeom>
              <a:avLst/>
              <a:gdLst/>
              <a:ahLst/>
              <a:cxnLst/>
              <a:rect l="l" t="t" r="r" b="b"/>
              <a:pathLst>
                <a:path w="168" h="500" extrusionOk="0">
                  <a:moveTo>
                    <a:pt x="167" y="0"/>
                  </a:moveTo>
                  <a:cubicBezTo>
                    <a:pt x="125" y="62"/>
                    <a:pt x="84" y="103"/>
                    <a:pt x="62" y="167"/>
                  </a:cubicBezTo>
                  <a:cubicBezTo>
                    <a:pt x="1" y="292"/>
                    <a:pt x="42" y="436"/>
                    <a:pt x="167" y="5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5484975" y="2924250"/>
              <a:ext cx="29675" cy="18475"/>
            </a:xfrm>
            <a:custGeom>
              <a:avLst/>
              <a:gdLst/>
              <a:ahLst/>
              <a:cxnLst/>
              <a:rect l="l" t="t" r="r" b="b"/>
              <a:pathLst>
                <a:path w="1187" h="739" extrusionOk="0">
                  <a:moveTo>
                    <a:pt x="559" y="1"/>
                  </a:moveTo>
                  <a:cubicBezTo>
                    <a:pt x="349" y="1"/>
                    <a:pt x="157" y="117"/>
                    <a:pt x="42" y="298"/>
                  </a:cubicBezTo>
                  <a:cubicBezTo>
                    <a:pt x="0" y="381"/>
                    <a:pt x="42" y="464"/>
                    <a:pt x="125" y="484"/>
                  </a:cubicBezTo>
                  <a:cubicBezTo>
                    <a:pt x="135" y="490"/>
                    <a:pt x="147" y="492"/>
                    <a:pt x="160" y="492"/>
                  </a:cubicBezTo>
                  <a:cubicBezTo>
                    <a:pt x="196" y="492"/>
                    <a:pt x="235" y="469"/>
                    <a:pt x="250" y="423"/>
                  </a:cubicBezTo>
                  <a:cubicBezTo>
                    <a:pt x="318" y="320"/>
                    <a:pt x="443" y="245"/>
                    <a:pt x="578" y="245"/>
                  </a:cubicBezTo>
                  <a:cubicBezTo>
                    <a:pt x="607" y="245"/>
                    <a:pt x="636" y="249"/>
                    <a:pt x="666" y="256"/>
                  </a:cubicBezTo>
                  <a:cubicBezTo>
                    <a:pt x="832" y="318"/>
                    <a:pt x="937" y="464"/>
                    <a:pt x="937" y="609"/>
                  </a:cubicBezTo>
                  <a:cubicBezTo>
                    <a:pt x="937" y="672"/>
                    <a:pt x="957" y="714"/>
                    <a:pt x="1020" y="734"/>
                  </a:cubicBezTo>
                  <a:cubicBezTo>
                    <a:pt x="1032" y="737"/>
                    <a:pt x="1043" y="738"/>
                    <a:pt x="1053" y="738"/>
                  </a:cubicBezTo>
                  <a:cubicBezTo>
                    <a:pt x="1119" y="738"/>
                    <a:pt x="1165" y="684"/>
                    <a:pt x="1165" y="631"/>
                  </a:cubicBezTo>
                  <a:cubicBezTo>
                    <a:pt x="1187" y="359"/>
                    <a:pt x="999" y="110"/>
                    <a:pt x="729" y="27"/>
                  </a:cubicBezTo>
                  <a:cubicBezTo>
                    <a:pt x="672" y="9"/>
                    <a:pt x="615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5542725" y="2981725"/>
              <a:ext cx="42125" cy="32875"/>
            </a:xfrm>
            <a:custGeom>
              <a:avLst/>
              <a:gdLst/>
              <a:ahLst/>
              <a:cxnLst/>
              <a:rect l="l" t="t" r="r" b="b"/>
              <a:pathLst>
                <a:path w="1685" h="1315" extrusionOk="0">
                  <a:moveTo>
                    <a:pt x="977" y="1"/>
                  </a:moveTo>
                  <a:cubicBezTo>
                    <a:pt x="813" y="1"/>
                    <a:pt x="647" y="46"/>
                    <a:pt x="500" y="141"/>
                  </a:cubicBezTo>
                  <a:cubicBezTo>
                    <a:pt x="145" y="371"/>
                    <a:pt x="0" y="807"/>
                    <a:pt x="125" y="1181"/>
                  </a:cubicBezTo>
                  <a:cubicBezTo>
                    <a:pt x="154" y="1268"/>
                    <a:pt x="232" y="1314"/>
                    <a:pt x="305" y="1314"/>
                  </a:cubicBezTo>
                  <a:cubicBezTo>
                    <a:pt x="338" y="1314"/>
                    <a:pt x="369" y="1305"/>
                    <a:pt x="395" y="1286"/>
                  </a:cubicBezTo>
                  <a:cubicBezTo>
                    <a:pt x="478" y="1244"/>
                    <a:pt x="500" y="1161"/>
                    <a:pt x="478" y="1078"/>
                  </a:cubicBezTo>
                  <a:cubicBezTo>
                    <a:pt x="395" y="848"/>
                    <a:pt x="478" y="599"/>
                    <a:pt x="708" y="454"/>
                  </a:cubicBezTo>
                  <a:cubicBezTo>
                    <a:pt x="797" y="400"/>
                    <a:pt x="898" y="373"/>
                    <a:pt x="997" y="373"/>
                  </a:cubicBezTo>
                  <a:cubicBezTo>
                    <a:pt x="1128" y="373"/>
                    <a:pt x="1257" y="420"/>
                    <a:pt x="1352" y="515"/>
                  </a:cubicBezTo>
                  <a:cubicBezTo>
                    <a:pt x="1391" y="541"/>
                    <a:pt x="1438" y="559"/>
                    <a:pt x="1488" y="559"/>
                  </a:cubicBezTo>
                  <a:cubicBezTo>
                    <a:pt x="1518" y="559"/>
                    <a:pt x="1550" y="553"/>
                    <a:pt x="1581" y="537"/>
                  </a:cubicBezTo>
                  <a:cubicBezTo>
                    <a:pt x="1685" y="454"/>
                    <a:pt x="1685" y="329"/>
                    <a:pt x="1601" y="246"/>
                  </a:cubicBezTo>
                  <a:cubicBezTo>
                    <a:pt x="1432" y="88"/>
                    <a:pt x="1206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5570800" y="2900425"/>
              <a:ext cx="28125" cy="16725"/>
            </a:xfrm>
            <a:custGeom>
              <a:avLst/>
              <a:gdLst/>
              <a:ahLst/>
              <a:cxnLst/>
              <a:rect l="l" t="t" r="r" b="b"/>
              <a:pathLst>
                <a:path w="1125" h="669" extrusionOk="0">
                  <a:moveTo>
                    <a:pt x="597" y="0"/>
                  </a:moveTo>
                  <a:cubicBezTo>
                    <a:pt x="579" y="0"/>
                    <a:pt x="560" y="1"/>
                    <a:pt x="542" y="3"/>
                  </a:cubicBezTo>
                  <a:cubicBezTo>
                    <a:pt x="270" y="44"/>
                    <a:pt x="42" y="252"/>
                    <a:pt x="1" y="522"/>
                  </a:cubicBezTo>
                  <a:cubicBezTo>
                    <a:pt x="1" y="605"/>
                    <a:pt x="62" y="668"/>
                    <a:pt x="145" y="668"/>
                  </a:cubicBezTo>
                  <a:cubicBezTo>
                    <a:pt x="209" y="647"/>
                    <a:pt x="250" y="605"/>
                    <a:pt x="250" y="563"/>
                  </a:cubicBezTo>
                  <a:cubicBezTo>
                    <a:pt x="270" y="397"/>
                    <a:pt x="395" y="272"/>
                    <a:pt x="562" y="252"/>
                  </a:cubicBezTo>
                  <a:cubicBezTo>
                    <a:pt x="576" y="250"/>
                    <a:pt x="591" y="249"/>
                    <a:pt x="605" y="249"/>
                  </a:cubicBezTo>
                  <a:cubicBezTo>
                    <a:pt x="756" y="249"/>
                    <a:pt x="898" y="348"/>
                    <a:pt x="936" y="480"/>
                  </a:cubicBezTo>
                  <a:cubicBezTo>
                    <a:pt x="958" y="544"/>
                    <a:pt x="1019" y="563"/>
                    <a:pt x="1082" y="563"/>
                  </a:cubicBezTo>
                  <a:cubicBezTo>
                    <a:pt x="1082" y="563"/>
                    <a:pt x="1102" y="544"/>
                    <a:pt x="1124" y="544"/>
                  </a:cubicBezTo>
                  <a:lnTo>
                    <a:pt x="1124" y="294"/>
                  </a:lnTo>
                  <a:cubicBezTo>
                    <a:pt x="1009" y="120"/>
                    <a:pt x="822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5492250" y="2890200"/>
              <a:ext cx="38000" cy="33925"/>
            </a:xfrm>
            <a:custGeom>
              <a:avLst/>
              <a:gdLst/>
              <a:ahLst/>
              <a:cxnLst/>
              <a:rect l="l" t="t" r="r" b="b"/>
              <a:pathLst>
                <a:path w="1520" h="1357" extrusionOk="0">
                  <a:moveTo>
                    <a:pt x="572" y="1"/>
                  </a:moveTo>
                  <a:cubicBezTo>
                    <a:pt x="407" y="1"/>
                    <a:pt x="244" y="48"/>
                    <a:pt x="105" y="140"/>
                  </a:cubicBezTo>
                  <a:cubicBezTo>
                    <a:pt x="0" y="204"/>
                    <a:pt x="0" y="348"/>
                    <a:pt x="84" y="412"/>
                  </a:cubicBezTo>
                  <a:cubicBezTo>
                    <a:pt x="118" y="445"/>
                    <a:pt x="159" y="461"/>
                    <a:pt x="199" y="461"/>
                  </a:cubicBezTo>
                  <a:cubicBezTo>
                    <a:pt x="232" y="461"/>
                    <a:pt x="264" y="450"/>
                    <a:pt x="292" y="432"/>
                  </a:cubicBezTo>
                  <a:cubicBezTo>
                    <a:pt x="372" y="378"/>
                    <a:pt x="464" y="352"/>
                    <a:pt x="557" y="352"/>
                  </a:cubicBezTo>
                  <a:cubicBezTo>
                    <a:pt x="681" y="352"/>
                    <a:pt x="809" y="399"/>
                    <a:pt x="916" y="495"/>
                  </a:cubicBezTo>
                  <a:cubicBezTo>
                    <a:pt x="1082" y="640"/>
                    <a:pt x="1124" y="889"/>
                    <a:pt x="1021" y="1097"/>
                  </a:cubicBezTo>
                  <a:cubicBezTo>
                    <a:pt x="999" y="1161"/>
                    <a:pt x="999" y="1264"/>
                    <a:pt x="1062" y="1305"/>
                  </a:cubicBezTo>
                  <a:cubicBezTo>
                    <a:pt x="1097" y="1340"/>
                    <a:pt x="1143" y="1357"/>
                    <a:pt x="1187" y="1357"/>
                  </a:cubicBezTo>
                  <a:cubicBezTo>
                    <a:pt x="1249" y="1357"/>
                    <a:pt x="1308" y="1325"/>
                    <a:pt x="1332" y="1264"/>
                  </a:cubicBezTo>
                  <a:cubicBezTo>
                    <a:pt x="1520" y="911"/>
                    <a:pt x="1437" y="495"/>
                    <a:pt x="1145" y="224"/>
                  </a:cubicBezTo>
                  <a:cubicBezTo>
                    <a:pt x="984" y="74"/>
                    <a:pt x="77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5490175" y="2806075"/>
              <a:ext cx="42625" cy="24275"/>
            </a:xfrm>
            <a:custGeom>
              <a:avLst/>
              <a:gdLst/>
              <a:ahLst/>
              <a:cxnLst/>
              <a:rect l="l" t="t" r="r" b="b"/>
              <a:pathLst>
                <a:path w="1705" h="971" extrusionOk="0">
                  <a:moveTo>
                    <a:pt x="828" y="0"/>
                  </a:moveTo>
                  <a:cubicBezTo>
                    <a:pt x="483" y="0"/>
                    <a:pt x="172" y="216"/>
                    <a:pt x="42" y="531"/>
                  </a:cubicBezTo>
                  <a:cubicBezTo>
                    <a:pt x="0" y="634"/>
                    <a:pt x="63" y="759"/>
                    <a:pt x="167" y="781"/>
                  </a:cubicBezTo>
                  <a:cubicBezTo>
                    <a:pt x="250" y="781"/>
                    <a:pt x="333" y="739"/>
                    <a:pt x="355" y="676"/>
                  </a:cubicBezTo>
                  <a:cubicBezTo>
                    <a:pt x="446" y="492"/>
                    <a:pt x="619" y="358"/>
                    <a:pt x="830" y="358"/>
                  </a:cubicBezTo>
                  <a:cubicBezTo>
                    <a:pt x="858" y="358"/>
                    <a:pt x="887" y="360"/>
                    <a:pt x="916" y="365"/>
                  </a:cubicBezTo>
                  <a:cubicBezTo>
                    <a:pt x="1145" y="406"/>
                    <a:pt x="1312" y="593"/>
                    <a:pt x="1332" y="801"/>
                  </a:cubicBezTo>
                  <a:cubicBezTo>
                    <a:pt x="1353" y="884"/>
                    <a:pt x="1415" y="947"/>
                    <a:pt x="1498" y="967"/>
                  </a:cubicBezTo>
                  <a:cubicBezTo>
                    <a:pt x="1507" y="969"/>
                    <a:pt x="1517" y="970"/>
                    <a:pt x="1526" y="970"/>
                  </a:cubicBezTo>
                  <a:cubicBezTo>
                    <a:pt x="1620" y="970"/>
                    <a:pt x="1704" y="875"/>
                    <a:pt x="1686" y="781"/>
                  </a:cubicBezTo>
                  <a:cubicBezTo>
                    <a:pt x="1645" y="385"/>
                    <a:pt x="1353" y="73"/>
                    <a:pt x="957" y="10"/>
                  </a:cubicBezTo>
                  <a:cubicBezTo>
                    <a:pt x="914" y="3"/>
                    <a:pt x="871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5546875" y="2800500"/>
              <a:ext cx="37475" cy="23600"/>
            </a:xfrm>
            <a:custGeom>
              <a:avLst/>
              <a:gdLst/>
              <a:ahLst/>
              <a:cxnLst/>
              <a:rect l="l" t="t" r="r" b="b"/>
              <a:pathLst>
                <a:path w="1499" h="944" extrusionOk="0">
                  <a:moveTo>
                    <a:pt x="791" y="0"/>
                  </a:moveTo>
                  <a:cubicBezTo>
                    <a:pt x="469" y="0"/>
                    <a:pt x="176" y="220"/>
                    <a:pt x="42" y="546"/>
                  </a:cubicBezTo>
                  <a:cubicBezTo>
                    <a:pt x="1" y="649"/>
                    <a:pt x="62" y="754"/>
                    <a:pt x="167" y="774"/>
                  </a:cubicBezTo>
                  <a:cubicBezTo>
                    <a:pt x="176" y="777"/>
                    <a:pt x="184" y="778"/>
                    <a:pt x="192" y="778"/>
                  </a:cubicBezTo>
                  <a:cubicBezTo>
                    <a:pt x="246" y="778"/>
                    <a:pt x="298" y="724"/>
                    <a:pt x="334" y="671"/>
                  </a:cubicBezTo>
                  <a:cubicBezTo>
                    <a:pt x="407" y="487"/>
                    <a:pt x="562" y="351"/>
                    <a:pt x="740" y="351"/>
                  </a:cubicBezTo>
                  <a:cubicBezTo>
                    <a:pt x="764" y="351"/>
                    <a:pt x="787" y="353"/>
                    <a:pt x="811" y="358"/>
                  </a:cubicBezTo>
                  <a:cubicBezTo>
                    <a:pt x="1019" y="380"/>
                    <a:pt x="1166" y="566"/>
                    <a:pt x="1186" y="796"/>
                  </a:cubicBezTo>
                  <a:cubicBezTo>
                    <a:pt x="1186" y="879"/>
                    <a:pt x="1249" y="941"/>
                    <a:pt x="1311" y="941"/>
                  </a:cubicBezTo>
                  <a:cubicBezTo>
                    <a:pt x="1320" y="942"/>
                    <a:pt x="1329" y="943"/>
                    <a:pt x="1338" y="943"/>
                  </a:cubicBezTo>
                  <a:cubicBezTo>
                    <a:pt x="1430" y="943"/>
                    <a:pt x="1499" y="848"/>
                    <a:pt x="1499" y="754"/>
                  </a:cubicBezTo>
                  <a:cubicBezTo>
                    <a:pt x="1457" y="380"/>
                    <a:pt x="1207" y="67"/>
                    <a:pt x="874" y="5"/>
                  </a:cubicBezTo>
                  <a:cubicBezTo>
                    <a:pt x="847" y="2"/>
                    <a:pt x="819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5579625" y="2880925"/>
              <a:ext cx="19300" cy="13400"/>
            </a:xfrm>
            <a:custGeom>
              <a:avLst/>
              <a:gdLst/>
              <a:ahLst/>
              <a:cxnLst/>
              <a:rect l="l" t="t" r="r" b="b"/>
              <a:pathLst>
                <a:path w="772" h="536" extrusionOk="0">
                  <a:moveTo>
                    <a:pt x="200" y="0"/>
                  </a:moveTo>
                  <a:cubicBezTo>
                    <a:pt x="174" y="0"/>
                    <a:pt x="148" y="5"/>
                    <a:pt x="125" y="12"/>
                  </a:cubicBezTo>
                  <a:cubicBezTo>
                    <a:pt x="22" y="75"/>
                    <a:pt x="1" y="220"/>
                    <a:pt x="84" y="303"/>
                  </a:cubicBezTo>
                  <a:cubicBezTo>
                    <a:pt x="253" y="453"/>
                    <a:pt x="473" y="536"/>
                    <a:pt x="698" y="536"/>
                  </a:cubicBezTo>
                  <a:cubicBezTo>
                    <a:pt x="722" y="536"/>
                    <a:pt x="747" y="535"/>
                    <a:pt x="771" y="533"/>
                  </a:cubicBezTo>
                  <a:lnTo>
                    <a:pt x="771" y="178"/>
                  </a:lnTo>
                  <a:cubicBezTo>
                    <a:pt x="735" y="187"/>
                    <a:pt x="700" y="192"/>
                    <a:pt x="664" y="192"/>
                  </a:cubicBezTo>
                  <a:cubicBezTo>
                    <a:pt x="536" y="192"/>
                    <a:pt x="416" y="136"/>
                    <a:pt x="333" y="54"/>
                  </a:cubicBezTo>
                  <a:cubicBezTo>
                    <a:pt x="294" y="14"/>
                    <a:pt x="246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5545850" y="2943575"/>
              <a:ext cx="27050" cy="28500"/>
            </a:xfrm>
            <a:custGeom>
              <a:avLst/>
              <a:gdLst/>
              <a:ahLst/>
              <a:cxnLst/>
              <a:rect l="l" t="t" r="r" b="b"/>
              <a:pathLst>
                <a:path w="1082" h="1140" extrusionOk="0">
                  <a:moveTo>
                    <a:pt x="342" y="1"/>
                  </a:moveTo>
                  <a:cubicBezTo>
                    <a:pt x="261" y="1"/>
                    <a:pt x="179" y="15"/>
                    <a:pt x="103" y="44"/>
                  </a:cubicBezTo>
                  <a:cubicBezTo>
                    <a:pt x="20" y="66"/>
                    <a:pt x="0" y="169"/>
                    <a:pt x="42" y="252"/>
                  </a:cubicBezTo>
                  <a:cubicBezTo>
                    <a:pt x="72" y="283"/>
                    <a:pt x="113" y="302"/>
                    <a:pt x="158" y="302"/>
                  </a:cubicBezTo>
                  <a:cubicBezTo>
                    <a:pt x="174" y="302"/>
                    <a:pt x="191" y="300"/>
                    <a:pt x="208" y="294"/>
                  </a:cubicBezTo>
                  <a:cubicBezTo>
                    <a:pt x="256" y="276"/>
                    <a:pt x="306" y="267"/>
                    <a:pt x="355" y="267"/>
                  </a:cubicBezTo>
                  <a:cubicBezTo>
                    <a:pt x="476" y="267"/>
                    <a:pt x="591" y="322"/>
                    <a:pt x="666" y="440"/>
                  </a:cubicBezTo>
                  <a:cubicBezTo>
                    <a:pt x="769" y="585"/>
                    <a:pt x="769" y="773"/>
                    <a:pt x="666" y="918"/>
                  </a:cubicBezTo>
                  <a:cubicBezTo>
                    <a:pt x="624" y="960"/>
                    <a:pt x="624" y="1023"/>
                    <a:pt x="644" y="1084"/>
                  </a:cubicBezTo>
                  <a:cubicBezTo>
                    <a:pt x="678" y="1118"/>
                    <a:pt x="723" y="1140"/>
                    <a:pt x="767" y="1140"/>
                  </a:cubicBezTo>
                  <a:cubicBezTo>
                    <a:pt x="806" y="1140"/>
                    <a:pt x="844" y="1123"/>
                    <a:pt x="874" y="1084"/>
                  </a:cubicBezTo>
                  <a:cubicBezTo>
                    <a:pt x="1060" y="856"/>
                    <a:pt x="1082" y="523"/>
                    <a:pt x="894" y="274"/>
                  </a:cubicBezTo>
                  <a:cubicBezTo>
                    <a:pt x="760" y="94"/>
                    <a:pt x="55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5539100" y="2856825"/>
              <a:ext cx="33275" cy="53600"/>
            </a:xfrm>
            <a:custGeom>
              <a:avLst/>
              <a:gdLst/>
              <a:ahLst/>
              <a:cxnLst/>
              <a:rect l="l" t="t" r="r" b="b"/>
              <a:pathLst>
                <a:path w="1331" h="2144" extrusionOk="0">
                  <a:moveTo>
                    <a:pt x="502" y="1"/>
                  </a:moveTo>
                  <a:cubicBezTo>
                    <a:pt x="395" y="1"/>
                    <a:pt x="286" y="90"/>
                    <a:pt x="270" y="207"/>
                  </a:cubicBezTo>
                  <a:cubicBezTo>
                    <a:pt x="248" y="290"/>
                    <a:pt x="312" y="393"/>
                    <a:pt x="415" y="435"/>
                  </a:cubicBezTo>
                  <a:cubicBezTo>
                    <a:pt x="686" y="560"/>
                    <a:pt x="853" y="831"/>
                    <a:pt x="789" y="1142"/>
                  </a:cubicBezTo>
                  <a:cubicBezTo>
                    <a:pt x="748" y="1455"/>
                    <a:pt x="498" y="1663"/>
                    <a:pt x="207" y="1705"/>
                  </a:cubicBezTo>
                  <a:cubicBezTo>
                    <a:pt x="104" y="1705"/>
                    <a:pt x="20" y="1788"/>
                    <a:pt x="20" y="1891"/>
                  </a:cubicBezTo>
                  <a:cubicBezTo>
                    <a:pt x="0" y="2027"/>
                    <a:pt x="88" y="2144"/>
                    <a:pt x="233" y="2144"/>
                  </a:cubicBezTo>
                  <a:cubicBezTo>
                    <a:pt x="245" y="2144"/>
                    <a:pt x="257" y="2143"/>
                    <a:pt x="270" y="2141"/>
                  </a:cubicBezTo>
                  <a:cubicBezTo>
                    <a:pt x="748" y="2099"/>
                    <a:pt x="1164" y="1725"/>
                    <a:pt x="1247" y="1206"/>
                  </a:cubicBezTo>
                  <a:cubicBezTo>
                    <a:pt x="1330" y="706"/>
                    <a:pt x="1039" y="227"/>
                    <a:pt x="581" y="19"/>
                  </a:cubicBezTo>
                  <a:cubicBezTo>
                    <a:pt x="556" y="7"/>
                    <a:pt x="529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5576550" y="2917625"/>
              <a:ext cx="22375" cy="53650"/>
            </a:xfrm>
            <a:custGeom>
              <a:avLst/>
              <a:gdLst/>
              <a:ahLst/>
              <a:cxnLst/>
              <a:rect l="l" t="t" r="r" b="b"/>
              <a:pathLst>
                <a:path w="895" h="2146" extrusionOk="0">
                  <a:moveTo>
                    <a:pt x="493" y="1"/>
                  </a:moveTo>
                  <a:cubicBezTo>
                    <a:pt x="395" y="1"/>
                    <a:pt x="302" y="76"/>
                    <a:pt x="270" y="188"/>
                  </a:cubicBezTo>
                  <a:cubicBezTo>
                    <a:pt x="270" y="292"/>
                    <a:pt x="312" y="396"/>
                    <a:pt x="415" y="438"/>
                  </a:cubicBezTo>
                  <a:cubicBezTo>
                    <a:pt x="686" y="541"/>
                    <a:pt x="852" y="832"/>
                    <a:pt x="811" y="1145"/>
                  </a:cubicBezTo>
                  <a:cubicBezTo>
                    <a:pt x="748" y="1437"/>
                    <a:pt x="498" y="1665"/>
                    <a:pt x="207" y="1686"/>
                  </a:cubicBezTo>
                  <a:cubicBezTo>
                    <a:pt x="124" y="1706"/>
                    <a:pt x="40" y="1789"/>
                    <a:pt x="20" y="1873"/>
                  </a:cubicBezTo>
                  <a:cubicBezTo>
                    <a:pt x="0" y="2010"/>
                    <a:pt x="108" y="2146"/>
                    <a:pt x="243" y="2146"/>
                  </a:cubicBezTo>
                  <a:cubicBezTo>
                    <a:pt x="252" y="2146"/>
                    <a:pt x="261" y="2145"/>
                    <a:pt x="270" y="2144"/>
                  </a:cubicBezTo>
                  <a:cubicBezTo>
                    <a:pt x="498" y="2122"/>
                    <a:pt x="728" y="2019"/>
                    <a:pt x="894" y="1853"/>
                  </a:cubicBezTo>
                  <a:lnTo>
                    <a:pt x="894" y="208"/>
                  </a:lnTo>
                  <a:cubicBezTo>
                    <a:pt x="811" y="125"/>
                    <a:pt x="706" y="64"/>
                    <a:pt x="581" y="22"/>
                  </a:cubicBezTo>
                  <a:cubicBezTo>
                    <a:pt x="552" y="7"/>
                    <a:pt x="522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5502150" y="2837725"/>
              <a:ext cx="44225" cy="47800"/>
            </a:xfrm>
            <a:custGeom>
              <a:avLst/>
              <a:gdLst/>
              <a:ahLst/>
              <a:cxnLst/>
              <a:rect l="l" t="t" r="r" b="b"/>
              <a:pathLst>
                <a:path w="1769" h="1912" extrusionOk="0">
                  <a:moveTo>
                    <a:pt x="521" y="1"/>
                  </a:moveTo>
                  <a:cubicBezTo>
                    <a:pt x="456" y="1"/>
                    <a:pt x="393" y="27"/>
                    <a:pt x="353" y="76"/>
                  </a:cubicBezTo>
                  <a:cubicBezTo>
                    <a:pt x="20" y="450"/>
                    <a:pt x="0" y="1013"/>
                    <a:pt x="292" y="1429"/>
                  </a:cubicBezTo>
                  <a:cubicBezTo>
                    <a:pt x="505" y="1748"/>
                    <a:pt x="851" y="1912"/>
                    <a:pt x="1201" y="1912"/>
                  </a:cubicBezTo>
                  <a:cubicBezTo>
                    <a:pt x="1330" y="1912"/>
                    <a:pt x="1459" y="1890"/>
                    <a:pt x="1582" y="1845"/>
                  </a:cubicBezTo>
                  <a:cubicBezTo>
                    <a:pt x="1726" y="1782"/>
                    <a:pt x="1768" y="1615"/>
                    <a:pt x="1685" y="1512"/>
                  </a:cubicBezTo>
                  <a:cubicBezTo>
                    <a:pt x="1640" y="1451"/>
                    <a:pt x="1571" y="1412"/>
                    <a:pt x="1498" y="1412"/>
                  </a:cubicBezTo>
                  <a:cubicBezTo>
                    <a:pt x="1471" y="1412"/>
                    <a:pt x="1443" y="1418"/>
                    <a:pt x="1415" y="1429"/>
                  </a:cubicBezTo>
                  <a:cubicBezTo>
                    <a:pt x="1347" y="1450"/>
                    <a:pt x="1277" y="1460"/>
                    <a:pt x="1207" y="1460"/>
                  </a:cubicBezTo>
                  <a:cubicBezTo>
                    <a:pt x="997" y="1460"/>
                    <a:pt x="791" y="1366"/>
                    <a:pt x="666" y="1179"/>
                  </a:cubicBezTo>
                  <a:cubicBezTo>
                    <a:pt x="478" y="929"/>
                    <a:pt x="500" y="597"/>
                    <a:pt x="686" y="367"/>
                  </a:cubicBezTo>
                  <a:cubicBezTo>
                    <a:pt x="769" y="284"/>
                    <a:pt x="769" y="181"/>
                    <a:pt x="708" y="97"/>
                  </a:cubicBezTo>
                  <a:cubicBezTo>
                    <a:pt x="664" y="32"/>
                    <a:pt x="592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3"/>
            <p:cNvSpPr/>
            <p:nvPr/>
          </p:nvSpPr>
          <p:spPr>
            <a:xfrm>
              <a:off x="5463125" y="2829825"/>
              <a:ext cx="38500" cy="51975"/>
            </a:xfrm>
            <a:custGeom>
              <a:avLst/>
              <a:gdLst/>
              <a:ahLst/>
              <a:cxnLst/>
              <a:rect l="l" t="t" r="r" b="b"/>
              <a:pathLst>
                <a:path w="1540" h="2079" extrusionOk="0">
                  <a:moveTo>
                    <a:pt x="730" y="1"/>
                  </a:moveTo>
                  <a:cubicBezTo>
                    <a:pt x="687" y="1"/>
                    <a:pt x="644" y="13"/>
                    <a:pt x="604" y="39"/>
                  </a:cubicBezTo>
                  <a:cubicBezTo>
                    <a:pt x="188" y="308"/>
                    <a:pt x="0" y="829"/>
                    <a:pt x="167" y="1329"/>
                  </a:cubicBezTo>
                  <a:cubicBezTo>
                    <a:pt x="328" y="1791"/>
                    <a:pt x="782" y="2079"/>
                    <a:pt x="1244" y="2079"/>
                  </a:cubicBezTo>
                  <a:cubicBezTo>
                    <a:pt x="1259" y="2079"/>
                    <a:pt x="1275" y="2078"/>
                    <a:pt x="1290" y="2078"/>
                  </a:cubicBezTo>
                  <a:cubicBezTo>
                    <a:pt x="1437" y="2056"/>
                    <a:pt x="1540" y="1911"/>
                    <a:pt x="1498" y="1765"/>
                  </a:cubicBezTo>
                  <a:cubicBezTo>
                    <a:pt x="1461" y="1691"/>
                    <a:pt x="1391" y="1616"/>
                    <a:pt x="1303" y="1616"/>
                  </a:cubicBezTo>
                  <a:cubicBezTo>
                    <a:pt x="1293" y="1616"/>
                    <a:pt x="1281" y="1618"/>
                    <a:pt x="1270" y="1620"/>
                  </a:cubicBezTo>
                  <a:cubicBezTo>
                    <a:pt x="1256" y="1621"/>
                    <a:pt x="1242" y="1621"/>
                    <a:pt x="1227" y="1621"/>
                  </a:cubicBezTo>
                  <a:cubicBezTo>
                    <a:pt x="951" y="1621"/>
                    <a:pt x="683" y="1440"/>
                    <a:pt x="583" y="1182"/>
                  </a:cubicBezTo>
                  <a:cubicBezTo>
                    <a:pt x="500" y="891"/>
                    <a:pt x="604" y="580"/>
                    <a:pt x="854" y="413"/>
                  </a:cubicBezTo>
                  <a:cubicBezTo>
                    <a:pt x="937" y="350"/>
                    <a:pt x="979" y="247"/>
                    <a:pt x="937" y="142"/>
                  </a:cubicBezTo>
                  <a:cubicBezTo>
                    <a:pt x="909" y="57"/>
                    <a:pt x="822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3"/>
            <p:cNvSpPr/>
            <p:nvPr/>
          </p:nvSpPr>
          <p:spPr>
            <a:xfrm>
              <a:off x="5261850" y="2466175"/>
              <a:ext cx="59825" cy="54500"/>
            </a:xfrm>
            <a:custGeom>
              <a:avLst/>
              <a:gdLst/>
              <a:ahLst/>
              <a:cxnLst/>
              <a:rect l="l" t="t" r="r" b="b"/>
              <a:pathLst>
                <a:path w="2393" h="2180" extrusionOk="0">
                  <a:moveTo>
                    <a:pt x="1560" y="0"/>
                  </a:moveTo>
                  <a:cubicBezTo>
                    <a:pt x="1519" y="83"/>
                    <a:pt x="1519" y="208"/>
                    <a:pt x="1582" y="291"/>
                  </a:cubicBezTo>
                  <a:cubicBezTo>
                    <a:pt x="1768" y="604"/>
                    <a:pt x="1748" y="1040"/>
                    <a:pt x="1499" y="1332"/>
                  </a:cubicBezTo>
                  <a:cubicBezTo>
                    <a:pt x="1326" y="1517"/>
                    <a:pt x="1094" y="1610"/>
                    <a:pt x="863" y="1610"/>
                  </a:cubicBezTo>
                  <a:cubicBezTo>
                    <a:pt x="731" y="1610"/>
                    <a:pt x="599" y="1580"/>
                    <a:pt x="479" y="1520"/>
                  </a:cubicBezTo>
                  <a:cubicBezTo>
                    <a:pt x="432" y="1496"/>
                    <a:pt x="382" y="1484"/>
                    <a:pt x="334" y="1484"/>
                  </a:cubicBezTo>
                  <a:cubicBezTo>
                    <a:pt x="254" y="1484"/>
                    <a:pt x="178" y="1517"/>
                    <a:pt x="126" y="1581"/>
                  </a:cubicBezTo>
                  <a:cubicBezTo>
                    <a:pt x="1" y="1706"/>
                    <a:pt x="42" y="1936"/>
                    <a:pt x="209" y="2019"/>
                  </a:cubicBezTo>
                  <a:cubicBezTo>
                    <a:pt x="415" y="2126"/>
                    <a:pt x="641" y="2180"/>
                    <a:pt x="867" y="2180"/>
                  </a:cubicBezTo>
                  <a:cubicBezTo>
                    <a:pt x="1254" y="2180"/>
                    <a:pt x="1638" y="2022"/>
                    <a:pt x="1915" y="1706"/>
                  </a:cubicBezTo>
                  <a:cubicBezTo>
                    <a:pt x="2351" y="1228"/>
                    <a:pt x="2393" y="521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5153675" y="2504775"/>
              <a:ext cx="52525" cy="39800"/>
            </a:xfrm>
            <a:custGeom>
              <a:avLst/>
              <a:gdLst/>
              <a:ahLst/>
              <a:cxnLst/>
              <a:rect l="l" t="t" r="r" b="b"/>
              <a:pathLst>
                <a:path w="2101" h="1592" extrusionOk="0">
                  <a:moveTo>
                    <a:pt x="357" y="0"/>
                  </a:moveTo>
                  <a:cubicBezTo>
                    <a:pt x="264" y="0"/>
                    <a:pt x="174" y="61"/>
                    <a:pt x="145" y="162"/>
                  </a:cubicBezTo>
                  <a:cubicBezTo>
                    <a:pt x="1" y="641"/>
                    <a:pt x="187" y="1161"/>
                    <a:pt x="645" y="1432"/>
                  </a:cubicBezTo>
                  <a:cubicBezTo>
                    <a:pt x="820" y="1540"/>
                    <a:pt x="1012" y="1592"/>
                    <a:pt x="1202" y="1592"/>
                  </a:cubicBezTo>
                  <a:cubicBezTo>
                    <a:pt x="1486" y="1592"/>
                    <a:pt x="1765" y="1477"/>
                    <a:pt x="1976" y="1266"/>
                  </a:cubicBezTo>
                  <a:cubicBezTo>
                    <a:pt x="2101" y="1161"/>
                    <a:pt x="2081" y="994"/>
                    <a:pt x="1935" y="911"/>
                  </a:cubicBezTo>
                  <a:cubicBezTo>
                    <a:pt x="1900" y="894"/>
                    <a:pt x="1862" y="884"/>
                    <a:pt x="1824" y="884"/>
                  </a:cubicBezTo>
                  <a:cubicBezTo>
                    <a:pt x="1769" y="884"/>
                    <a:pt x="1714" y="904"/>
                    <a:pt x="1665" y="953"/>
                  </a:cubicBezTo>
                  <a:cubicBezTo>
                    <a:pt x="1544" y="1074"/>
                    <a:pt x="1380" y="1139"/>
                    <a:pt x="1215" y="1139"/>
                  </a:cubicBezTo>
                  <a:cubicBezTo>
                    <a:pt x="1097" y="1139"/>
                    <a:pt x="979" y="1105"/>
                    <a:pt x="874" y="1036"/>
                  </a:cubicBezTo>
                  <a:cubicBezTo>
                    <a:pt x="603" y="891"/>
                    <a:pt x="500" y="578"/>
                    <a:pt x="583" y="287"/>
                  </a:cubicBezTo>
                  <a:cubicBezTo>
                    <a:pt x="603" y="184"/>
                    <a:pt x="561" y="79"/>
                    <a:pt x="478" y="37"/>
                  </a:cubicBezTo>
                  <a:cubicBezTo>
                    <a:pt x="440" y="12"/>
                    <a:pt x="398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5206725" y="2466175"/>
              <a:ext cx="17700" cy="4975"/>
            </a:xfrm>
            <a:custGeom>
              <a:avLst/>
              <a:gdLst/>
              <a:ahLst/>
              <a:cxnLst/>
              <a:rect l="l" t="t" r="r" b="b"/>
              <a:pathLst>
                <a:path w="708" h="199" extrusionOk="0">
                  <a:moveTo>
                    <a:pt x="1" y="0"/>
                  </a:moveTo>
                  <a:cubicBezTo>
                    <a:pt x="17" y="121"/>
                    <a:pt x="120" y="199"/>
                    <a:pt x="237" y="199"/>
                  </a:cubicBezTo>
                  <a:cubicBezTo>
                    <a:pt x="261" y="199"/>
                    <a:pt x="287" y="195"/>
                    <a:pt x="312" y="188"/>
                  </a:cubicBezTo>
                  <a:cubicBezTo>
                    <a:pt x="458" y="147"/>
                    <a:pt x="583" y="83"/>
                    <a:pt x="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5113100" y="2466175"/>
              <a:ext cx="23950" cy="18125"/>
            </a:xfrm>
            <a:custGeom>
              <a:avLst/>
              <a:gdLst/>
              <a:ahLst/>
              <a:cxnLst/>
              <a:rect l="l" t="t" r="r" b="b"/>
              <a:pathLst>
                <a:path w="958" h="725" extrusionOk="0">
                  <a:moveTo>
                    <a:pt x="1" y="0"/>
                  </a:moveTo>
                  <a:cubicBezTo>
                    <a:pt x="84" y="291"/>
                    <a:pt x="292" y="541"/>
                    <a:pt x="562" y="688"/>
                  </a:cubicBezTo>
                  <a:cubicBezTo>
                    <a:pt x="605" y="712"/>
                    <a:pt x="651" y="724"/>
                    <a:pt x="694" y="724"/>
                  </a:cubicBezTo>
                  <a:cubicBezTo>
                    <a:pt x="796" y="724"/>
                    <a:pt x="887" y="658"/>
                    <a:pt x="916" y="541"/>
                  </a:cubicBezTo>
                  <a:cubicBezTo>
                    <a:pt x="958" y="438"/>
                    <a:pt x="916" y="313"/>
                    <a:pt x="811" y="250"/>
                  </a:cubicBezTo>
                  <a:cubicBezTo>
                    <a:pt x="708" y="188"/>
                    <a:pt x="603" y="105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5113100" y="2466175"/>
              <a:ext cx="50475" cy="44325"/>
            </a:xfrm>
            <a:custGeom>
              <a:avLst/>
              <a:gdLst/>
              <a:ahLst/>
              <a:cxnLst/>
              <a:rect l="l" t="t" r="r" b="b"/>
              <a:pathLst>
                <a:path w="2019" h="1773" extrusionOk="0">
                  <a:moveTo>
                    <a:pt x="1249" y="0"/>
                  </a:moveTo>
                  <a:cubicBezTo>
                    <a:pt x="1269" y="42"/>
                    <a:pt x="1269" y="63"/>
                    <a:pt x="1291" y="83"/>
                  </a:cubicBezTo>
                  <a:cubicBezTo>
                    <a:pt x="1477" y="355"/>
                    <a:pt x="1477" y="729"/>
                    <a:pt x="1269" y="999"/>
                  </a:cubicBezTo>
                  <a:cubicBezTo>
                    <a:pt x="1125" y="1171"/>
                    <a:pt x="902" y="1264"/>
                    <a:pt x="682" y="1264"/>
                  </a:cubicBezTo>
                  <a:cubicBezTo>
                    <a:pt x="584" y="1264"/>
                    <a:pt x="485" y="1245"/>
                    <a:pt x="395" y="1207"/>
                  </a:cubicBezTo>
                  <a:cubicBezTo>
                    <a:pt x="361" y="1186"/>
                    <a:pt x="325" y="1177"/>
                    <a:pt x="289" y="1177"/>
                  </a:cubicBezTo>
                  <a:cubicBezTo>
                    <a:pt x="216" y="1177"/>
                    <a:pt x="146" y="1214"/>
                    <a:pt x="104" y="1270"/>
                  </a:cubicBezTo>
                  <a:cubicBezTo>
                    <a:pt x="1" y="1395"/>
                    <a:pt x="42" y="1581"/>
                    <a:pt x="187" y="1665"/>
                  </a:cubicBezTo>
                  <a:cubicBezTo>
                    <a:pt x="345" y="1737"/>
                    <a:pt x="516" y="1772"/>
                    <a:pt x="687" y="1772"/>
                  </a:cubicBezTo>
                  <a:cubicBezTo>
                    <a:pt x="1055" y="1772"/>
                    <a:pt x="1423" y="1610"/>
                    <a:pt x="1665" y="1312"/>
                  </a:cubicBezTo>
                  <a:cubicBezTo>
                    <a:pt x="1976" y="916"/>
                    <a:pt x="2018" y="416"/>
                    <a:pt x="1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5205200" y="2505125"/>
              <a:ext cx="25975" cy="43775"/>
            </a:xfrm>
            <a:custGeom>
              <a:avLst/>
              <a:gdLst/>
              <a:ahLst/>
              <a:cxnLst/>
              <a:rect l="l" t="t" r="r" b="b"/>
              <a:pathLst>
                <a:path w="1039" h="1751" extrusionOk="0">
                  <a:moveTo>
                    <a:pt x="195" y="0"/>
                  </a:moveTo>
                  <a:cubicBezTo>
                    <a:pt x="86" y="0"/>
                    <a:pt x="0" y="98"/>
                    <a:pt x="20" y="211"/>
                  </a:cubicBezTo>
                  <a:cubicBezTo>
                    <a:pt x="20" y="273"/>
                    <a:pt x="82" y="356"/>
                    <a:pt x="165" y="356"/>
                  </a:cubicBezTo>
                  <a:cubicBezTo>
                    <a:pt x="414" y="398"/>
                    <a:pt x="603" y="586"/>
                    <a:pt x="623" y="835"/>
                  </a:cubicBezTo>
                  <a:cubicBezTo>
                    <a:pt x="644" y="1085"/>
                    <a:pt x="498" y="1313"/>
                    <a:pt x="290" y="1396"/>
                  </a:cubicBezTo>
                  <a:cubicBezTo>
                    <a:pt x="206" y="1418"/>
                    <a:pt x="165" y="1501"/>
                    <a:pt x="165" y="1584"/>
                  </a:cubicBezTo>
                  <a:cubicBezTo>
                    <a:pt x="181" y="1680"/>
                    <a:pt x="258" y="1751"/>
                    <a:pt x="339" y="1751"/>
                  </a:cubicBezTo>
                  <a:cubicBezTo>
                    <a:pt x="365" y="1751"/>
                    <a:pt x="390" y="1744"/>
                    <a:pt x="414" y="1729"/>
                  </a:cubicBezTo>
                  <a:cubicBezTo>
                    <a:pt x="789" y="1604"/>
                    <a:pt x="1039" y="1210"/>
                    <a:pt x="997" y="794"/>
                  </a:cubicBezTo>
                  <a:cubicBezTo>
                    <a:pt x="935" y="378"/>
                    <a:pt x="62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5099050" y="2518275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990" y="0"/>
                  </a:moveTo>
                  <a:cubicBezTo>
                    <a:pt x="653" y="0"/>
                    <a:pt x="327" y="198"/>
                    <a:pt x="167" y="518"/>
                  </a:cubicBezTo>
                  <a:cubicBezTo>
                    <a:pt x="0" y="892"/>
                    <a:pt x="105" y="1350"/>
                    <a:pt x="416" y="1599"/>
                  </a:cubicBezTo>
                  <a:cubicBezTo>
                    <a:pt x="447" y="1630"/>
                    <a:pt x="486" y="1644"/>
                    <a:pt x="525" y="1644"/>
                  </a:cubicBezTo>
                  <a:cubicBezTo>
                    <a:pt x="593" y="1644"/>
                    <a:pt x="661" y="1603"/>
                    <a:pt x="688" y="1536"/>
                  </a:cubicBezTo>
                  <a:cubicBezTo>
                    <a:pt x="729" y="1453"/>
                    <a:pt x="708" y="1370"/>
                    <a:pt x="646" y="1328"/>
                  </a:cubicBezTo>
                  <a:cubicBezTo>
                    <a:pt x="458" y="1162"/>
                    <a:pt x="396" y="912"/>
                    <a:pt x="500" y="684"/>
                  </a:cubicBezTo>
                  <a:cubicBezTo>
                    <a:pt x="591" y="484"/>
                    <a:pt x="793" y="363"/>
                    <a:pt x="994" y="363"/>
                  </a:cubicBezTo>
                  <a:cubicBezTo>
                    <a:pt x="1023" y="363"/>
                    <a:pt x="1053" y="366"/>
                    <a:pt x="1082" y="371"/>
                  </a:cubicBezTo>
                  <a:cubicBezTo>
                    <a:pt x="1097" y="375"/>
                    <a:pt x="1111" y="377"/>
                    <a:pt x="1126" y="377"/>
                  </a:cubicBezTo>
                  <a:cubicBezTo>
                    <a:pt x="1193" y="377"/>
                    <a:pt x="1256" y="336"/>
                    <a:pt x="1290" y="268"/>
                  </a:cubicBezTo>
                  <a:cubicBezTo>
                    <a:pt x="1332" y="163"/>
                    <a:pt x="1270" y="38"/>
                    <a:pt x="1165" y="18"/>
                  </a:cubicBezTo>
                  <a:cubicBezTo>
                    <a:pt x="1107" y="6"/>
                    <a:pt x="1048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5219700" y="2471125"/>
              <a:ext cx="21875" cy="28025"/>
            </a:xfrm>
            <a:custGeom>
              <a:avLst/>
              <a:gdLst/>
              <a:ahLst/>
              <a:cxnLst/>
              <a:rect l="l" t="t" r="r" b="b"/>
              <a:pathLst>
                <a:path w="875" h="1121" extrusionOk="0">
                  <a:moveTo>
                    <a:pt x="472" y="0"/>
                  </a:moveTo>
                  <a:cubicBezTo>
                    <a:pt x="427" y="0"/>
                    <a:pt x="382" y="32"/>
                    <a:pt x="355" y="73"/>
                  </a:cubicBezTo>
                  <a:cubicBezTo>
                    <a:pt x="355" y="135"/>
                    <a:pt x="355" y="198"/>
                    <a:pt x="417" y="218"/>
                  </a:cubicBezTo>
                  <a:cubicBezTo>
                    <a:pt x="542" y="323"/>
                    <a:pt x="605" y="490"/>
                    <a:pt x="542" y="634"/>
                  </a:cubicBezTo>
                  <a:cubicBezTo>
                    <a:pt x="480" y="801"/>
                    <a:pt x="334" y="884"/>
                    <a:pt x="167" y="884"/>
                  </a:cubicBezTo>
                  <a:cubicBezTo>
                    <a:pt x="156" y="880"/>
                    <a:pt x="146" y="879"/>
                    <a:pt x="136" y="879"/>
                  </a:cubicBezTo>
                  <a:cubicBezTo>
                    <a:pt x="92" y="879"/>
                    <a:pt x="60" y="913"/>
                    <a:pt x="43" y="947"/>
                  </a:cubicBezTo>
                  <a:cubicBezTo>
                    <a:pt x="1" y="1030"/>
                    <a:pt x="64" y="1114"/>
                    <a:pt x="147" y="1114"/>
                  </a:cubicBezTo>
                  <a:cubicBezTo>
                    <a:pt x="175" y="1118"/>
                    <a:pt x="203" y="1120"/>
                    <a:pt x="230" y="1120"/>
                  </a:cubicBezTo>
                  <a:cubicBezTo>
                    <a:pt x="467" y="1120"/>
                    <a:pt x="677" y="963"/>
                    <a:pt x="771" y="739"/>
                  </a:cubicBezTo>
                  <a:cubicBezTo>
                    <a:pt x="875" y="468"/>
                    <a:pt x="771" y="177"/>
                    <a:pt x="542" y="32"/>
                  </a:cubicBezTo>
                  <a:cubicBezTo>
                    <a:pt x="520" y="10"/>
                    <a:pt x="49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3"/>
            <p:cNvSpPr/>
            <p:nvPr/>
          </p:nvSpPr>
          <p:spPr>
            <a:xfrm>
              <a:off x="5176550" y="2495300"/>
              <a:ext cx="18750" cy="29050"/>
            </a:xfrm>
            <a:custGeom>
              <a:avLst/>
              <a:gdLst/>
              <a:ahLst/>
              <a:cxnLst/>
              <a:rect l="l" t="t" r="r" b="b"/>
              <a:pathLst>
                <a:path w="750" h="1162" extrusionOk="0">
                  <a:moveTo>
                    <a:pt x="146" y="0"/>
                  </a:moveTo>
                  <a:cubicBezTo>
                    <a:pt x="63" y="0"/>
                    <a:pt x="1" y="63"/>
                    <a:pt x="1" y="147"/>
                  </a:cubicBezTo>
                  <a:cubicBezTo>
                    <a:pt x="21" y="208"/>
                    <a:pt x="63" y="250"/>
                    <a:pt x="126" y="250"/>
                  </a:cubicBezTo>
                  <a:cubicBezTo>
                    <a:pt x="292" y="250"/>
                    <a:pt x="417" y="375"/>
                    <a:pt x="459" y="541"/>
                  </a:cubicBezTo>
                  <a:cubicBezTo>
                    <a:pt x="479" y="688"/>
                    <a:pt x="395" y="854"/>
                    <a:pt x="271" y="937"/>
                  </a:cubicBezTo>
                  <a:cubicBezTo>
                    <a:pt x="209" y="957"/>
                    <a:pt x="187" y="999"/>
                    <a:pt x="187" y="1062"/>
                  </a:cubicBezTo>
                  <a:cubicBezTo>
                    <a:pt x="203" y="1123"/>
                    <a:pt x="252" y="1162"/>
                    <a:pt x="310" y="1162"/>
                  </a:cubicBezTo>
                  <a:cubicBezTo>
                    <a:pt x="331" y="1162"/>
                    <a:pt x="353" y="1156"/>
                    <a:pt x="375" y="1145"/>
                  </a:cubicBezTo>
                  <a:cubicBezTo>
                    <a:pt x="603" y="1020"/>
                    <a:pt x="750" y="749"/>
                    <a:pt x="687" y="480"/>
                  </a:cubicBezTo>
                  <a:cubicBezTo>
                    <a:pt x="645" y="208"/>
                    <a:pt x="395" y="22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3"/>
            <p:cNvSpPr/>
            <p:nvPr/>
          </p:nvSpPr>
          <p:spPr>
            <a:xfrm>
              <a:off x="5130250" y="2535375"/>
              <a:ext cx="29150" cy="19350"/>
            </a:xfrm>
            <a:custGeom>
              <a:avLst/>
              <a:gdLst/>
              <a:ahLst/>
              <a:cxnLst/>
              <a:rect l="l" t="t" r="r" b="b"/>
              <a:pathLst>
                <a:path w="1166" h="774" extrusionOk="0">
                  <a:moveTo>
                    <a:pt x="534" y="1"/>
                  </a:moveTo>
                  <a:cubicBezTo>
                    <a:pt x="336" y="1"/>
                    <a:pt x="150" y="102"/>
                    <a:pt x="42" y="270"/>
                  </a:cubicBezTo>
                  <a:cubicBezTo>
                    <a:pt x="1" y="333"/>
                    <a:pt x="22" y="416"/>
                    <a:pt x="105" y="458"/>
                  </a:cubicBezTo>
                  <a:cubicBezTo>
                    <a:pt x="121" y="463"/>
                    <a:pt x="135" y="465"/>
                    <a:pt x="148" y="465"/>
                  </a:cubicBezTo>
                  <a:cubicBezTo>
                    <a:pt x="188" y="465"/>
                    <a:pt x="219" y="442"/>
                    <a:pt x="250" y="394"/>
                  </a:cubicBezTo>
                  <a:cubicBezTo>
                    <a:pt x="311" y="303"/>
                    <a:pt x="417" y="245"/>
                    <a:pt x="534" y="245"/>
                  </a:cubicBezTo>
                  <a:cubicBezTo>
                    <a:pt x="577" y="245"/>
                    <a:pt x="622" y="253"/>
                    <a:pt x="666" y="270"/>
                  </a:cubicBezTo>
                  <a:cubicBezTo>
                    <a:pt x="833" y="333"/>
                    <a:pt x="916" y="478"/>
                    <a:pt x="91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1" y="772"/>
                    <a:pt x="1002" y="773"/>
                    <a:pt x="1013" y="773"/>
                  </a:cubicBezTo>
                  <a:cubicBezTo>
                    <a:pt x="1084" y="773"/>
                    <a:pt x="1146" y="719"/>
                    <a:pt x="1146" y="666"/>
                  </a:cubicBezTo>
                  <a:cubicBezTo>
                    <a:pt x="1166" y="394"/>
                    <a:pt x="1021" y="125"/>
                    <a:pt x="750" y="42"/>
                  </a:cubicBezTo>
                  <a:cubicBezTo>
                    <a:pt x="678" y="14"/>
                    <a:pt x="605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3"/>
            <p:cNvSpPr/>
            <p:nvPr/>
          </p:nvSpPr>
          <p:spPr>
            <a:xfrm>
              <a:off x="5237400" y="2529300"/>
              <a:ext cx="41625" cy="27875"/>
            </a:xfrm>
            <a:custGeom>
              <a:avLst/>
              <a:gdLst/>
              <a:ahLst/>
              <a:cxnLst/>
              <a:rect l="l" t="t" r="r" b="b"/>
              <a:pathLst>
                <a:path w="1665" h="1115" extrusionOk="0">
                  <a:moveTo>
                    <a:pt x="1440" y="1"/>
                  </a:moveTo>
                  <a:cubicBezTo>
                    <a:pt x="1418" y="1"/>
                    <a:pt x="1395" y="5"/>
                    <a:pt x="1373" y="13"/>
                  </a:cubicBezTo>
                  <a:cubicBezTo>
                    <a:pt x="1312" y="35"/>
                    <a:pt x="1249" y="118"/>
                    <a:pt x="1270" y="201"/>
                  </a:cubicBezTo>
                  <a:cubicBezTo>
                    <a:pt x="1290" y="429"/>
                    <a:pt x="1165" y="637"/>
                    <a:pt x="937" y="742"/>
                  </a:cubicBezTo>
                  <a:cubicBezTo>
                    <a:pt x="883" y="764"/>
                    <a:pt x="825" y="775"/>
                    <a:pt x="767" y="775"/>
                  </a:cubicBezTo>
                  <a:cubicBezTo>
                    <a:pt x="605" y="775"/>
                    <a:pt x="441" y="693"/>
                    <a:pt x="333" y="554"/>
                  </a:cubicBezTo>
                  <a:cubicBezTo>
                    <a:pt x="302" y="508"/>
                    <a:pt x="248" y="484"/>
                    <a:pt x="196" y="484"/>
                  </a:cubicBezTo>
                  <a:cubicBezTo>
                    <a:pt x="179" y="484"/>
                    <a:pt x="162" y="487"/>
                    <a:pt x="147" y="493"/>
                  </a:cubicBezTo>
                  <a:cubicBezTo>
                    <a:pt x="42" y="534"/>
                    <a:pt x="0" y="679"/>
                    <a:pt x="63" y="762"/>
                  </a:cubicBezTo>
                  <a:cubicBezTo>
                    <a:pt x="227" y="987"/>
                    <a:pt x="477" y="1115"/>
                    <a:pt x="744" y="1115"/>
                  </a:cubicBezTo>
                  <a:cubicBezTo>
                    <a:pt x="849" y="1115"/>
                    <a:pt x="956" y="1095"/>
                    <a:pt x="1062" y="1054"/>
                  </a:cubicBezTo>
                  <a:cubicBezTo>
                    <a:pt x="1437" y="909"/>
                    <a:pt x="1665" y="534"/>
                    <a:pt x="1603" y="160"/>
                  </a:cubicBezTo>
                  <a:cubicBezTo>
                    <a:pt x="1603" y="61"/>
                    <a:pt x="1525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3"/>
            <p:cNvSpPr/>
            <p:nvPr/>
          </p:nvSpPr>
          <p:spPr>
            <a:xfrm>
              <a:off x="5141200" y="2554075"/>
              <a:ext cx="42675" cy="22950"/>
            </a:xfrm>
            <a:custGeom>
              <a:avLst/>
              <a:gdLst/>
              <a:ahLst/>
              <a:cxnLst/>
              <a:rect l="l" t="t" r="r" b="b"/>
              <a:pathLst>
                <a:path w="1707" h="918" extrusionOk="0">
                  <a:moveTo>
                    <a:pt x="1498" y="1"/>
                  </a:moveTo>
                  <a:cubicBezTo>
                    <a:pt x="1435" y="1"/>
                    <a:pt x="1352" y="63"/>
                    <a:pt x="1352" y="146"/>
                  </a:cubicBezTo>
                  <a:cubicBezTo>
                    <a:pt x="1310" y="375"/>
                    <a:pt x="1124" y="542"/>
                    <a:pt x="894" y="562"/>
                  </a:cubicBezTo>
                  <a:cubicBezTo>
                    <a:pt x="878" y="563"/>
                    <a:pt x="861" y="564"/>
                    <a:pt x="845" y="564"/>
                  </a:cubicBezTo>
                  <a:cubicBezTo>
                    <a:pt x="618" y="564"/>
                    <a:pt x="431" y="423"/>
                    <a:pt x="353" y="229"/>
                  </a:cubicBezTo>
                  <a:cubicBezTo>
                    <a:pt x="333" y="146"/>
                    <a:pt x="270" y="104"/>
                    <a:pt x="187" y="104"/>
                  </a:cubicBezTo>
                  <a:cubicBezTo>
                    <a:pt x="62" y="126"/>
                    <a:pt x="0" y="229"/>
                    <a:pt x="42" y="334"/>
                  </a:cubicBezTo>
                  <a:cubicBezTo>
                    <a:pt x="162" y="693"/>
                    <a:pt x="491" y="918"/>
                    <a:pt x="868" y="918"/>
                  </a:cubicBezTo>
                  <a:cubicBezTo>
                    <a:pt x="884" y="918"/>
                    <a:pt x="900" y="917"/>
                    <a:pt x="916" y="916"/>
                  </a:cubicBezTo>
                  <a:cubicBezTo>
                    <a:pt x="1310" y="875"/>
                    <a:pt x="1623" y="583"/>
                    <a:pt x="1685" y="209"/>
                  </a:cubicBezTo>
                  <a:cubicBezTo>
                    <a:pt x="1706" y="84"/>
                    <a:pt x="1623" y="1"/>
                    <a:pt x="1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3"/>
            <p:cNvSpPr/>
            <p:nvPr/>
          </p:nvSpPr>
          <p:spPr>
            <a:xfrm>
              <a:off x="5235850" y="2492450"/>
              <a:ext cx="23425" cy="41950"/>
            </a:xfrm>
            <a:custGeom>
              <a:avLst/>
              <a:gdLst/>
              <a:ahLst/>
              <a:cxnLst/>
              <a:rect l="l" t="t" r="r" b="b"/>
              <a:pathLst>
                <a:path w="937" h="1678" extrusionOk="0">
                  <a:moveTo>
                    <a:pt x="661" y="0"/>
                  </a:moveTo>
                  <a:cubicBezTo>
                    <a:pt x="642" y="0"/>
                    <a:pt x="622" y="4"/>
                    <a:pt x="603" y="11"/>
                  </a:cubicBezTo>
                  <a:cubicBezTo>
                    <a:pt x="250" y="136"/>
                    <a:pt x="1" y="489"/>
                    <a:pt x="21" y="885"/>
                  </a:cubicBezTo>
                  <a:cubicBezTo>
                    <a:pt x="62" y="1279"/>
                    <a:pt x="354" y="1592"/>
                    <a:pt x="728" y="1675"/>
                  </a:cubicBezTo>
                  <a:cubicBezTo>
                    <a:pt x="739" y="1677"/>
                    <a:pt x="749" y="1678"/>
                    <a:pt x="759" y="1678"/>
                  </a:cubicBezTo>
                  <a:cubicBezTo>
                    <a:pt x="866" y="1678"/>
                    <a:pt x="936" y="1583"/>
                    <a:pt x="936" y="1487"/>
                  </a:cubicBezTo>
                  <a:cubicBezTo>
                    <a:pt x="936" y="1404"/>
                    <a:pt x="874" y="1342"/>
                    <a:pt x="791" y="1321"/>
                  </a:cubicBezTo>
                  <a:cubicBezTo>
                    <a:pt x="562" y="1279"/>
                    <a:pt x="395" y="1093"/>
                    <a:pt x="375" y="863"/>
                  </a:cubicBezTo>
                  <a:cubicBezTo>
                    <a:pt x="354" y="614"/>
                    <a:pt x="500" y="405"/>
                    <a:pt x="728" y="344"/>
                  </a:cubicBezTo>
                  <a:cubicBezTo>
                    <a:pt x="791" y="302"/>
                    <a:pt x="853" y="239"/>
                    <a:pt x="833" y="156"/>
                  </a:cubicBezTo>
                  <a:cubicBezTo>
                    <a:pt x="833" y="71"/>
                    <a:pt x="749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3"/>
            <p:cNvSpPr/>
            <p:nvPr/>
          </p:nvSpPr>
          <p:spPr>
            <a:xfrm>
              <a:off x="5246250" y="2466175"/>
              <a:ext cx="47875" cy="21575"/>
            </a:xfrm>
            <a:custGeom>
              <a:avLst/>
              <a:gdLst/>
              <a:ahLst/>
              <a:cxnLst/>
              <a:rect l="l" t="t" r="r" b="b"/>
              <a:pathLst>
                <a:path w="1915" h="863" extrusionOk="0">
                  <a:moveTo>
                    <a:pt x="1" y="0"/>
                  </a:moveTo>
                  <a:cubicBezTo>
                    <a:pt x="62" y="250"/>
                    <a:pt x="209" y="499"/>
                    <a:pt x="437" y="666"/>
                  </a:cubicBezTo>
                  <a:cubicBezTo>
                    <a:pt x="637" y="799"/>
                    <a:pt x="859" y="863"/>
                    <a:pt x="1078" y="863"/>
                  </a:cubicBezTo>
                  <a:cubicBezTo>
                    <a:pt x="1339" y="863"/>
                    <a:pt x="1596" y="773"/>
                    <a:pt x="1810" y="604"/>
                  </a:cubicBezTo>
                  <a:cubicBezTo>
                    <a:pt x="1915" y="521"/>
                    <a:pt x="1915" y="333"/>
                    <a:pt x="1790" y="250"/>
                  </a:cubicBezTo>
                  <a:cubicBezTo>
                    <a:pt x="1748" y="219"/>
                    <a:pt x="1696" y="204"/>
                    <a:pt x="1647" y="204"/>
                  </a:cubicBezTo>
                  <a:cubicBezTo>
                    <a:pt x="1597" y="204"/>
                    <a:pt x="1550" y="219"/>
                    <a:pt x="1519" y="250"/>
                  </a:cubicBezTo>
                  <a:cubicBezTo>
                    <a:pt x="1392" y="354"/>
                    <a:pt x="1233" y="413"/>
                    <a:pt x="1075" y="413"/>
                  </a:cubicBezTo>
                  <a:cubicBezTo>
                    <a:pt x="947" y="413"/>
                    <a:pt x="819" y="375"/>
                    <a:pt x="708" y="291"/>
                  </a:cubicBezTo>
                  <a:cubicBezTo>
                    <a:pt x="603" y="208"/>
                    <a:pt x="520" y="105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3"/>
            <p:cNvSpPr/>
            <p:nvPr/>
          </p:nvSpPr>
          <p:spPr>
            <a:xfrm>
              <a:off x="5174475" y="2466175"/>
              <a:ext cx="48375" cy="28000"/>
            </a:xfrm>
            <a:custGeom>
              <a:avLst/>
              <a:gdLst/>
              <a:ahLst/>
              <a:cxnLst/>
              <a:rect l="l" t="t" r="r" b="b"/>
              <a:pathLst>
                <a:path w="1935" h="1120" extrusionOk="0">
                  <a:moveTo>
                    <a:pt x="1" y="0"/>
                  </a:moveTo>
                  <a:cubicBezTo>
                    <a:pt x="1" y="355"/>
                    <a:pt x="167" y="708"/>
                    <a:pt x="478" y="916"/>
                  </a:cubicBezTo>
                  <a:cubicBezTo>
                    <a:pt x="673" y="1052"/>
                    <a:pt x="899" y="1120"/>
                    <a:pt x="1124" y="1120"/>
                  </a:cubicBezTo>
                  <a:cubicBezTo>
                    <a:pt x="1379" y="1120"/>
                    <a:pt x="1632" y="1031"/>
                    <a:pt x="1832" y="854"/>
                  </a:cubicBezTo>
                  <a:cubicBezTo>
                    <a:pt x="1935" y="771"/>
                    <a:pt x="1935" y="583"/>
                    <a:pt x="1810" y="499"/>
                  </a:cubicBezTo>
                  <a:cubicBezTo>
                    <a:pt x="1775" y="474"/>
                    <a:pt x="1737" y="462"/>
                    <a:pt x="1698" y="462"/>
                  </a:cubicBezTo>
                  <a:cubicBezTo>
                    <a:pt x="1644" y="462"/>
                    <a:pt x="1589" y="484"/>
                    <a:pt x="1540" y="521"/>
                  </a:cubicBezTo>
                  <a:cubicBezTo>
                    <a:pt x="1419" y="619"/>
                    <a:pt x="1269" y="672"/>
                    <a:pt x="1118" y="672"/>
                  </a:cubicBezTo>
                  <a:cubicBezTo>
                    <a:pt x="982" y="672"/>
                    <a:pt x="846" y="630"/>
                    <a:pt x="728" y="541"/>
                  </a:cubicBezTo>
                  <a:cubicBezTo>
                    <a:pt x="562" y="416"/>
                    <a:pt x="458" y="208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3"/>
            <p:cNvSpPr/>
            <p:nvPr/>
          </p:nvSpPr>
          <p:spPr>
            <a:xfrm>
              <a:off x="5267050" y="2550200"/>
              <a:ext cx="43725" cy="57650"/>
            </a:xfrm>
            <a:custGeom>
              <a:avLst/>
              <a:gdLst/>
              <a:ahLst/>
              <a:cxnLst/>
              <a:rect l="l" t="t" r="r" b="b"/>
              <a:pathLst>
                <a:path w="1749" h="2306" extrusionOk="0">
                  <a:moveTo>
                    <a:pt x="799" y="1"/>
                  </a:moveTo>
                  <a:cubicBezTo>
                    <a:pt x="747" y="1"/>
                    <a:pt x="694" y="17"/>
                    <a:pt x="645" y="51"/>
                  </a:cubicBezTo>
                  <a:cubicBezTo>
                    <a:pt x="209" y="364"/>
                    <a:pt x="1" y="946"/>
                    <a:pt x="187" y="1487"/>
                  </a:cubicBezTo>
                  <a:cubicBezTo>
                    <a:pt x="378" y="1984"/>
                    <a:pt x="834" y="2306"/>
                    <a:pt x="1341" y="2306"/>
                  </a:cubicBezTo>
                  <a:cubicBezTo>
                    <a:pt x="1386" y="2306"/>
                    <a:pt x="1432" y="2303"/>
                    <a:pt x="1477" y="2298"/>
                  </a:cubicBezTo>
                  <a:cubicBezTo>
                    <a:pt x="1644" y="2278"/>
                    <a:pt x="1748" y="2112"/>
                    <a:pt x="1685" y="1965"/>
                  </a:cubicBezTo>
                  <a:cubicBezTo>
                    <a:pt x="1644" y="1862"/>
                    <a:pt x="1540" y="1799"/>
                    <a:pt x="1436" y="1799"/>
                  </a:cubicBezTo>
                  <a:cubicBezTo>
                    <a:pt x="1407" y="1802"/>
                    <a:pt x="1379" y="1804"/>
                    <a:pt x="1351" y="1804"/>
                  </a:cubicBezTo>
                  <a:cubicBezTo>
                    <a:pt x="1051" y="1804"/>
                    <a:pt x="781" y="1606"/>
                    <a:pt x="667" y="1321"/>
                  </a:cubicBezTo>
                  <a:cubicBezTo>
                    <a:pt x="542" y="988"/>
                    <a:pt x="667" y="655"/>
                    <a:pt x="936" y="467"/>
                  </a:cubicBezTo>
                  <a:cubicBezTo>
                    <a:pt x="1041" y="406"/>
                    <a:pt x="1061" y="281"/>
                    <a:pt x="1041" y="176"/>
                  </a:cubicBezTo>
                  <a:cubicBezTo>
                    <a:pt x="999" y="65"/>
                    <a:pt x="902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3"/>
            <p:cNvSpPr/>
            <p:nvPr/>
          </p:nvSpPr>
          <p:spPr>
            <a:xfrm>
              <a:off x="5379900" y="2508475"/>
              <a:ext cx="52050" cy="65225"/>
            </a:xfrm>
            <a:custGeom>
              <a:avLst/>
              <a:gdLst/>
              <a:ahLst/>
              <a:cxnLst/>
              <a:rect l="l" t="t" r="r" b="b"/>
              <a:pathLst>
                <a:path w="2082" h="2609" extrusionOk="0">
                  <a:moveTo>
                    <a:pt x="491" y="1"/>
                  </a:moveTo>
                  <a:cubicBezTo>
                    <a:pt x="425" y="1"/>
                    <a:pt x="358" y="5"/>
                    <a:pt x="292" y="14"/>
                  </a:cubicBezTo>
                  <a:cubicBezTo>
                    <a:pt x="105" y="56"/>
                    <a:pt x="1" y="244"/>
                    <a:pt x="64" y="410"/>
                  </a:cubicBezTo>
                  <a:cubicBezTo>
                    <a:pt x="119" y="522"/>
                    <a:pt x="224" y="600"/>
                    <a:pt x="335" y="600"/>
                  </a:cubicBezTo>
                  <a:cubicBezTo>
                    <a:pt x="349" y="600"/>
                    <a:pt x="362" y="599"/>
                    <a:pt x="375" y="597"/>
                  </a:cubicBezTo>
                  <a:cubicBezTo>
                    <a:pt x="422" y="589"/>
                    <a:pt x="470" y="585"/>
                    <a:pt x="516" y="585"/>
                  </a:cubicBezTo>
                  <a:cubicBezTo>
                    <a:pt x="841" y="585"/>
                    <a:pt x="1145" y="769"/>
                    <a:pt x="1291" y="1096"/>
                  </a:cubicBezTo>
                  <a:cubicBezTo>
                    <a:pt x="1437" y="1450"/>
                    <a:pt x="1332" y="1867"/>
                    <a:pt x="1041" y="2095"/>
                  </a:cubicBezTo>
                  <a:cubicBezTo>
                    <a:pt x="938" y="2178"/>
                    <a:pt x="896" y="2324"/>
                    <a:pt x="938" y="2427"/>
                  </a:cubicBezTo>
                  <a:cubicBezTo>
                    <a:pt x="991" y="2548"/>
                    <a:pt x="1104" y="2609"/>
                    <a:pt x="1217" y="2609"/>
                  </a:cubicBezTo>
                  <a:cubicBezTo>
                    <a:pt x="1280" y="2609"/>
                    <a:pt x="1343" y="2590"/>
                    <a:pt x="1395" y="2552"/>
                  </a:cubicBezTo>
                  <a:cubicBezTo>
                    <a:pt x="1895" y="2158"/>
                    <a:pt x="2081" y="1470"/>
                    <a:pt x="1811" y="868"/>
                  </a:cubicBezTo>
                  <a:cubicBezTo>
                    <a:pt x="1588" y="310"/>
                    <a:pt x="104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3"/>
            <p:cNvSpPr/>
            <p:nvPr/>
          </p:nvSpPr>
          <p:spPr>
            <a:xfrm>
              <a:off x="5359100" y="2634775"/>
              <a:ext cx="51000" cy="40700"/>
            </a:xfrm>
            <a:custGeom>
              <a:avLst/>
              <a:gdLst/>
              <a:ahLst/>
              <a:cxnLst/>
              <a:rect l="l" t="t" r="r" b="b"/>
              <a:pathLst>
                <a:path w="2040" h="1628" extrusionOk="0">
                  <a:moveTo>
                    <a:pt x="1664" y="1"/>
                  </a:moveTo>
                  <a:cubicBezTo>
                    <a:pt x="1622" y="1"/>
                    <a:pt x="1579" y="12"/>
                    <a:pt x="1540" y="38"/>
                  </a:cubicBezTo>
                  <a:cubicBezTo>
                    <a:pt x="1457" y="102"/>
                    <a:pt x="1415" y="205"/>
                    <a:pt x="1457" y="288"/>
                  </a:cubicBezTo>
                  <a:cubicBezTo>
                    <a:pt x="1562" y="579"/>
                    <a:pt x="1457" y="892"/>
                    <a:pt x="1207" y="1059"/>
                  </a:cubicBezTo>
                  <a:cubicBezTo>
                    <a:pt x="1096" y="1142"/>
                    <a:pt x="969" y="1179"/>
                    <a:pt x="841" y="1179"/>
                  </a:cubicBezTo>
                  <a:cubicBezTo>
                    <a:pt x="682" y="1179"/>
                    <a:pt x="523" y="1120"/>
                    <a:pt x="397" y="1017"/>
                  </a:cubicBezTo>
                  <a:cubicBezTo>
                    <a:pt x="362" y="982"/>
                    <a:pt x="308" y="966"/>
                    <a:pt x="253" y="966"/>
                  </a:cubicBezTo>
                  <a:cubicBezTo>
                    <a:pt x="208" y="966"/>
                    <a:pt x="163" y="977"/>
                    <a:pt x="125" y="995"/>
                  </a:cubicBezTo>
                  <a:cubicBezTo>
                    <a:pt x="0" y="1079"/>
                    <a:pt x="0" y="1267"/>
                    <a:pt x="105" y="1350"/>
                  </a:cubicBezTo>
                  <a:cubicBezTo>
                    <a:pt x="311" y="1533"/>
                    <a:pt x="573" y="1628"/>
                    <a:pt x="837" y="1628"/>
                  </a:cubicBezTo>
                  <a:cubicBezTo>
                    <a:pt x="1053" y="1628"/>
                    <a:pt x="1269" y="1564"/>
                    <a:pt x="1457" y="1433"/>
                  </a:cubicBezTo>
                  <a:cubicBezTo>
                    <a:pt x="1894" y="1142"/>
                    <a:pt x="2039" y="601"/>
                    <a:pt x="1873" y="143"/>
                  </a:cubicBezTo>
                  <a:cubicBezTo>
                    <a:pt x="1844" y="57"/>
                    <a:pt x="1757" y="1"/>
                    <a:pt x="1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3"/>
            <p:cNvSpPr/>
            <p:nvPr/>
          </p:nvSpPr>
          <p:spPr>
            <a:xfrm>
              <a:off x="5294100" y="2564675"/>
              <a:ext cx="59325" cy="41650"/>
            </a:xfrm>
            <a:custGeom>
              <a:avLst/>
              <a:gdLst/>
              <a:ahLst/>
              <a:cxnLst/>
              <a:rect l="l" t="t" r="r" b="b"/>
              <a:pathLst>
                <a:path w="2373" h="1666" extrusionOk="0">
                  <a:moveTo>
                    <a:pt x="1067" y="1"/>
                  </a:moveTo>
                  <a:cubicBezTo>
                    <a:pt x="700" y="1"/>
                    <a:pt x="345" y="168"/>
                    <a:pt x="104" y="451"/>
                  </a:cubicBezTo>
                  <a:cubicBezTo>
                    <a:pt x="1" y="576"/>
                    <a:pt x="42" y="762"/>
                    <a:pt x="187" y="845"/>
                  </a:cubicBezTo>
                  <a:cubicBezTo>
                    <a:pt x="222" y="859"/>
                    <a:pt x="260" y="866"/>
                    <a:pt x="297" y="866"/>
                  </a:cubicBezTo>
                  <a:cubicBezTo>
                    <a:pt x="369" y="866"/>
                    <a:pt x="438" y="839"/>
                    <a:pt x="478" y="784"/>
                  </a:cubicBezTo>
                  <a:cubicBezTo>
                    <a:pt x="618" y="601"/>
                    <a:pt x="833" y="504"/>
                    <a:pt x="1054" y="504"/>
                  </a:cubicBezTo>
                  <a:cubicBezTo>
                    <a:pt x="1162" y="504"/>
                    <a:pt x="1271" y="527"/>
                    <a:pt x="1374" y="576"/>
                  </a:cubicBezTo>
                  <a:cubicBezTo>
                    <a:pt x="1685" y="720"/>
                    <a:pt x="1832" y="1053"/>
                    <a:pt x="1790" y="1366"/>
                  </a:cubicBezTo>
                  <a:cubicBezTo>
                    <a:pt x="1768" y="1491"/>
                    <a:pt x="1832" y="1594"/>
                    <a:pt x="1935" y="1636"/>
                  </a:cubicBezTo>
                  <a:cubicBezTo>
                    <a:pt x="1971" y="1656"/>
                    <a:pt x="2008" y="1665"/>
                    <a:pt x="2045" y="1665"/>
                  </a:cubicBezTo>
                  <a:cubicBezTo>
                    <a:pt x="2156" y="1665"/>
                    <a:pt x="2258" y="1580"/>
                    <a:pt x="2289" y="1469"/>
                  </a:cubicBezTo>
                  <a:cubicBezTo>
                    <a:pt x="2372" y="928"/>
                    <a:pt x="2101" y="367"/>
                    <a:pt x="1582" y="118"/>
                  </a:cubicBezTo>
                  <a:cubicBezTo>
                    <a:pt x="1415" y="38"/>
                    <a:pt x="1240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3"/>
            <p:cNvSpPr/>
            <p:nvPr/>
          </p:nvSpPr>
          <p:spPr>
            <a:xfrm>
              <a:off x="5279550" y="2703250"/>
              <a:ext cx="61850" cy="32400"/>
            </a:xfrm>
            <a:custGeom>
              <a:avLst/>
              <a:gdLst/>
              <a:ahLst/>
              <a:cxnLst/>
              <a:rect l="l" t="t" r="r" b="b"/>
              <a:pathLst>
                <a:path w="2474" h="1296" extrusionOk="0">
                  <a:moveTo>
                    <a:pt x="1221" y="1"/>
                  </a:moveTo>
                  <a:cubicBezTo>
                    <a:pt x="695" y="1"/>
                    <a:pt x="219" y="345"/>
                    <a:pt x="62" y="836"/>
                  </a:cubicBezTo>
                  <a:cubicBezTo>
                    <a:pt x="0" y="1003"/>
                    <a:pt x="103" y="1169"/>
                    <a:pt x="270" y="1169"/>
                  </a:cubicBezTo>
                  <a:cubicBezTo>
                    <a:pt x="283" y="1171"/>
                    <a:pt x="297" y="1172"/>
                    <a:pt x="309" y="1172"/>
                  </a:cubicBezTo>
                  <a:cubicBezTo>
                    <a:pt x="417" y="1172"/>
                    <a:pt x="504" y="1096"/>
                    <a:pt x="541" y="1003"/>
                  </a:cubicBezTo>
                  <a:cubicBezTo>
                    <a:pt x="640" y="705"/>
                    <a:pt x="910" y="502"/>
                    <a:pt x="1243" y="502"/>
                  </a:cubicBezTo>
                  <a:cubicBezTo>
                    <a:pt x="1259" y="502"/>
                    <a:pt x="1274" y="502"/>
                    <a:pt x="1290" y="503"/>
                  </a:cubicBezTo>
                  <a:cubicBezTo>
                    <a:pt x="1623" y="525"/>
                    <a:pt x="1893" y="775"/>
                    <a:pt x="1956" y="1086"/>
                  </a:cubicBezTo>
                  <a:cubicBezTo>
                    <a:pt x="1976" y="1211"/>
                    <a:pt x="2081" y="1294"/>
                    <a:pt x="2184" y="1294"/>
                  </a:cubicBezTo>
                  <a:cubicBezTo>
                    <a:pt x="2195" y="1295"/>
                    <a:pt x="2206" y="1296"/>
                    <a:pt x="2216" y="1296"/>
                  </a:cubicBezTo>
                  <a:cubicBezTo>
                    <a:pt x="2366" y="1296"/>
                    <a:pt x="2474" y="1158"/>
                    <a:pt x="2455" y="1003"/>
                  </a:cubicBezTo>
                  <a:cubicBezTo>
                    <a:pt x="2350" y="462"/>
                    <a:pt x="1893" y="26"/>
                    <a:pt x="1310" y="4"/>
                  </a:cubicBezTo>
                  <a:cubicBezTo>
                    <a:pt x="1280" y="2"/>
                    <a:pt x="1250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>
              <a:off x="5274350" y="2643650"/>
              <a:ext cx="55150" cy="47975"/>
            </a:xfrm>
            <a:custGeom>
              <a:avLst/>
              <a:gdLst/>
              <a:ahLst/>
              <a:cxnLst/>
              <a:rect l="l" t="t" r="r" b="b"/>
              <a:pathLst>
                <a:path w="2206" h="1919" extrusionOk="0">
                  <a:moveTo>
                    <a:pt x="451" y="1"/>
                  </a:moveTo>
                  <a:cubicBezTo>
                    <a:pt x="355" y="1"/>
                    <a:pt x="268" y="51"/>
                    <a:pt x="228" y="141"/>
                  </a:cubicBezTo>
                  <a:cubicBezTo>
                    <a:pt x="0" y="640"/>
                    <a:pt x="103" y="1264"/>
                    <a:pt x="561" y="1639"/>
                  </a:cubicBezTo>
                  <a:cubicBezTo>
                    <a:pt x="790" y="1824"/>
                    <a:pt x="1069" y="1918"/>
                    <a:pt x="1349" y="1918"/>
                  </a:cubicBezTo>
                  <a:cubicBezTo>
                    <a:pt x="1605" y="1918"/>
                    <a:pt x="1862" y="1840"/>
                    <a:pt x="2081" y="1681"/>
                  </a:cubicBezTo>
                  <a:cubicBezTo>
                    <a:pt x="2205" y="1597"/>
                    <a:pt x="2205" y="1389"/>
                    <a:pt x="2081" y="1286"/>
                  </a:cubicBezTo>
                  <a:cubicBezTo>
                    <a:pt x="2032" y="1249"/>
                    <a:pt x="1970" y="1227"/>
                    <a:pt x="1910" y="1227"/>
                  </a:cubicBezTo>
                  <a:cubicBezTo>
                    <a:pt x="1866" y="1227"/>
                    <a:pt x="1824" y="1239"/>
                    <a:pt x="1789" y="1264"/>
                  </a:cubicBezTo>
                  <a:cubicBezTo>
                    <a:pt x="1660" y="1364"/>
                    <a:pt x="1508" y="1411"/>
                    <a:pt x="1354" y="1411"/>
                  </a:cubicBezTo>
                  <a:cubicBezTo>
                    <a:pt x="1185" y="1411"/>
                    <a:pt x="1015" y="1354"/>
                    <a:pt x="874" y="1245"/>
                  </a:cubicBezTo>
                  <a:cubicBezTo>
                    <a:pt x="624" y="1015"/>
                    <a:pt x="541" y="662"/>
                    <a:pt x="686" y="371"/>
                  </a:cubicBezTo>
                  <a:cubicBezTo>
                    <a:pt x="728" y="266"/>
                    <a:pt x="708" y="141"/>
                    <a:pt x="624" y="58"/>
                  </a:cubicBezTo>
                  <a:cubicBezTo>
                    <a:pt x="569" y="19"/>
                    <a:pt x="508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>
              <a:off x="5311250" y="2649700"/>
              <a:ext cx="46825" cy="56150"/>
            </a:xfrm>
            <a:custGeom>
              <a:avLst/>
              <a:gdLst/>
              <a:ahLst/>
              <a:cxnLst/>
              <a:rect l="l" t="t" r="r" b="b"/>
              <a:pathLst>
                <a:path w="1873" h="2246" extrusionOk="0">
                  <a:moveTo>
                    <a:pt x="492" y="1"/>
                  </a:moveTo>
                  <a:cubicBezTo>
                    <a:pt x="412" y="1"/>
                    <a:pt x="331" y="9"/>
                    <a:pt x="250" y="24"/>
                  </a:cubicBezTo>
                  <a:cubicBezTo>
                    <a:pt x="84" y="65"/>
                    <a:pt x="0" y="232"/>
                    <a:pt x="84" y="398"/>
                  </a:cubicBezTo>
                  <a:cubicBezTo>
                    <a:pt x="120" y="470"/>
                    <a:pt x="218" y="527"/>
                    <a:pt x="312" y="527"/>
                  </a:cubicBezTo>
                  <a:cubicBezTo>
                    <a:pt x="326" y="527"/>
                    <a:pt x="341" y="526"/>
                    <a:pt x="355" y="523"/>
                  </a:cubicBezTo>
                  <a:cubicBezTo>
                    <a:pt x="402" y="514"/>
                    <a:pt x="450" y="509"/>
                    <a:pt x="498" y="509"/>
                  </a:cubicBezTo>
                  <a:cubicBezTo>
                    <a:pt x="769" y="509"/>
                    <a:pt x="1043" y="654"/>
                    <a:pt x="1166" y="919"/>
                  </a:cubicBezTo>
                  <a:cubicBezTo>
                    <a:pt x="1312" y="1231"/>
                    <a:pt x="1229" y="1585"/>
                    <a:pt x="999" y="1793"/>
                  </a:cubicBezTo>
                  <a:cubicBezTo>
                    <a:pt x="896" y="1876"/>
                    <a:pt x="874" y="2001"/>
                    <a:pt x="937" y="2104"/>
                  </a:cubicBezTo>
                  <a:cubicBezTo>
                    <a:pt x="976" y="2195"/>
                    <a:pt x="1071" y="2246"/>
                    <a:pt x="1167" y="2246"/>
                  </a:cubicBezTo>
                  <a:cubicBezTo>
                    <a:pt x="1226" y="2246"/>
                    <a:pt x="1285" y="2227"/>
                    <a:pt x="1332" y="2188"/>
                  </a:cubicBezTo>
                  <a:cubicBezTo>
                    <a:pt x="1728" y="1813"/>
                    <a:pt x="1873" y="1211"/>
                    <a:pt x="1623" y="690"/>
                  </a:cubicBezTo>
                  <a:cubicBezTo>
                    <a:pt x="1394" y="248"/>
                    <a:pt x="952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>
              <a:off x="5227050" y="2689375"/>
              <a:ext cx="35325" cy="59925"/>
            </a:xfrm>
            <a:custGeom>
              <a:avLst/>
              <a:gdLst/>
              <a:ahLst/>
              <a:cxnLst/>
              <a:rect l="l" t="t" r="r" b="b"/>
              <a:pathLst>
                <a:path w="1413" h="2397" extrusionOk="0">
                  <a:moveTo>
                    <a:pt x="462" y="0"/>
                  </a:moveTo>
                  <a:cubicBezTo>
                    <a:pt x="334" y="0"/>
                    <a:pt x="224" y="93"/>
                    <a:pt x="206" y="226"/>
                  </a:cubicBezTo>
                  <a:cubicBezTo>
                    <a:pt x="206" y="331"/>
                    <a:pt x="269" y="434"/>
                    <a:pt x="373" y="476"/>
                  </a:cubicBezTo>
                  <a:cubicBezTo>
                    <a:pt x="686" y="601"/>
                    <a:pt x="894" y="913"/>
                    <a:pt x="852" y="1246"/>
                  </a:cubicBezTo>
                  <a:cubicBezTo>
                    <a:pt x="810" y="1579"/>
                    <a:pt x="561" y="1849"/>
                    <a:pt x="228" y="1912"/>
                  </a:cubicBezTo>
                  <a:cubicBezTo>
                    <a:pt x="123" y="1912"/>
                    <a:pt x="40" y="2015"/>
                    <a:pt x="20" y="2120"/>
                  </a:cubicBezTo>
                  <a:cubicBezTo>
                    <a:pt x="1" y="2267"/>
                    <a:pt x="112" y="2397"/>
                    <a:pt x="253" y="2397"/>
                  </a:cubicBezTo>
                  <a:cubicBezTo>
                    <a:pt x="272" y="2397"/>
                    <a:pt x="291" y="2395"/>
                    <a:pt x="311" y="2390"/>
                  </a:cubicBezTo>
                  <a:cubicBezTo>
                    <a:pt x="852" y="2306"/>
                    <a:pt x="1288" y="1870"/>
                    <a:pt x="1351" y="1288"/>
                  </a:cubicBezTo>
                  <a:cubicBezTo>
                    <a:pt x="1413" y="725"/>
                    <a:pt x="1060" y="206"/>
                    <a:pt x="561" y="18"/>
                  </a:cubicBezTo>
                  <a:cubicBezTo>
                    <a:pt x="528" y="6"/>
                    <a:pt x="494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>
              <a:off x="5288900" y="2529450"/>
              <a:ext cx="21875" cy="27775"/>
            </a:xfrm>
            <a:custGeom>
              <a:avLst/>
              <a:gdLst/>
              <a:ahLst/>
              <a:cxnLst/>
              <a:rect l="l" t="t" r="r" b="b"/>
              <a:pathLst>
                <a:path w="875" h="1111" extrusionOk="0">
                  <a:moveTo>
                    <a:pt x="217" y="0"/>
                  </a:moveTo>
                  <a:cubicBezTo>
                    <a:pt x="187" y="0"/>
                    <a:pt x="156" y="3"/>
                    <a:pt x="126" y="7"/>
                  </a:cubicBezTo>
                  <a:cubicBezTo>
                    <a:pt x="42" y="7"/>
                    <a:pt x="1" y="91"/>
                    <a:pt x="21" y="174"/>
                  </a:cubicBezTo>
                  <a:cubicBezTo>
                    <a:pt x="38" y="208"/>
                    <a:pt x="83" y="242"/>
                    <a:pt x="134" y="242"/>
                  </a:cubicBezTo>
                  <a:cubicBezTo>
                    <a:pt x="145" y="242"/>
                    <a:pt x="156" y="241"/>
                    <a:pt x="167" y="237"/>
                  </a:cubicBezTo>
                  <a:cubicBezTo>
                    <a:pt x="182" y="235"/>
                    <a:pt x="198" y="234"/>
                    <a:pt x="213" y="234"/>
                  </a:cubicBezTo>
                  <a:cubicBezTo>
                    <a:pt x="346" y="234"/>
                    <a:pt x="485" y="316"/>
                    <a:pt x="542" y="465"/>
                  </a:cubicBezTo>
                  <a:cubicBezTo>
                    <a:pt x="603" y="611"/>
                    <a:pt x="562" y="798"/>
                    <a:pt x="437" y="881"/>
                  </a:cubicBezTo>
                  <a:cubicBezTo>
                    <a:pt x="395" y="923"/>
                    <a:pt x="375" y="986"/>
                    <a:pt x="395" y="1028"/>
                  </a:cubicBezTo>
                  <a:cubicBezTo>
                    <a:pt x="423" y="1083"/>
                    <a:pt x="469" y="1110"/>
                    <a:pt x="515" y="1110"/>
                  </a:cubicBezTo>
                  <a:cubicBezTo>
                    <a:pt x="538" y="1110"/>
                    <a:pt x="562" y="1103"/>
                    <a:pt x="583" y="1089"/>
                  </a:cubicBezTo>
                  <a:cubicBezTo>
                    <a:pt x="791" y="923"/>
                    <a:pt x="874" y="631"/>
                    <a:pt x="770" y="362"/>
                  </a:cubicBezTo>
                  <a:cubicBezTo>
                    <a:pt x="678" y="140"/>
                    <a:pt x="455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>
              <a:off x="5378875" y="2608175"/>
              <a:ext cx="43700" cy="28375"/>
            </a:xfrm>
            <a:custGeom>
              <a:avLst/>
              <a:gdLst/>
              <a:ahLst/>
              <a:cxnLst/>
              <a:rect l="l" t="t" r="r" b="b"/>
              <a:pathLst>
                <a:path w="1748" h="1135" extrusionOk="0">
                  <a:moveTo>
                    <a:pt x="835" y="1"/>
                  </a:moveTo>
                  <a:cubicBezTo>
                    <a:pt x="530" y="1"/>
                    <a:pt x="240" y="159"/>
                    <a:pt x="63" y="417"/>
                  </a:cubicBezTo>
                  <a:cubicBezTo>
                    <a:pt x="0" y="520"/>
                    <a:pt x="42" y="645"/>
                    <a:pt x="166" y="686"/>
                  </a:cubicBezTo>
                  <a:cubicBezTo>
                    <a:pt x="187" y="692"/>
                    <a:pt x="208" y="694"/>
                    <a:pt x="229" y="694"/>
                  </a:cubicBezTo>
                  <a:cubicBezTo>
                    <a:pt x="289" y="694"/>
                    <a:pt x="343" y="671"/>
                    <a:pt x="375" y="625"/>
                  </a:cubicBezTo>
                  <a:cubicBezTo>
                    <a:pt x="470" y="465"/>
                    <a:pt x="652" y="366"/>
                    <a:pt x="834" y="366"/>
                  </a:cubicBezTo>
                  <a:cubicBezTo>
                    <a:pt x="890" y="366"/>
                    <a:pt x="945" y="376"/>
                    <a:pt x="999" y="395"/>
                  </a:cubicBezTo>
                  <a:cubicBezTo>
                    <a:pt x="1228" y="478"/>
                    <a:pt x="1373" y="708"/>
                    <a:pt x="1373" y="936"/>
                  </a:cubicBezTo>
                  <a:cubicBezTo>
                    <a:pt x="1353" y="1019"/>
                    <a:pt x="1415" y="1102"/>
                    <a:pt x="1498" y="1124"/>
                  </a:cubicBezTo>
                  <a:cubicBezTo>
                    <a:pt x="1517" y="1131"/>
                    <a:pt x="1536" y="1135"/>
                    <a:pt x="1555" y="1135"/>
                  </a:cubicBezTo>
                  <a:cubicBezTo>
                    <a:pt x="1643" y="1135"/>
                    <a:pt x="1728" y="1060"/>
                    <a:pt x="1728" y="958"/>
                  </a:cubicBezTo>
                  <a:cubicBezTo>
                    <a:pt x="1748" y="561"/>
                    <a:pt x="1520" y="187"/>
                    <a:pt x="1103" y="42"/>
                  </a:cubicBezTo>
                  <a:cubicBezTo>
                    <a:pt x="1014" y="14"/>
                    <a:pt x="924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>
              <a:off x="5264450" y="2732975"/>
              <a:ext cx="36950" cy="38175"/>
            </a:xfrm>
            <a:custGeom>
              <a:avLst/>
              <a:gdLst/>
              <a:ahLst/>
              <a:cxnLst/>
              <a:rect l="l" t="t" r="r" b="b"/>
              <a:pathLst>
                <a:path w="1478" h="1527" extrusionOk="0">
                  <a:moveTo>
                    <a:pt x="388" y="1"/>
                  </a:moveTo>
                  <a:cubicBezTo>
                    <a:pt x="333" y="1"/>
                    <a:pt x="281" y="22"/>
                    <a:pt x="250" y="63"/>
                  </a:cubicBezTo>
                  <a:cubicBezTo>
                    <a:pt x="0" y="396"/>
                    <a:pt x="0" y="854"/>
                    <a:pt x="250" y="1187"/>
                  </a:cubicBezTo>
                  <a:cubicBezTo>
                    <a:pt x="436" y="1415"/>
                    <a:pt x="700" y="1526"/>
                    <a:pt x="969" y="1526"/>
                  </a:cubicBezTo>
                  <a:cubicBezTo>
                    <a:pt x="1091" y="1526"/>
                    <a:pt x="1214" y="1503"/>
                    <a:pt x="1332" y="1458"/>
                  </a:cubicBezTo>
                  <a:cubicBezTo>
                    <a:pt x="1436" y="1416"/>
                    <a:pt x="1478" y="1270"/>
                    <a:pt x="1395" y="1167"/>
                  </a:cubicBezTo>
                  <a:cubicBezTo>
                    <a:pt x="1368" y="1126"/>
                    <a:pt x="1315" y="1103"/>
                    <a:pt x="1264" y="1103"/>
                  </a:cubicBezTo>
                  <a:cubicBezTo>
                    <a:pt x="1236" y="1103"/>
                    <a:pt x="1209" y="1110"/>
                    <a:pt x="1187" y="1125"/>
                  </a:cubicBezTo>
                  <a:cubicBezTo>
                    <a:pt x="1120" y="1149"/>
                    <a:pt x="1050" y="1161"/>
                    <a:pt x="980" y="1161"/>
                  </a:cubicBezTo>
                  <a:cubicBezTo>
                    <a:pt x="811" y="1161"/>
                    <a:pt x="645" y="1091"/>
                    <a:pt x="541" y="959"/>
                  </a:cubicBezTo>
                  <a:cubicBezTo>
                    <a:pt x="396" y="751"/>
                    <a:pt x="396" y="479"/>
                    <a:pt x="541" y="293"/>
                  </a:cubicBezTo>
                  <a:cubicBezTo>
                    <a:pt x="583" y="230"/>
                    <a:pt x="583" y="146"/>
                    <a:pt x="541" y="63"/>
                  </a:cubicBezTo>
                  <a:cubicBezTo>
                    <a:pt x="499" y="22"/>
                    <a:pt x="44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>
              <a:off x="5266025" y="2615675"/>
              <a:ext cx="43700" cy="28500"/>
            </a:xfrm>
            <a:custGeom>
              <a:avLst/>
              <a:gdLst/>
              <a:ahLst/>
              <a:cxnLst/>
              <a:rect l="l" t="t" r="r" b="b"/>
              <a:pathLst>
                <a:path w="1748" h="1140" extrusionOk="0">
                  <a:moveTo>
                    <a:pt x="809" y="1"/>
                  </a:moveTo>
                  <a:cubicBezTo>
                    <a:pt x="514" y="1"/>
                    <a:pt x="235" y="157"/>
                    <a:pt x="62" y="408"/>
                  </a:cubicBezTo>
                  <a:cubicBezTo>
                    <a:pt x="0" y="511"/>
                    <a:pt x="42" y="658"/>
                    <a:pt x="167" y="699"/>
                  </a:cubicBezTo>
                  <a:cubicBezTo>
                    <a:pt x="177" y="703"/>
                    <a:pt x="189" y="704"/>
                    <a:pt x="202" y="704"/>
                  </a:cubicBezTo>
                  <a:cubicBezTo>
                    <a:pt x="263" y="704"/>
                    <a:pt x="340" y="667"/>
                    <a:pt x="375" y="616"/>
                  </a:cubicBezTo>
                  <a:cubicBezTo>
                    <a:pt x="467" y="462"/>
                    <a:pt x="629" y="376"/>
                    <a:pt x="808" y="376"/>
                  </a:cubicBezTo>
                  <a:cubicBezTo>
                    <a:pt x="870" y="376"/>
                    <a:pt x="934" y="386"/>
                    <a:pt x="999" y="408"/>
                  </a:cubicBezTo>
                  <a:cubicBezTo>
                    <a:pt x="1227" y="469"/>
                    <a:pt x="1373" y="699"/>
                    <a:pt x="1352" y="949"/>
                  </a:cubicBezTo>
                  <a:cubicBezTo>
                    <a:pt x="1352" y="1032"/>
                    <a:pt x="1415" y="1094"/>
                    <a:pt x="1477" y="1135"/>
                  </a:cubicBezTo>
                  <a:cubicBezTo>
                    <a:pt x="1493" y="1138"/>
                    <a:pt x="1509" y="1139"/>
                    <a:pt x="1525" y="1139"/>
                  </a:cubicBezTo>
                  <a:cubicBezTo>
                    <a:pt x="1632" y="1139"/>
                    <a:pt x="1726" y="1077"/>
                    <a:pt x="1726" y="969"/>
                  </a:cubicBezTo>
                  <a:cubicBezTo>
                    <a:pt x="1748" y="574"/>
                    <a:pt x="1498" y="178"/>
                    <a:pt x="1102" y="53"/>
                  </a:cubicBezTo>
                  <a:cubicBezTo>
                    <a:pt x="1005" y="18"/>
                    <a:pt x="906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>
              <a:off x="5357550" y="2582050"/>
              <a:ext cx="26050" cy="24225"/>
            </a:xfrm>
            <a:custGeom>
              <a:avLst/>
              <a:gdLst/>
              <a:ahLst/>
              <a:cxnLst/>
              <a:rect l="l" t="t" r="r" b="b"/>
              <a:pathLst>
                <a:path w="1042" h="969" extrusionOk="0">
                  <a:moveTo>
                    <a:pt x="391" y="0"/>
                  </a:moveTo>
                  <a:cubicBezTo>
                    <a:pt x="284" y="0"/>
                    <a:pt x="177" y="29"/>
                    <a:pt x="84" y="89"/>
                  </a:cubicBezTo>
                  <a:cubicBezTo>
                    <a:pt x="21" y="130"/>
                    <a:pt x="1" y="213"/>
                    <a:pt x="62" y="275"/>
                  </a:cubicBezTo>
                  <a:cubicBezTo>
                    <a:pt x="87" y="300"/>
                    <a:pt x="119" y="310"/>
                    <a:pt x="150" y="310"/>
                  </a:cubicBezTo>
                  <a:cubicBezTo>
                    <a:pt x="171" y="310"/>
                    <a:pt x="192" y="305"/>
                    <a:pt x="209" y="297"/>
                  </a:cubicBezTo>
                  <a:cubicBezTo>
                    <a:pt x="267" y="263"/>
                    <a:pt x="329" y="246"/>
                    <a:pt x="390" y="246"/>
                  </a:cubicBezTo>
                  <a:cubicBezTo>
                    <a:pt x="481" y="246"/>
                    <a:pt x="570" y="284"/>
                    <a:pt x="645" y="358"/>
                  </a:cubicBezTo>
                  <a:cubicBezTo>
                    <a:pt x="770" y="463"/>
                    <a:pt x="791" y="649"/>
                    <a:pt x="708" y="774"/>
                  </a:cubicBezTo>
                  <a:cubicBezTo>
                    <a:pt x="667" y="838"/>
                    <a:pt x="687" y="899"/>
                    <a:pt x="728" y="941"/>
                  </a:cubicBezTo>
                  <a:cubicBezTo>
                    <a:pt x="745" y="958"/>
                    <a:pt x="774" y="968"/>
                    <a:pt x="803" y="968"/>
                  </a:cubicBezTo>
                  <a:cubicBezTo>
                    <a:pt x="846" y="968"/>
                    <a:pt x="892" y="948"/>
                    <a:pt x="916" y="899"/>
                  </a:cubicBezTo>
                  <a:cubicBezTo>
                    <a:pt x="1041" y="671"/>
                    <a:pt x="1019" y="380"/>
                    <a:pt x="811" y="172"/>
                  </a:cubicBezTo>
                  <a:cubicBezTo>
                    <a:pt x="701" y="60"/>
                    <a:pt x="54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>
              <a:off x="5358050" y="2634325"/>
              <a:ext cx="29625" cy="18175"/>
            </a:xfrm>
            <a:custGeom>
              <a:avLst/>
              <a:gdLst/>
              <a:ahLst/>
              <a:cxnLst/>
              <a:rect l="l" t="t" r="r" b="b"/>
              <a:pathLst>
                <a:path w="1185" h="727" extrusionOk="0">
                  <a:moveTo>
                    <a:pt x="582" y="1"/>
                  </a:moveTo>
                  <a:cubicBezTo>
                    <a:pt x="357" y="1"/>
                    <a:pt x="148" y="134"/>
                    <a:pt x="42" y="328"/>
                  </a:cubicBezTo>
                  <a:cubicBezTo>
                    <a:pt x="1" y="389"/>
                    <a:pt x="42" y="494"/>
                    <a:pt x="126" y="514"/>
                  </a:cubicBezTo>
                  <a:cubicBezTo>
                    <a:pt x="167" y="514"/>
                    <a:pt x="231" y="494"/>
                    <a:pt x="251" y="452"/>
                  </a:cubicBezTo>
                  <a:cubicBezTo>
                    <a:pt x="319" y="332"/>
                    <a:pt x="431" y="254"/>
                    <a:pt x="562" y="254"/>
                  </a:cubicBezTo>
                  <a:cubicBezTo>
                    <a:pt x="589" y="254"/>
                    <a:pt x="618" y="257"/>
                    <a:pt x="647" y="264"/>
                  </a:cubicBezTo>
                  <a:cubicBezTo>
                    <a:pt x="813" y="306"/>
                    <a:pt x="916" y="431"/>
                    <a:pt x="938" y="597"/>
                  </a:cubicBezTo>
                  <a:cubicBezTo>
                    <a:pt x="938" y="661"/>
                    <a:pt x="979" y="702"/>
                    <a:pt x="1021" y="722"/>
                  </a:cubicBezTo>
                  <a:cubicBezTo>
                    <a:pt x="1032" y="725"/>
                    <a:pt x="1043" y="726"/>
                    <a:pt x="1054" y="726"/>
                  </a:cubicBezTo>
                  <a:cubicBezTo>
                    <a:pt x="1125" y="726"/>
                    <a:pt x="1185" y="669"/>
                    <a:pt x="1166" y="597"/>
                  </a:cubicBezTo>
                  <a:cubicBezTo>
                    <a:pt x="1166" y="328"/>
                    <a:pt x="979" y="78"/>
                    <a:pt x="708" y="15"/>
                  </a:cubicBezTo>
                  <a:cubicBezTo>
                    <a:pt x="666" y="5"/>
                    <a:pt x="624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>
              <a:off x="5258750" y="2685075"/>
              <a:ext cx="28600" cy="20775"/>
            </a:xfrm>
            <a:custGeom>
              <a:avLst/>
              <a:gdLst/>
              <a:ahLst/>
              <a:cxnLst/>
              <a:rect l="l" t="t" r="r" b="b"/>
              <a:pathLst>
                <a:path w="1144" h="831" extrusionOk="0">
                  <a:moveTo>
                    <a:pt x="511" y="0"/>
                  </a:moveTo>
                  <a:cubicBezTo>
                    <a:pt x="338" y="0"/>
                    <a:pt x="169" y="69"/>
                    <a:pt x="62" y="190"/>
                  </a:cubicBezTo>
                  <a:cubicBezTo>
                    <a:pt x="0" y="253"/>
                    <a:pt x="20" y="356"/>
                    <a:pt x="83" y="378"/>
                  </a:cubicBezTo>
                  <a:cubicBezTo>
                    <a:pt x="107" y="394"/>
                    <a:pt x="130" y="401"/>
                    <a:pt x="151" y="401"/>
                  </a:cubicBezTo>
                  <a:cubicBezTo>
                    <a:pt x="186" y="401"/>
                    <a:pt x="216" y="382"/>
                    <a:pt x="228" y="356"/>
                  </a:cubicBezTo>
                  <a:cubicBezTo>
                    <a:pt x="303" y="282"/>
                    <a:pt x="392" y="245"/>
                    <a:pt x="484" y="245"/>
                  </a:cubicBezTo>
                  <a:cubicBezTo>
                    <a:pt x="545" y="245"/>
                    <a:pt x="607" y="261"/>
                    <a:pt x="666" y="295"/>
                  </a:cubicBezTo>
                  <a:cubicBezTo>
                    <a:pt x="811" y="356"/>
                    <a:pt x="894" y="523"/>
                    <a:pt x="852" y="689"/>
                  </a:cubicBezTo>
                  <a:cubicBezTo>
                    <a:pt x="832" y="731"/>
                    <a:pt x="874" y="794"/>
                    <a:pt x="915" y="814"/>
                  </a:cubicBezTo>
                  <a:cubicBezTo>
                    <a:pt x="932" y="825"/>
                    <a:pt x="952" y="830"/>
                    <a:pt x="971" y="830"/>
                  </a:cubicBezTo>
                  <a:cubicBezTo>
                    <a:pt x="1026" y="830"/>
                    <a:pt x="1082" y="792"/>
                    <a:pt x="1082" y="731"/>
                  </a:cubicBezTo>
                  <a:cubicBezTo>
                    <a:pt x="1143" y="481"/>
                    <a:pt x="1040" y="190"/>
                    <a:pt x="791" y="65"/>
                  </a:cubicBezTo>
                  <a:cubicBezTo>
                    <a:pt x="702" y="21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>
              <a:off x="5188000" y="2742775"/>
              <a:ext cx="28625" cy="21450"/>
            </a:xfrm>
            <a:custGeom>
              <a:avLst/>
              <a:gdLst/>
              <a:ahLst/>
              <a:cxnLst/>
              <a:rect l="l" t="t" r="r" b="b"/>
              <a:pathLst>
                <a:path w="1145" h="858" extrusionOk="0">
                  <a:moveTo>
                    <a:pt x="661" y="0"/>
                  </a:moveTo>
                  <a:cubicBezTo>
                    <a:pt x="554" y="0"/>
                    <a:pt x="447" y="28"/>
                    <a:pt x="354" y="87"/>
                  </a:cubicBezTo>
                  <a:cubicBezTo>
                    <a:pt x="104" y="234"/>
                    <a:pt x="1" y="525"/>
                    <a:pt x="84" y="775"/>
                  </a:cubicBezTo>
                  <a:cubicBezTo>
                    <a:pt x="97" y="830"/>
                    <a:pt x="138" y="857"/>
                    <a:pt x="189" y="857"/>
                  </a:cubicBezTo>
                  <a:cubicBezTo>
                    <a:pt x="214" y="857"/>
                    <a:pt x="242" y="850"/>
                    <a:pt x="270" y="836"/>
                  </a:cubicBezTo>
                  <a:cubicBezTo>
                    <a:pt x="312" y="816"/>
                    <a:pt x="334" y="753"/>
                    <a:pt x="312" y="711"/>
                  </a:cubicBezTo>
                  <a:cubicBezTo>
                    <a:pt x="270" y="545"/>
                    <a:pt x="334" y="379"/>
                    <a:pt x="478" y="295"/>
                  </a:cubicBezTo>
                  <a:cubicBezTo>
                    <a:pt x="539" y="261"/>
                    <a:pt x="604" y="244"/>
                    <a:pt x="667" y="244"/>
                  </a:cubicBezTo>
                  <a:cubicBezTo>
                    <a:pt x="756" y="244"/>
                    <a:pt x="843" y="277"/>
                    <a:pt x="916" y="337"/>
                  </a:cubicBezTo>
                  <a:cubicBezTo>
                    <a:pt x="941" y="362"/>
                    <a:pt x="972" y="372"/>
                    <a:pt x="1002" y="372"/>
                  </a:cubicBezTo>
                  <a:cubicBezTo>
                    <a:pt x="1023" y="372"/>
                    <a:pt x="1044" y="367"/>
                    <a:pt x="1061" y="359"/>
                  </a:cubicBezTo>
                  <a:cubicBezTo>
                    <a:pt x="1124" y="317"/>
                    <a:pt x="1144" y="212"/>
                    <a:pt x="1082" y="170"/>
                  </a:cubicBezTo>
                  <a:cubicBezTo>
                    <a:pt x="971" y="60"/>
                    <a:pt x="816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5298275" y="2729800"/>
              <a:ext cx="28600" cy="21050"/>
            </a:xfrm>
            <a:custGeom>
              <a:avLst/>
              <a:gdLst/>
              <a:ahLst/>
              <a:cxnLst/>
              <a:rect l="l" t="t" r="r" b="b"/>
              <a:pathLst>
                <a:path w="1144" h="842" extrusionOk="0">
                  <a:moveTo>
                    <a:pt x="495" y="1"/>
                  </a:moveTo>
                  <a:cubicBezTo>
                    <a:pt x="327" y="1"/>
                    <a:pt x="162" y="70"/>
                    <a:pt x="42" y="190"/>
                  </a:cubicBezTo>
                  <a:cubicBezTo>
                    <a:pt x="0" y="253"/>
                    <a:pt x="20" y="357"/>
                    <a:pt x="83" y="398"/>
                  </a:cubicBezTo>
                  <a:cubicBezTo>
                    <a:pt x="95" y="404"/>
                    <a:pt x="107" y="407"/>
                    <a:pt x="121" y="407"/>
                  </a:cubicBezTo>
                  <a:cubicBezTo>
                    <a:pt x="157" y="407"/>
                    <a:pt x="198" y="387"/>
                    <a:pt x="228" y="357"/>
                  </a:cubicBezTo>
                  <a:cubicBezTo>
                    <a:pt x="295" y="291"/>
                    <a:pt x="393" y="251"/>
                    <a:pt x="494" y="251"/>
                  </a:cubicBezTo>
                  <a:cubicBezTo>
                    <a:pt x="553" y="251"/>
                    <a:pt x="612" y="264"/>
                    <a:pt x="666" y="295"/>
                  </a:cubicBezTo>
                  <a:cubicBezTo>
                    <a:pt x="811" y="378"/>
                    <a:pt x="874" y="545"/>
                    <a:pt x="852" y="689"/>
                  </a:cubicBezTo>
                  <a:cubicBezTo>
                    <a:pt x="832" y="753"/>
                    <a:pt x="852" y="794"/>
                    <a:pt x="916" y="836"/>
                  </a:cubicBezTo>
                  <a:cubicBezTo>
                    <a:pt x="926" y="839"/>
                    <a:pt x="937" y="841"/>
                    <a:pt x="949" y="841"/>
                  </a:cubicBezTo>
                  <a:cubicBezTo>
                    <a:pt x="1004" y="841"/>
                    <a:pt x="1064" y="804"/>
                    <a:pt x="1082" y="753"/>
                  </a:cubicBezTo>
                  <a:cubicBezTo>
                    <a:pt x="1144" y="481"/>
                    <a:pt x="1019" y="212"/>
                    <a:pt x="769" y="65"/>
                  </a:cubicBezTo>
                  <a:cubicBezTo>
                    <a:pt x="681" y="21"/>
                    <a:pt x="587" y="1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5273300" y="2782500"/>
              <a:ext cx="29150" cy="21125"/>
            </a:xfrm>
            <a:custGeom>
              <a:avLst/>
              <a:gdLst/>
              <a:ahLst/>
              <a:cxnLst/>
              <a:rect l="l" t="t" r="r" b="b"/>
              <a:pathLst>
                <a:path w="1166" h="845" extrusionOk="0">
                  <a:moveTo>
                    <a:pt x="504" y="0"/>
                  </a:moveTo>
                  <a:cubicBezTo>
                    <a:pt x="340" y="0"/>
                    <a:pt x="181" y="73"/>
                    <a:pt x="62" y="204"/>
                  </a:cubicBezTo>
                  <a:cubicBezTo>
                    <a:pt x="1" y="246"/>
                    <a:pt x="21" y="351"/>
                    <a:pt x="104" y="392"/>
                  </a:cubicBezTo>
                  <a:cubicBezTo>
                    <a:pt x="121" y="400"/>
                    <a:pt x="141" y="405"/>
                    <a:pt x="163" y="405"/>
                  </a:cubicBezTo>
                  <a:cubicBezTo>
                    <a:pt x="194" y="405"/>
                    <a:pt x="226" y="395"/>
                    <a:pt x="250" y="371"/>
                  </a:cubicBezTo>
                  <a:cubicBezTo>
                    <a:pt x="317" y="290"/>
                    <a:pt x="410" y="244"/>
                    <a:pt x="512" y="244"/>
                  </a:cubicBezTo>
                  <a:cubicBezTo>
                    <a:pt x="568" y="244"/>
                    <a:pt x="627" y="258"/>
                    <a:pt x="686" y="287"/>
                  </a:cubicBezTo>
                  <a:cubicBezTo>
                    <a:pt x="833" y="371"/>
                    <a:pt x="894" y="537"/>
                    <a:pt x="853" y="684"/>
                  </a:cubicBezTo>
                  <a:cubicBezTo>
                    <a:pt x="853" y="745"/>
                    <a:pt x="874" y="787"/>
                    <a:pt x="916" y="828"/>
                  </a:cubicBezTo>
                  <a:cubicBezTo>
                    <a:pt x="938" y="840"/>
                    <a:pt x="961" y="845"/>
                    <a:pt x="982" y="845"/>
                  </a:cubicBezTo>
                  <a:cubicBezTo>
                    <a:pt x="1039" y="845"/>
                    <a:pt x="1088" y="806"/>
                    <a:pt x="1102" y="745"/>
                  </a:cubicBezTo>
                  <a:cubicBezTo>
                    <a:pt x="1166" y="476"/>
                    <a:pt x="1041" y="204"/>
                    <a:pt x="791" y="79"/>
                  </a:cubicBezTo>
                  <a:cubicBezTo>
                    <a:pt x="699" y="26"/>
                    <a:pt x="600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5319575" y="2512200"/>
              <a:ext cx="22900" cy="41975"/>
            </a:xfrm>
            <a:custGeom>
              <a:avLst/>
              <a:gdLst/>
              <a:ahLst/>
              <a:cxnLst/>
              <a:rect l="l" t="t" r="r" b="b"/>
              <a:pathLst>
                <a:path w="916" h="1679" extrusionOk="0">
                  <a:moveTo>
                    <a:pt x="236" y="1"/>
                  </a:moveTo>
                  <a:cubicBezTo>
                    <a:pt x="153" y="1"/>
                    <a:pt x="80" y="72"/>
                    <a:pt x="64" y="156"/>
                  </a:cubicBezTo>
                  <a:cubicBezTo>
                    <a:pt x="64" y="240"/>
                    <a:pt x="125" y="323"/>
                    <a:pt x="188" y="344"/>
                  </a:cubicBezTo>
                  <a:cubicBezTo>
                    <a:pt x="416" y="406"/>
                    <a:pt x="563" y="614"/>
                    <a:pt x="541" y="864"/>
                  </a:cubicBezTo>
                  <a:cubicBezTo>
                    <a:pt x="541" y="1093"/>
                    <a:pt x="355" y="1280"/>
                    <a:pt x="147" y="1321"/>
                  </a:cubicBezTo>
                  <a:cubicBezTo>
                    <a:pt x="64" y="1343"/>
                    <a:pt x="0" y="1405"/>
                    <a:pt x="0" y="1488"/>
                  </a:cubicBezTo>
                  <a:cubicBezTo>
                    <a:pt x="0" y="1584"/>
                    <a:pt x="70" y="1678"/>
                    <a:pt x="178" y="1678"/>
                  </a:cubicBezTo>
                  <a:cubicBezTo>
                    <a:pt x="188" y="1678"/>
                    <a:pt x="198" y="1678"/>
                    <a:pt x="208" y="1676"/>
                  </a:cubicBezTo>
                  <a:cubicBezTo>
                    <a:pt x="583" y="1593"/>
                    <a:pt x="874" y="1280"/>
                    <a:pt x="896" y="864"/>
                  </a:cubicBezTo>
                  <a:cubicBezTo>
                    <a:pt x="916" y="469"/>
                    <a:pt x="666" y="115"/>
                    <a:pt x="292" y="12"/>
                  </a:cubicBezTo>
                  <a:cubicBezTo>
                    <a:pt x="273" y="4"/>
                    <a:pt x="25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5426225" y="2569050"/>
              <a:ext cx="23400" cy="41825"/>
            </a:xfrm>
            <a:custGeom>
              <a:avLst/>
              <a:gdLst/>
              <a:ahLst/>
              <a:cxnLst/>
              <a:rect l="l" t="t" r="r" b="b"/>
              <a:pathLst>
                <a:path w="936" h="1673" extrusionOk="0">
                  <a:moveTo>
                    <a:pt x="272" y="1"/>
                  </a:moveTo>
                  <a:cubicBezTo>
                    <a:pt x="179" y="1"/>
                    <a:pt x="83" y="62"/>
                    <a:pt x="83" y="171"/>
                  </a:cubicBezTo>
                  <a:cubicBezTo>
                    <a:pt x="83" y="254"/>
                    <a:pt x="125" y="317"/>
                    <a:pt x="208" y="337"/>
                  </a:cubicBezTo>
                  <a:cubicBezTo>
                    <a:pt x="416" y="421"/>
                    <a:pt x="561" y="629"/>
                    <a:pt x="561" y="858"/>
                  </a:cubicBezTo>
                  <a:cubicBezTo>
                    <a:pt x="541" y="1108"/>
                    <a:pt x="375" y="1294"/>
                    <a:pt x="145" y="1336"/>
                  </a:cubicBezTo>
                  <a:cubicBezTo>
                    <a:pt x="62" y="1358"/>
                    <a:pt x="20" y="1419"/>
                    <a:pt x="0" y="1502"/>
                  </a:cubicBezTo>
                  <a:cubicBezTo>
                    <a:pt x="0" y="1596"/>
                    <a:pt x="82" y="1672"/>
                    <a:pt x="174" y="1672"/>
                  </a:cubicBezTo>
                  <a:cubicBezTo>
                    <a:pt x="186" y="1672"/>
                    <a:pt x="197" y="1671"/>
                    <a:pt x="208" y="1669"/>
                  </a:cubicBezTo>
                  <a:cubicBezTo>
                    <a:pt x="583" y="1607"/>
                    <a:pt x="874" y="1274"/>
                    <a:pt x="915" y="878"/>
                  </a:cubicBezTo>
                  <a:cubicBezTo>
                    <a:pt x="935" y="484"/>
                    <a:pt x="666" y="129"/>
                    <a:pt x="311" y="4"/>
                  </a:cubicBezTo>
                  <a:cubicBezTo>
                    <a:pt x="298" y="2"/>
                    <a:pt x="285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5385100" y="2572700"/>
              <a:ext cx="41650" cy="27550"/>
            </a:xfrm>
            <a:custGeom>
              <a:avLst/>
              <a:gdLst/>
              <a:ahLst/>
              <a:cxnLst/>
              <a:rect l="l" t="t" r="r" b="b"/>
              <a:pathLst>
                <a:path w="1666" h="1102" extrusionOk="0">
                  <a:moveTo>
                    <a:pt x="230" y="1"/>
                  </a:moveTo>
                  <a:cubicBezTo>
                    <a:pt x="136" y="1"/>
                    <a:pt x="42" y="60"/>
                    <a:pt x="42" y="150"/>
                  </a:cubicBezTo>
                  <a:cubicBezTo>
                    <a:pt x="1" y="546"/>
                    <a:pt x="209" y="920"/>
                    <a:pt x="583" y="1045"/>
                  </a:cubicBezTo>
                  <a:cubicBezTo>
                    <a:pt x="682" y="1083"/>
                    <a:pt x="784" y="1101"/>
                    <a:pt x="885" y="1101"/>
                  </a:cubicBezTo>
                  <a:cubicBezTo>
                    <a:pt x="1165" y="1101"/>
                    <a:pt x="1435" y="962"/>
                    <a:pt x="1603" y="732"/>
                  </a:cubicBezTo>
                  <a:cubicBezTo>
                    <a:pt x="1665" y="649"/>
                    <a:pt x="1623" y="524"/>
                    <a:pt x="1520" y="483"/>
                  </a:cubicBezTo>
                  <a:cubicBezTo>
                    <a:pt x="1497" y="471"/>
                    <a:pt x="1474" y="466"/>
                    <a:pt x="1452" y="466"/>
                  </a:cubicBezTo>
                  <a:cubicBezTo>
                    <a:pt x="1394" y="466"/>
                    <a:pt x="1342" y="500"/>
                    <a:pt x="1312" y="546"/>
                  </a:cubicBezTo>
                  <a:cubicBezTo>
                    <a:pt x="1220" y="683"/>
                    <a:pt x="1060" y="764"/>
                    <a:pt x="891" y="764"/>
                  </a:cubicBezTo>
                  <a:cubicBezTo>
                    <a:pt x="830" y="764"/>
                    <a:pt x="768" y="754"/>
                    <a:pt x="708" y="732"/>
                  </a:cubicBezTo>
                  <a:cubicBezTo>
                    <a:pt x="480" y="649"/>
                    <a:pt x="355" y="421"/>
                    <a:pt x="375" y="191"/>
                  </a:cubicBezTo>
                  <a:cubicBezTo>
                    <a:pt x="397" y="108"/>
                    <a:pt x="334" y="46"/>
                    <a:pt x="272" y="5"/>
                  </a:cubicBezTo>
                  <a:cubicBezTo>
                    <a:pt x="258" y="2"/>
                    <a:pt x="244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5309175" y="2585575"/>
              <a:ext cx="21875" cy="32000"/>
            </a:xfrm>
            <a:custGeom>
              <a:avLst/>
              <a:gdLst/>
              <a:ahLst/>
              <a:cxnLst/>
              <a:rect l="l" t="t" r="r" b="b"/>
              <a:pathLst>
                <a:path w="875" h="1280" extrusionOk="0">
                  <a:moveTo>
                    <a:pt x="398" y="0"/>
                  </a:moveTo>
                  <a:cubicBezTo>
                    <a:pt x="347" y="0"/>
                    <a:pt x="306" y="37"/>
                    <a:pt x="292" y="92"/>
                  </a:cubicBezTo>
                  <a:cubicBezTo>
                    <a:pt x="272" y="156"/>
                    <a:pt x="292" y="217"/>
                    <a:pt x="355" y="259"/>
                  </a:cubicBezTo>
                  <a:cubicBezTo>
                    <a:pt x="500" y="342"/>
                    <a:pt x="583" y="530"/>
                    <a:pt x="541" y="697"/>
                  </a:cubicBezTo>
                  <a:cubicBezTo>
                    <a:pt x="480" y="883"/>
                    <a:pt x="313" y="1008"/>
                    <a:pt x="147" y="1008"/>
                  </a:cubicBezTo>
                  <a:cubicBezTo>
                    <a:pt x="83" y="1008"/>
                    <a:pt x="22" y="1049"/>
                    <a:pt x="22" y="1091"/>
                  </a:cubicBezTo>
                  <a:cubicBezTo>
                    <a:pt x="0" y="1174"/>
                    <a:pt x="63" y="1279"/>
                    <a:pt x="147" y="1279"/>
                  </a:cubicBezTo>
                  <a:cubicBezTo>
                    <a:pt x="438" y="1279"/>
                    <a:pt x="708" y="1071"/>
                    <a:pt x="791" y="780"/>
                  </a:cubicBezTo>
                  <a:cubicBezTo>
                    <a:pt x="874" y="467"/>
                    <a:pt x="749" y="176"/>
                    <a:pt x="480" y="31"/>
                  </a:cubicBezTo>
                  <a:cubicBezTo>
                    <a:pt x="452" y="10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5343500" y="2531300"/>
              <a:ext cx="52025" cy="39400"/>
            </a:xfrm>
            <a:custGeom>
              <a:avLst/>
              <a:gdLst/>
              <a:ahLst/>
              <a:cxnLst/>
              <a:rect l="l" t="t" r="r" b="b"/>
              <a:pathLst>
                <a:path w="2081" h="1576" extrusionOk="0">
                  <a:moveTo>
                    <a:pt x="1745" y="1"/>
                  </a:moveTo>
                  <a:cubicBezTo>
                    <a:pt x="1704" y="1"/>
                    <a:pt x="1661" y="13"/>
                    <a:pt x="1623" y="38"/>
                  </a:cubicBezTo>
                  <a:cubicBezTo>
                    <a:pt x="1540" y="80"/>
                    <a:pt x="1498" y="183"/>
                    <a:pt x="1520" y="288"/>
                  </a:cubicBezTo>
                  <a:cubicBezTo>
                    <a:pt x="1603" y="579"/>
                    <a:pt x="1478" y="870"/>
                    <a:pt x="1207" y="1037"/>
                  </a:cubicBezTo>
                  <a:cubicBezTo>
                    <a:pt x="1108" y="1094"/>
                    <a:pt x="996" y="1122"/>
                    <a:pt x="883" y="1122"/>
                  </a:cubicBezTo>
                  <a:cubicBezTo>
                    <a:pt x="713" y="1122"/>
                    <a:pt x="542" y="1057"/>
                    <a:pt x="416" y="932"/>
                  </a:cubicBezTo>
                  <a:cubicBezTo>
                    <a:pt x="380" y="883"/>
                    <a:pt x="323" y="863"/>
                    <a:pt x="264" y="863"/>
                  </a:cubicBezTo>
                  <a:cubicBezTo>
                    <a:pt x="223" y="863"/>
                    <a:pt x="181" y="873"/>
                    <a:pt x="147" y="890"/>
                  </a:cubicBezTo>
                  <a:cubicBezTo>
                    <a:pt x="22" y="974"/>
                    <a:pt x="0" y="1140"/>
                    <a:pt x="105" y="1245"/>
                  </a:cubicBezTo>
                  <a:cubicBezTo>
                    <a:pt x="308" y="1460"/>
                    <a:pt x="597" y="1575"/>
                    <a:pt x="890" y="1575"/>
                  </a:cubicBezTo>
                  <a:cubicBezTo>
                    <a:pt x="1077" y="1575"/>
                    <a:pt x="1266" y="1528"/>
                    <a:pt x="1437" y="1431"/>
                  </a:cubicBezTo>
                  <a:cubicBezTo>
                    <a:pt x="1894" y="1162"/>
                    <a:pt x="2081" y="641"/>
                    <a:pt x="1956" y="163"/>
                  </a:cubicBezTo>
                  <a:cubicBezTo>
                    <a:pt x="1927" y="61"/>
                    <a:pt x="1838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5319575" y="2598725"/>
              <a:ext cx="52575" cy="39075"/>
            </a:xfrm>
            <a:custGeom>
              <a:avLst/>
              <a:gdLst/>
              <a:ahLst/>
              <a:cxnLst/>
              <a:rect l="l" t="t" r="r" b="b"/>
              <a:pathLst>
                <a:path w="2103" h="1563" extrusionOk="0">
                  <a:moveTo>
                    <a:pt x="1748" y="0"/>
                  </a:moveTo>
                  <a:cubicBezTo>
                    <a:pt x="1713" y="0"/>
                    <a:pt x="1677" y="8"/>
                    <a:pt x="1645" y="24"/>
                  </a:cubicBezTo>
                  <a:cubicBezTo>
                    <a:pt x="1540" y="87"/>
                    <a:pt x="1498" y="191"/>
                    <a:pt x="1540" y="274"/>
                  </a:cubicBezTo>
                  <a:cubicBezTo>
                    <a:pt x="1603" y="565"/>
                    <a:pt x="1498" y="878"/>
                    <a:pt x="1229" y="1023"/>
                  </a:cubicBezTo>
                  <a:cubicBezTo>
                    <a:pt x="1122" y="1088"/>
                    <a:pt x="1006" y="1118"/>
                    <a:pt x="893" y="1118"/>
                  </a:cubicBezTo>
                  <a:cubicBezTo>
                    <a:pt x="719" y="1118"/>
                    <a:pt x="551" y="1046"/>
                    <a:pt x="438" y="919"/>
                  </a:cubicBezTo>
                  <a:cubicBezTo>
                    <a:pt x="385" y="879"/>
                    <a:pt x="322" y="856"/>
                    <a:pt x="257" y="856"/>
                  </a:cubicBezTo>
                  <a:cubicBezTo>
                    <a:pt x="221" y="856"/>
                    <a:pt x="184" y="863"/>
                    <a:pt x="147" y="878"/>
                  </a:cubicBezTo>
                  <a:cubicBezTo>
                    <a:pt x="22" y="961"/>
                    <a:pt x="0" y="1128"/>
                    <a:pt x="105" y="1231"/>
                  </a:cubicBezTo>
                  <a:cubicBezTo>
                    <a:pt x="321" y="1447"/>
                    <a:pt x="607" y="1563"/>
                    <a:pt x="901" y="1563"/>
                  </a:cubicBezTo>
                  <a:cubicBezTo>
                    <a:pt x="1088" y="1563"/>
                    <a:pt x="1279" y="1516"/>
                    <a:pt x="1457" y="1419"/>
                  </a:cubicBezTo>
                  <a:cubicBezTo>
                    <a:pt x="1894" y="1169"/>
                    <a:pt x="2102" y="628"/>
                    <a:pt x="1978" y="171"/>
                  </a:cubicBezTo>
                  <a:cubicBezTo>
                    <a:pt x="1947" y="62"/>
                    <a:pt x="1848" y="0"/>
                    <a:pt x="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5348200" y="2491100"/>
              <a:ext cx="37475" cy="52400"/>
            </a:xfrm>
            <a:custGeom>
              <a:avLst/>
              <a:gdLst/>
              <a:ahLst/>
              <a:cxnLst/>
              <a:rect l="l" t="t" r="r" b="b"/>
              <a:pathLst>
                <a:path w="1499" h="2096" extrusionOk="0">
                  <a:moveTo>
                    <a:pt x="1203" y="1"/>
                  </a:moveTo>
                  <a:cubicBezTo>
                    <a:pt x="722" y="1"/>
                    <a:pt x="287" y="308"/>
                    <a:pt x="145" y="792"/>
                  </a:cubicBezTo>
                  <a:cubicBezTo>
                    <a:pt x="0" y="1292"/>
                    <a:pt x="228" y="1813"/>
                    <a:pt x="645" y="2062"/>
                  </a:cubicBezTo>
                  <a:cubicBezTo>
                    <a:pt x="679" y="2085"/>
                    <a:pt x="717" y="2096"/>
                    <a:pt x="755" y="2096"/>
                  </a:cubicBezTo>
                  <a:cubicBezTo>
                    <a:pt x="853" y="2096"/>
                    <a:pt x="947" y="2027"/>
                    <a:pt x="977" y="1937"/>
                  </a:cubicBezTo>
                  <a:cubicBezTo>
                    <a:pt x="999" y="1833"/>
                    <a:pt x="957" y="1729"/>
                    <a:pt x="874" y="1666"/>
                  </a:cubicBezTo>
                  <a:cubicBezTo>
                    <a:pt x="625" y="1521"/>
                    <a:pt x="500" y="1208"/>
                    <a:pt x="583" y="917"/>
                  </a:cubicBezTo>
                  <a:cubicBezTo>
                    <a:pt x="666" y="626"/>
                    <a:pt x="936" y="439"/>
                    <a:pt x="1227" y="439"/>
                  </a:cubicBezTo>
                  <a:cubicBezTo>
                    <a:pt x="1238" y="442"/>
                    <a:pt x="1248" y="442"/>
                    <a:pt x="1259" y="442"/>
                  </a:cubicBezTo>
                  <a:cubicBezTo>
                    <a:pt x="1352" y="442"/>
                    <a:pt x="1437" y="368"/>
                    <a:pt x="1457" y="293"/>
                  </a:cubicBezTo>
                  <a:cubicBezTo>
                    <a:pt x="1498" y="148"/>
                    <a:pt x="1393" y="2"/>
                    <a:pt x="1249" y="2"/>
                  </a:cubicBezTo>
                  <a:cubicBezTo>
                    <a:pt x="1234" y="1"/>
                    <a:pt x="1218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5326850" y="2466175"/>
              <a:ext cx="42675" cy="40700"/>
            </a:xfrm>
            <a:custGeom>
              <a:avLst/>
              <a:gdLst/>
              <a:ahLst/>
              <a:cxnLst/>
              <a:rect l="l" t="t" r="r" b="b"/>
              <a:pathLst>
                <a:path w="1707" h="1628" extrusionOk="0">
                  <a:moveTo>
                    <a:pt x="458" y="0"/>
                  </a:moveTo>
                  <a:cubicBezTo>
                    <a:pt x="397" y="63"/>
                    <a:pt x="333" y="125"/>
                    <a:pt x="272" y="208"/>
                  </a:cubicBezTo>
                  <a:cubicBezTo>
                    <a:pt x="1" y="646"/>
                    <a:pt x="64" y="1207"/>
                    <a:pt x="417" y="1561"/>
                  </a:cubicBezTo>
                  <a:cubicBezTo>
                    <a:pt x="453" y="1606"/>
                    <a:pt x="508" y="1628"/>
                    <a:pt x="567" y="1628"/>
                  </a:cubicBezTo>
                  <a:cubicBezTo>
                    <a:pt x="643" y="1628"/>
                    <a:pt x="724" y="1591"/>
                    <a:pt x="771" y="1520"/>
                  </a:cubicBezTo>
                  <a:cubicBezTo>
                    <a:pt x="813" y="1436"/>
                    <a:pt x="813" y="1332"/>
                    <a:pt x="730" y="1248"/>
                  </a:cubicBezTo>
                  <a:cubicBezTo>
                    <a:pt x="542" y="1040"/>
                    <a:pt x="500" y="708"/>
                    <a:pt x="666" y="458"/>
                  </a:cubicBezTo>
                  <a:cubicBezTo>
                    <a:pt x="795" y="249"/>
                    <a:pt x="1013" y="139"/>
                    <a:pt x="1229" y="139"/>
                  </a:cubicBezTo>
                  <a:cubicBezTo>
                    <a:pt x="1292" y="139"/>
                    <a:pt x="1355" y="148"/>
                    <a:pt x="1415" y="167"/>
                  </a:cubicBezTo>
                  <a:cubicBezTo>
                    <a:pt x="1443" y="178"/>
                    <a:pt x="1471" y="183"/>
                    <a:pt x="1498" y="183"/>
                  </a:cubicBezTo>
                  <a:cubicBezTo>
                    <a:pt x="1573" y="183"/>
                    <a:pt x="1640" y="144"/>
                    <a:pt x="1687" y="83"/>
                  </a:cubicBezTo>
                  <a:cubicBezTo>
                    <a:pt x="1687" y="63"/>
                    <a:pt x="1707" y="22"/>
                    <a:pt x="1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5083975" y="2556925"/>
              <a:ext cx="41650" cy="26825"/>
            </a:xfrm>
            <a:custGeom>
              <a:avLst/>
              <a:gdLst/>
              <a:ahLst/>
              <a:cxnLst/>
              <a:rect l="l" t="t" r="r" b="b"/>
              <a:pathLst>
                <a:path w="1666" h="1073" extrusionOk="0">
                  <a:moveTo>
                    <a:pt x="194" y="1"/>
                  </a:moveTo>
                  <a:cubicBezTo>
                    <a:pt x="105" y="1"/>
                    <a:pt x="21" y="75"/>
                    <a:pt x="21" y="178"/>
                  </a:cubicBezTo>
                  <a:cubicBezTo>
                    <a:pt x="1" y="553"/>
                    <a:pt x="250" y="906"/>
                    <a:pt x="625" y="1030"/>
                  </a:cubicBezTo>
                  <a:cubicBezTo>
                    <a:pt x="710" y="1059"/>
                    <a:pt x="797" y="1072"/>
                    <a:pt x="884" y="1072"/>
                  </a:cubicBezTo>
                  <a:cubicBezTo>
                    <a:pt x="1177" y="1072"/>
                    <a:pt x="1458" y="918"/>
                    <a:pt x="1602" y="677"/>
                  </a:cubicBezTo>
                  <a:cubicBezTo>
                    <a:pt x="1665" y="573"/>
                    <a:pt x="1624" y="448"/>
                    <a:pt x="1519" y="406"/>
                  </a:cubicBezTo>
                  <a:cubicBezTo>
                    <a:pt x="1504" y="403"/>
                    <a:pt x="1490" y="401"/>
                    <a:pt x="1476" y="401"/>
                  </a:cubicBezTo>
                  <a:cubicBezTo>
                    <a:pt x="1408" y="401"/>
                    <a:pt x="1345" y="438"/>
                    <a:pt x="1311" y="489"/>
                  </a:cubicBezTo>
                  <a:cubicBezTo>
                    <a:pt x="1214" y="636"/>
                    <a:pt x="1054" y="718"/>
                    <a:pt x="880" y="718"/>
                  </a:cubicBezTo>
                  <a:cubicBezTo>
                    <a:pt x="830" y="718"/>
                    <a:pt x="779" y="712"/>
                    <a:pt x="728" y="697"/>
                  </a:cubicBezTo>
                  <a:cubicBezTo>
                    <a:pt x="500" y="636"/>
                    <a:pt x="354" y="406"/>
                    <a:pt x="375" y="178"/>
                  </a:cubicBezTo>
                  <a:cubicBezTo>
                    <a:pt x="375" y="115"/>
                    <a:pt x="334" y="32"/>
                    <a:pt x="250" y="12"/>
                  </a:cubicBezTo>
                  <a:cubicBezTo>
                    <a:pt x="232" y="4"/>
                    <a:pt x="213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>
              <a:off x="5080850" y="2591450"/>
              <a:ext cx="43175" cy="57725"/>
            </a:xfrm>
            <a:custGeom>
              <a:avLst/>
              <a:gdLst/>
              <a:ahLst/>
              <a:cxnLst/>
              <a:rect l="l" t="t" r="r" b="b"/>
              <a:pathLst>
                <a:path w="1727" h="2309" extrusionOk="0">
                  <a:moveTo>
                    <a:pt x="1366" y="0"/>
                  </a:moveTo>
                  <a:cubicBezTo>
                    <a:pt x="857" y="0"/>
                    <a:pt x="365" y="326"/>
                    <a:pt x="187" y="836"/>
                  </a:cubicBezTo>
                  <a:cubicBezTo>
                    <a:pt x="1" y="1377"/>
                    <a:pt x="229" y="1959"/>
                    <a:pt x="687" y="2271"/>
                  </a:cubicBezTo>
                  <a:cubicBezTo>
                    <a:pt x="725" y="2296"/>
                    <a:pt x="769" y="2308"/>
                    <a:pt x="814" y="2308"/>
                  </a:cubicBezTo>
                  <a:cubicBezTo>
                    <a:pt x="915" y="2308"/>
                    <a:pt x="1018" y="2247"/>
                    <a:pt x="1061" y="2146"/>
                  </a:cubicBezTo>
                  <a:cubicBezTo>
                    <a:pt x="1103" y="2043"/>
                    <a:pt x="1061" y="1918"/>
                    <a:pt x="958" y="1855"/>
                  </a:cubicBezTo>
                  <a:cubicBezTo>
                    <a:pt x="687" y="1668"/>
                    <a:pt x="562" y="1314"/>
                    <a:pt x="667" y="1002"/>
                  </a:cubicBezTo>
                  <a:cubicBezTo>
                    <a:pt x="765" y="687"/>
                    <a:pt x="1069" y="501"/>
                    <a:pt x="1367" y="501"/>
                  </a:cubicBezTo>
                  <a:cubicBezTo>
                    <a:pt x="1383" y="501"/>
                    <a:pt x="1399" y="502"/>
                    <a:pt x="1416" y="503"/>
                  </a:cubicBezTo>
                  <a:cubicBezTo>
                    <a:pt x="1540" y="503"/>
                    <a:pt x="1644" y="440"/>
                    <a:pt x="1685" y="337"/>
                  </a:cubicBezTo>
                  <a:cubicBezTo>
                    <a:pt x="1727" y="170"/>
                    <a:pt x="1624" y="4"/>
                    <a:pt x="1457" y="4"/>
                  </a:cubicBezTo>
                  <a:cubicBezTo>
                    <a:pt x="1427" y="1"/>
                    <a:pt x="1396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>
              <a:off x="5198400" y="2622625"/>
              <a:ext cx="47350" cy="67225"/>
            </a:xfrm>
            <a:custGeom>
              <a:avLst/>
              <a:gdLst/>
              <a:ahLst/>
              <a:cxnLst/>
              <a:rect l="l" t="t" r="r" b="b"/>
              <a:pathLst>
                <a:path w="1894" h="2689" extrusionOk="0">
                  <a:moveTo>
                    <a:pt x="906" y="1"/>
                  </a:moveTo>
                  <a:cubicBezTo>
                    <a:pt x="783" y="1"/>
                    <a:pt x="668" y="81"/>
                    <a:pt x="625" y="213"/>
                  </a:cubicBezTo>
                  <a:cubicBezTo>
                    <a:pt x="603" y="338"/>
                    <a:pt x="645" y="483"/>
                    <a:pt x="770" y="546"/>
                  </a:cubicBezTo>
                  <a:cubicBezTo>
                    <a:pt x="1083" y="732"/>
                    <a:pt x="1249" y="1107"/>
                    <a:pt x="1144" y="1503"/>
                  </a:cubicBezTo>
                  <a:cubicBezTo>
                    <a:pt x="1041" y="1877"/>
                    <a:pt x="708" y="2127"/>
                    <a:pt x="334" y="2127"/>
                  </a:cubicBezTo>
                  <a:cubicBezTo>
                    <a:pt x="321" y="2125"/>
                    <a:pt x="308" y="2124"/>
                    <a:pt x="296" y="2124"/>
                  </a:cubicBezTo>
                  <a:cubicBezTo>
                    <a:pt x="169" y="2124"/>
                    <a:pt x="80" y="2221"/>
                    <a:pt x="42" y="2335"/>
                  </a:cubicBezTo>
                  <a:cubicBezTo>
                    <a:pt x="1" y="2502"/>
                    <a:pt x="126" y="2688"/>
                    <a:pt x="312" y="2688"/>
                  </a:cubicBezTo>
                  <a:cubicBezTo>
                    <a:pt x="328" y="2689"/>
                    <a:pt x="344" y="2689"/>
                    <a:pt x="360" y="2689"/>
                  </a:cubicBezTo>
                  <a:cubicBezTo>
                    <a:pt x="986" y="2689"/>
                    <a:pt x="1544" y="2278"/>
                    <a:pt x="1707" y="1648"/>
                  </a:cubicBezTo>
                  <a:cubicBezTo>
                    <a:pt x="1893" y="1004"/>
                    <a:pt x="1602" y="358"/>
                    <a:pt x="1061" y="47"/>
                  </a:cubicBezTo>
                  <a:cubicBezTo>
                    <a:pt x="1011" y="15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5189050" y="2786500"/>
              <a:ext cx="63975" cy="54775"/>
            </a:xfrm>
            <a:custGeom>
              <a:avLst/>
              <a:gdLst/>
              <a:ahLst/>
              <a:cxnLst/>
              <a:rect l="l" t="t" r="r" b="b"/>
              <a:pathLst>
                <a:path w="2559" h="2191" extrusionOk="0">
                  <a:moveTo>
                    <a:pt x="1005" y="0"/>
                  </a:moveTo>
                  <a:cubicBezTo>
                    <a:pt x="710" y="0"/>
                    <a:pt x="416" y="94"/>
                    <a:pt x="167" y="274"/>
                  </a:cubicBezTo>
                  <a:cubicBezTo>
                    <a:pt x="20" y="377"/>
                    <a:pt x="0" y="607"/>
                    <a:pt x="145" y="732"/>
                  </a:cubicBezTo>
                  <a:cubicBezTo>
                    <a:pt x="201" y="776"/>
                    <a:pt x="269" y="797"/>
                    <a:pt x="335" y="797"/>
                  </a:cubicBezTo>
                  <a:cubicBezTo>
                    <a:pt x="393" y="797"/>
                    <a:pt x="451" y="781"/>
                    <a:pt x="500" y="752"/>
                  </a:cubicBezTo>
                  <a:cubicBezTo>
                    <a:pt x="652" y="640"/>
                    <a:pt x="829" y="583"/>
                    <a:pt x="1007" y="583"/>
                  </a:cubicBezTo>
                  <a:cubicBezTo>
                    <a:pt x="1193" y="583"/>
                    <a:pt x="1380" y="646"/>
                    <a:pt x="1540" y="773"/>
                  </a:cubicBezTo>
                  <a:cubicBezTo>
                    <a:pt x="1851" y="1023"/>
                    <a:pt x="1934" y="1439"/>
                    <a:pt x="1768" y="1772"/>
                  </a:cubicBezTo>
                  <a:cubicBezTo>
                    <a:pt x="1726" y="1897"/>
                    <a:pt x="1748" y="2041"/>
                    <a:pt x="1851" y="2125"/>
                  </a:cubicBezTo>
                  <a:cubicBezTo>
                    <a:pt x="1904" y="2170"/>
                    <a:pt x="1968" y="2191"/>
                    <a:pt x="2032" y="2191"/>
                  </a:cubicBezTo>
                  <a:cubicBezTo>
                    <a:pt x="2144" y="2191"/>
                    <a:pt x="2256" y="2127"/>
                    <a:pt x="2309" y="2021"/>
                  </a:cubicBezTo>
                  <a:cubicBezTo>
                    <a:pt x="2558" y="1439"/>
                    <a:pt x="2414" y="752"/>
                    <a:pt x="1914" y="335"/>
                  </a:cubicBezTo>
                  <a:cubicBezTo>
                    <a:pt x="1644" y="109"/>
                    <a:pt x="1323" y="0"/>
                    <a:pt x="1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5103750" y="2725175"/>
              <a:ext cx="55650" cy="29800"/>
            </a:xfrm>
            <a:custGeom>
              <a:avLst/>
              <a:gdLst/>
              <a:ahLst/>
              <a:cxnLst/>
              <a:rect l="l" t="t" r="r" b="b"/>
              <a:pathLst>
                <a:path w="2226" h="1192" extrusionOk="0">
                  <a:moveTo>
                    <a:pt x="270" y="1"/>
                  </a:moveTo>
                  <a:cubicBezTo>
                    <a:pt x="125" y="1"/>
                    <a:pt x="0" y="126"/>
                    <a:pt x="42" y="272"/>
                  </a:cubicBezTo>
                  <a:cubicBezTo>
                    <a:pt x="125" y="750"/>
                    <a:pt x="520" y="1146"/>
                    <a:pt x="1041" y="1187"/>
                  </a:cubicBezTo>
                  <a:cubicBezTo>
                    <a:pt x="1072" y="1190"/>
                    <a:pt x="1102" y="1191"/>
                    <a:pt x="1133" y="1191"/>
                  </a:cubicBezTo>
                  <a:cubicBezTo>
                    <a:pt x="1613" y="1191"/>
                    <a:pt x="2027" y="888"/>
                    <a:pt x="2184" y="438"/>
                  </a:cubicBezTo>
                  <a:cubicBezTo>
                    <a:pt x="2226" y="314"/>
                    <a:pt x="2122" y="147"/>
                    <a:pt x="1976" y="147"/>
                  </a:cubicBezTo>
                  <a:cubicBezTo>
                    <a:pt x="1873" y="147"/>
                    <a:pt x="1790" y="189"/>
                    <a:pt x="1748" y="292"/>
                  </a:cubicBezTo>
                  <a:cubicBezTo>
                    <a:pt x="1669" y="550"/>
                    <a:pt x="1402" y="731"/>
                    <a:pt x="1125" y="731"/>
                  </a:cubicBezTo>
                  <a:cubicBezTo>
                    <a:pt x="1111" y="731"/>
                    <a:pt x="1096" y="731"/>
                    <a:pt x="1082" y="730"/>
                  </a:cubicBezTo>
                  <a:cubicBezTo>
                    <a:pt x="769" y="708"/>
                    <a:pt x="541" y="480"/>
                    <a:pt x="478" y="189"/>
                  </a:cubicBezTo>
                  <a:cubicBezTo>
                    <a:pt x="458" y="84"/>
                    <a:pt x="375" y="22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5105825" y="2618325"/>
              <a:ext cx="46825" cy="55800"/>
            </a:xfrm>
            <a:custGeom>
              <a:avLst/>
              <a:gdLst/>
              <a:ahLst/>
              <a:cxnLst/>
              <a:rect l="l" t="t" r="r" b="b"/>
              <a:pathLst>
                <a:path w="1873" h="2232" extrusionOk="0">
                  <a:moveTo>
                    <a:pt x="514" y="1"/>
                  </a:moveTo>
                  <a:cubicBezTo>
                    <a:pt x="427" y="1"/>
                    <a:pt x="338" y="10"/>
                    <a:pt x="250" y="31"/>
                  </a:cubicBezTo>
                  <a:cubicBezTo>
                    <a:pt x="84" y="52"/>
                    <a:pt x="1" y="239"/>
                    <a:pt x="84" y="385"/>
                  </a:cubicBezTo>
                  <a:cubicBezTo>
                    <a:pt x="119" y="472"/>
                    <a:pt x="212" y="515"/>
                    <a:pt x="302" y="515"/>
                  </a:cubicBezTo>
                  <a:cubicBezTo>
                    <a:pt x="319" y="515"/>
                    <a:pt x="337" y="513"/>
                    <a:pt x="353" y="510"/>
                  </a:cubicBezTo>
                  <a:cubicBezTo>
                    <a:pt x="398" y="501"/>
                    <a:pt x="443" y="497"/>
                    <a:pt x="488" y="497"/>
                  </a:cubicBezTo>
                  <a:cubicBezTo>
                    <a:pt x="758" y="497"/>
                    <a:pt x="1023" y="655"/>
                    <a:pt x="1166" y="904"/>
                  </a:cubicBezTo>
                  <a:cubicBezTo>
                    <a:pt x="1310" y="1217"/>
                    <a:pt x="1227" y="1570"/>
                    <a:pt x="978" y="1800"/>
                  </a:cubicBezTo>
                  <a:cubicBezTo>
                    <a:pt x="894" y="1861"/>
                    <a:pt x="874" y="1986"/>
                    <a:pt x="916" y="2091"/>
                  </a:cubicBezTo>
                  <a:cubicBezTo>
                    <a:pt x="968" y="2181"/>
                    <a:pt x="1060" y="2232"/>
                    <a:pt x="1152" y="2232"/>
                  </a:cubicBezTo>
                  <a:cubicBezTo>
                    <a:pt x="1208" y="2232"/>
                    <a:pt x="1263" y="2213"/>
                    <a:pt x="1310" y="2174"/>
                  </a:cubicBezTo>
                  <a:cubicBezTo>
                    <a:pt x="1727" y="1820"/>
                    <a:pt x="1873" y="1196"/>
                    <a:pt x="1623" y="696"/>
                  </a:cubicBezTo>
                  <a:cubicBezTo>
                    <a:pt x="1396" y="261"/>
                    <a:pt x="96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5034550" y="2663300"/>
              <a:ext cx="39050" cy="59825"/>
            </a:xfrm>
            <a:custGeom>
              <a:avLst/>
              <a:gdLst/>
              <a:ahLst/>
              <a:cxnLst/>
              <a:rect l="l" t="t" r="r" b="b"/>
              <a:pathLst>
                <a:path w="1562" h="2393" extrusionOk="0">
                  <a:moveTo>
                    <a:pt x="893" y="1"/>
                  </a:moveTo>
                  <a:cubicBezTo>
                    <a:pt x="859" y="1"/>
                    <a:pt x="824" y="7"/>
                    <a:pt x="791" y="21"/>
                  </a:cubicBezTo>
                  <a:cubicBezTo>
                    <a:pt x="292" y="270"/>
                    <a:pt x="1" y="833"/>
                    <a:pt x="125" y="1394"/>
                  </a:cubicBezTo>
                  <a:cubicBezTo>
                    <a:pt x="230" y="1956"/>
                    <a:pt x="708" y="2351"/>
                    <a:pt x="1270" y="2392"/>
                  </a:cubicBezTo>
                  <a:cubicBezTo>
                    <a:pt x="1437" y="2392"/>
                    <a:pt x="1562" y="2248"/>
                    <a:pt x="1520" y="2081"/>
                  </a:cubicBezTo>
                  <a:cubicBezTo>
                    <a:pt x="1498" y="1976"/>
                    <a:pt x="1415" y="1893"/>
                    <a:pt x="1290" y="1873"/>
                  </a:cubicBezTo>
                  <a:cubicBezTo>
                    <a:pt x="979" y="1852"/>
                    <a:pt x="688" y="1624"/>
                    <a:pt x="625" y="1291"/>
                  </a:cubicBezTo>
                  <a:cubicBezTo>
                    <a:pt x="541" y="958"/>
                    <a:pt x="730" y="625"/>
                    <a:pt x="1021" y="478"/>
                  </a:cubicBezTo>
                  <a:cubicBezTo>
                    <a:pt x="1124" y="437"/>
                    <a:pt x="1166" y="312"/>
                    <a:pt x="1146" y="209"/>
                  </a:cubicBezTo>
                  <a:cubicBezTo>
                    <a:pt x="1129" y="80"/>
                    <a:pt x="1013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5061600" y="2689300"/>
              <a:ext cx="39550" cy="59325"/>
            </a:xfrm>
            <a:custGeom>
              <a:avLst/>
              <a:gdLst/>
              <a:ahLst/>
              <a:cxnLst/>
              <a:rect l="l" t="t" r="r" b="b"/>
              <a:pathLst>
                <a:path w="1582" h="2373" extrusionOk="0">
                  <a:moveTo>
                    <a:pt x="690" y="0"/>
                  </a:moveTo>
                  <a:cubicBezTo>
                    <a:pt x="577" y="0"/>
                    <a:pt x="470" y="76"/>
                    <a:pt x="438" y="187"/>
                  </a:cubicBezTo>
                  <a:cubicBezTo>
                    <a:pt x="416" y="312"/>
                    <a:pt x="480" y="417"/>
                    <a:pt x="563" y="479"/>
                  </a:cubicBezTo>
                  <a:cubicBezTo>
                    <a:pt x="854" y="625"/>
                    <a:pt x="1021" y="958"/>
                    <a:pt x="957" y="1291"/>
                  </a:cubicBezTo>
                  <a:cubicBezTo>
                    <a:pt x="874" y="1624"/>
                    <a:pt x="583" y="1852"/>
                    <a:pt x="272" y="1873"/>
                  </a:cubicBezTo>
                  <a:cubicBezTo>
                    <a:pt x="147" y="1873"/>
                    <a:pt x="64" y="1957"/>
                    <a:pt x="22" y="2060"/>
                  </a:cubicBezTo>
                  <a:cubicBezTo>
                    <a:pt x="0" y="2226"/>
                    <a:pt x="125" y="2373"/>
                    <a:pt x="292" y="2373"/>
                  </a:cubicBezTo>
                  <a:cubicBezTo>
                    <a:pt x="833" y="2351"/>
                    <a:pt x="1332" y="1957"/>
                    <a:pt x="1457" y="1394"/>
                  </a:cubicBezTo>
                  <a:cubicBezTo>
                    <a:pt x="1582" y="833"/>
                    <a:pt x="1290" y="271"/>
                    <a:pt x="791" y="21"/>
                  </a:cubicBezTo>
                  <a:cubicBezTo>
                    <a:pt x="758" y="7"/>
                    <a:pt x="724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5126100" y="2579375"/>
              <a:ext cx="20325" cy="28825"/>
            </a:xfrm>
            <a:custGeom>
              <a:avLst/>
              <a:gdLst/>
              <a:ahLst/>
              <a:cxnLst/>
              <a:rect l="l" t="t" r="r" b="b"/>
              <a:pathLst>
                <a:path w="813" h="1153" extrusionOk="0">
                  <a:moveTo>
                    <a:pt x="412" y="0"/>
                  </a:moveTo>
                  <a:cubicBezTo>
                    <a:pt x="361" y="0"/>
                    <a:pt x="308" y="27"/>
                    <a:pt x="291" y="91"/>
                  </a:cubicBezTo>
                  <a:cubicBezTo>
                    <a:pt x="271" y="154"/>
                    <a:pt x="291" y="196"/>
                    <a:pt x="333" y="237"/>
                  </a:cubicBezTo>
                  <a:cubicBezTo>
                    <a:pt x="479" y="320"/>
                    <a:pt x="541" y="487"/>
                    <a:pt x="499" y="632"/>
                  </a:cubicBezTo>
                  <a:cubicBezTo>
                    <a:pt x="458" y="798"/>
                    <a:pt x="313" y="903"/>
                    <a:pt x="147" y="903"/>
                  </a:cubicBezTo>
                  <a:cubicBezTo>
                    <a:pt x="105" y="903"/>
                    <a:pt x="42" y="945"/>
                    <a:pt x="22" y="986"/>
                  </a:cubicBezTo>
                  <a:cubicBezTo>
                    <a:pt x="0" y="1069"/>
                    <a:pt x="63" y="1153"/>
                    <a:pt x="147" y="1153"/>
                  </a:cubicBezTo>
                  <a:cubicBezTo>
                    <a:pt x="416" y="1153"/>
                    <a:pt x="666" y="965"/>
                    <a:pt x="749" y="695"/>
                  </a:cubicBezTo>
                  <a:cubicBezTo>
                    <a:pt x="812" y="424"/>
                    <a:pt x="687" y="154"/>
                    <a:pt x="458" y="8"/>
                  </a:cubicBezTo>
                  <a:cubicBezTo>
                    <a:pt x="443" y="3"/>
                    <a:pt x="428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5146900" y="2703750"/>
              <a:ext cx="35375" cy="39300"/>
            </a:xfrm>
            <a:custGeom>
              <a:avLst/>
              <a:gdLst/>
              <a:ahLst/>
              <a:cxnLst/>
              <a:rect l="l" t="t" r="r" b="b"/>
              <a:pathLst>
                <a:path w="1415" h="1572" extrusionOk="0">
                  <a:moveTo>
                    <a:pt x="450" y="0"/>
                  </a:moveTo>
                  <a:cubicBezTo>
                    <a:pt x="349" y="0"/>
                    <a:pt x="246" y="16"/>
                    <a:pt x="147" y="47"/>
                  </a:cubicBezTo>
                  <a:cubicBezTo>
                    <a:pt x="42" y="67"/>
                    <a:pt x="0" y="214"/>
                    <a:pt x="64" y="317"/>
                  </a:cubicBezTo>
                  <a:cubicBezTo>
                    <a:pt x="94" y="362"/>
                    <a:pt x="145" y="397"/>
                    <a:pt x="203" y="397"/>
                  </a:cubicBezTo>
                  <a:cubicBezTo>
                    <a:pt x="225" y="397"/>
                    <a:pt x="248" y="392"/>
                    <a:pt x="272" y="380"/>
                  </a:cubicBezTo>
                  <a:cubicBezTo>
                    <a:pt x="322" y="366"/>
                    <a:pt x="373" y="359"/>
                    <a:pt x="424" y="359"/>
                  </a:cubicBezTo>
                  <a:cubicBezTo>
                    <a:pt x="604" y="359"/>
                    <a:pt x="781" y="446"/>
                    <a:pt x="896" y="608"/>
                  </a:cubicBezTo>
                  <a:cubicBezTo>
                    <a:pt x="1021" y="816"/>
                    <a:pt x="999" y="1087"/>
                    <a:pt x="832" y="1254"/>
                  </a:cubicBezTo>
                  <a:cubicBezTo>
                    <a:pt x="771" y="1315"/>
                    <a:pt x="771" y="1420"/>
                    <a:pt x="812" y="1482"/>
                  </a:cubicBezTo>
                  <a:cubicBezTo>
                    <a:pt x="846" y="1539"/>
                    <a:pt x="906" y="1571"/>
                    <a:pt x="966" y="1571"/>
                  </a:cubicBezTo>
                  <a:cubicBezTo>
                    <a:pt x="1016" y="1571"/>
                    <a:pt x="1066" y="1550"/>
                    <a:pt x="1104" y="1503"/>
                  </a:cubicBezTo>
                  <a:cubicBezTo>
                    <a:pt x="1373" y="1212"/>
                    <a:pt x="1415" y="755"/>
                    <a:pt x="1187" y="400"/>
                  </a:cubicBezTo>
                  <a:cubicBezTo>
                    <a:pt x="1032" y="136"/>
                    <a:pt x="748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5053825" y="2638275"/>
              <a:ext cx="35875" cy="39550"/>
            </a:xfrm>
            <a:custGeom>
              <a:avLst/>
              <a:gdLst/>
              <a:ahLst/>
              <a:cxnLst/>
              <a:rect l="l" t="t" r="r" b="b"/>
              <a:pathLst>
                <a:path w="1435" h="1582" extrusionOk="0">
                  <a:moveTo>
                    <a:pt x="449" y="1"/>
                  </a:moveTo>
                  <a:cubicBezTo>
                    <a:pt x="355" y="1"/>
                    <a:pt x="260" y="15"/>
                    <a:pt x="167" y="45"/>
                  </a:cubicBezTo>
                  <a:cubicBezTo>
                    <a:pt x="62" y="86"/>
                    <a:pt x="0" y="231"/>
                    <a:pt x="83" y="336"/>
                  </a:cubicBezTo>
                  <a:cubicBezTo>
                    <a:pt x="113" y="380"/>
                    <a:pt x="165" y="414"/>
                    <a:pt x="222" y="414"/>
                  </a:cubicBezTo>
                  <a:cubicBezTo>
                    <a:pt x="245" y="414"/>
                    <a:pt x="268" y="409"/>
                    <a:pt x="291" y="398"/>
                  </a:cubicBezTo>
                  <a:cubicBezTo>
                    <a:pt x="341" y="384"/>
                    <a:pt x="391" y="378"/>
                    <a:pt x="441" y="378"/>
                  </a:cubicBezTo>
                  <a:cubicBezTo>
                    <a:pt x="621" y="378"/>
                    <a:pt x="796" y="464"/>
                    <a:pt x="894" y="627"/>
                  </a:cubicBezTo>
                  <a:cubicBezTo>
                    <a:pt x="1040" y="835"/>
                    <a:pt x="1019" y="1105"/>
                    <a:pt x="852" y="1271"/>
                  </a:cubicBezTo>
                  <a:cubicBezTo>
                    <a:pt x="791" y="1335"/>
                    <a:pt x="791" y="1438"/>
                    <a:pt x="832" y="1501"/>
                  </a:cubicBezTo>
                  <a:cubicBezTo>
                    <a:pt x="865" y="1556"/>
                    <a:pt x="921" y="1581"/>
                    <a:pt x="979" y="1581"/>
                  </a:cubicBezTo>
                  <a:cubicBezTo>
                    <a:pt x="1031" y="1581"/>
                    <a:pt x="1084" y="1560"/>
                    <a:pt x="1124" y="1521"/>
                  </a:cubicBezTo>
                  <a:cubicBezTo>
                    <a:pt x="1393" y="1230"/>
                    <a:pt x="1435" y="772"/>
                    <a:pt x="1207" y="419"/>
                  </a:cubicBezTo>
                  <a:cubicBezTo>
                    <a:pt x="1032" y="149"/>
                    <a:pt x="748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5152625" y="2664750"/>
              <a:ext cx="17175" cy="29400"/>
            </a:xfrm>
            <a:custGeom>
              <a:avLst/>
              <a:gdLst/>
              <a:ahLst/>
              <a:cxnLst/>
              <a:rect l="l" t="t" r="r" b="b"/>
              <a:pathLst>
                <a:path w="687" h="1176" extrusionOk="0">
                  <a:moveTo>
                    <a:pt x="115" y="1"/>
                  </a:moveTo>
                  <a:cubicBezTo>
                    <a:pt x="48" y="1"/>
                    <a:pt x="1" y="57"/>
                    <a:pt x="1" y="129"/>
                  </a:cubicBezTo>
                  <a:cubicBezTo>
                    <a:pt x="1" y="192"/>
                    <a:pt x="43" y="234"/>
                    <a:pt x="104" y="234"/>
                  </a:cubicBezTo>
                  <a:cubicBezTo>
                    <a:pt x="271" y="276"/>
                    <a:pt x="395" y="401"/>
                    <a:pt x="417" y="567"/>
                  </a:cubicBezTo>
                  <a:cubicBezTo>
                    <a:pt x="417" y="733"/>
                    <a:pt x="334" y="878"/>
                    <a:pt x="187" y="941"/>
                  </a:cubicBezTo>
                  <a:cubicBezTo>
                    <a:pt x="126" y="961"/>
                    <a:pt x="104" y="1003"/>
                    <a:pt x="104" y="1066"/>
                  </a:cubicBezTo>
                  <a:cubicBezTo>
                    <a:pt x="104" y="1135"/>
                    <a:pt x="161" y="1175"/>
                    <a:pt x="227" y="1175"/>
                  </a:cubicBezTo>
                  <a:cubicBezTo>
                    <a:pt x="241" y="1175"/>
                    <a:pt x="256" y="1173"/>
                    <a:pt x="271" y="1169"/>
                  </a:cubicBezTo>
                  <a:cubicBezTo>
                    <a:pt x="520" y="1066"/>
                    <a:pt x="687" y="817"/>
                    <a:pt x="645" y="525"/>
                  </a:cubicBezTo>
                  <a:cubicBezTo>
                    <a:pt x="625" y="254"/>
                    <a:pt x="395" y="46"/>
                    <a:pt x="146" y="4"/>
                  </a:cubicBezTo>
                  <a:cubicBezTo>
                    <a:pt x="135" y="2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5116225" y="2708375"/>
              <a:ext cx="25000" cy="25800"/>
            </a:xfrm>
            <a:custGeom>
              <a:avLst/>
              <a:gdLst/>
              <a:ahLst/>
              <a:cxnLst/>
              <a:rect l="l" t="t" r="r" b="b"/>
              <a:pathLst>
                <a:path w="1000" h="1032" extrusionOk="0">
                  <a:moveTo>
                    <a:pt x="345" y="0"/>
                  </a:moveTo>
                  <a:cubicBezTo>
                    <a:pt x="264" y="0"/>
                    <a:pt x="182" y="16"/>
                    <a:pt x="104" y="49"/>
                  </a:cubicBezTo>
                  <a:cubicBezTo>
                    <a:pt x="21" y="90"/>
                    <a:pt x="1" y="173"/>
                    <a:pt x="62" y="237"/>
                  </a:cubicBezTo>
                  <a:cubicBezTo>
                    <a:pt x="76" y="276"/>
                    <a:pt x="106" y="290"/>
                    <a:pt x="142" y="290"/>
                  </a:cubicBezTo>
                  <a:cubicBezTo>
                    <a:pt x="163" y="290"/>
                    <a:pt x="186" y="286"/>
                    <a:pt x="209" y="278"/>
                  </a:cubicBezTo>
                  <a:cubicBezTo>
                    <a:pt x="254" y="259"/>
                    <a:pt x="301" y="249"/>
                    <a:pt x="348" y="249"/>
                  </a:cubicBezTo>
                  <a:cubicBezTo>
                    <a:pt x="451" y="249"/>
                    <a:pt x="553" y="296"/>
                    <a:pt x="625" y="381"/>
                  </a:cubicBezTo>
                  <a:cubicBezTo>
                    <a:pt x="728" y="528"/>
                    <a:pt x="728" y="694"/>
                    <a:pt x="625" y="839"/>
                  </a:cubicBezTo>
                  <a:cubicBezTo>
                    <a:pt x="603" y="881"/>
                    <a:pt x="603" y="944"/>
                    <a:pt x="625" y="986"/>
                  </a:cubicBezTo>
                  <a:cubicBezTo>
                    <a:pt x="656" y="1016"/>
                    <a:pt x="692" y="1032"/>
                    <a:pt x="728" y="1032"/>
                  </a:cubicBezTo>
                  <a:cubicBezTo>
                    <a:pt x="765" y="1032"/>
                    <a:pt x="801" y="1016"/>
                    <a:pt x="833" y="986"/>
                  </a:cubicBezTo>
                  <a:cubicBezTo>
                    <a:pt x="999" y="756"/>
                    <a:pt x="999" y="465"/>
                    <a:pt x="811" y="237"/>
                  </a:cubicBezTo>
                  <a:cubicBezTo>
                    <a:pt x="697" y="79"/>
                    <a:pt x="523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5144825" y="2586375"/>
              <a:ext cx="36425" cy="35500"/>
            </a:xfrm>
            <a:custGeom>
              <a:avLst/>
              <a:gdLst/>
              <a:ahLst/>
              <a:cxnLst/>
              <a:rect l="l" t="t" r="r" b="b"/>
              <a:pathLst>
                <a:path w="1457" h="1420" extrusionOk="0">
                  <a:moveTo>
                    <a:pt x="1092" y="0"/>
                  </a:moveTo>
                  <a:cubicBezTo>
                    <a:pt x="1045" y="0"/>
                    <a:pt x="996" y="21"/>
                    <a:pt x="957" y="60"/>
                  </a:cubicBezTo>
                  <a:cubicBezTo>
                    <a:pt x="915" y="124"/>
                    <a:pt x="895" y="207"/>
                    <a:pt x="937" y="268"/>
                  </a:cubicBezTo>
                  <a:cubicBezTo>
                    <a:pt x="1062" y="456"/>
                    <a:pt x="1062" y="726"/>
                    <a:pt x="895" y="893"/>
                  </a:cubicBezTo>
                  <a:cubicBezTo>
                    <a:pt x="789" y="1013"/>
                    <a:pt x="647" y="1074"/>
                    <a:pt x="510" y="1074"/>
                  </a:cubicBezTo>
                  <a:cubicBezTo>
                    <a:pt x="434" y="1074"/>
                    <a:pt x="359" y="1055"/>
                    <a:pt x="291" y="1017"/>
                  </a:cubicBezTo>
                  <a:cubicBezTo>
                    <a:pt x="260" y="1002"/>
                    <a:pt x="228" y="995"/>
                    <a:pt x="198" y="995"/>
                  </a:cubicBezTo>
                  <a:cubicBezTo>
                    <a:pt x="148" y="995"/>
                    <a:pt x="102" y="1013"/>
                    <a:pt x="63" y="1039"/>
                  </a:cubicBezTo>
                  <a:cubicBezTo>
                    <a:pt x="0" y="1122"/>
                    <a:pt x="22" y="1267"/>
                    <a:pt x="125" y="1330"/>
                  </a:cubicBezTo>
                  <a:cubicBezTo>
                    <a:pt x="244" y="1390"/>
                    <a:pt x="376" y="1420"/>
                    <a:pt x="509" y="1420"/>
                  </a:cubicBezTo>
                  <a:cubicBezTo>
                    <a:pt x="749" y="1420"/>
                    <a:pt x="992" y="1322"/>
                    <a:pt x="1165" y="1122"/>
                  </a:cubicBezTo>
                  <a:cubicBezTo>
                    <a:pt x="1415" y="831"/>
                    <a:pt x="1456" y="393"/>
                    <a:pt x="1228" y="82"/>
                  </a:cubicBezTo>
                  <a:cubicBezTo>
                    <a:pt x="1195" y="27"/>
                    <a:pt x="1144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5239025" y="2584425"/>
              <a:ext cx="25450" cy="41525"/>
            </a:xfrm>
            <a:custGeom>
              <a:avLst/>
              <a:gdLst/>
              <a:ahLst/>
              <a:cxnLst/>
              <a:rect l="l" t="t" r="r" b="b"/>
              <a:pathLst>
                <a:path w="1018" h="1661" extrusionOk="0">
                  <a:moveTo>
                    <a:pt x="390" y="1"/>
                  </a:moveTo>
                  <a:cubicBezTo>
                    <a:pt x="304" y="1"/>
                    <a:pt x="222" y="61"/>
                    <a:pt x="207" y="160"/>
                  </a:cubicBezTo>
                  <a:cubicBezTo>
                    <a:pt x="185" y="222"/>
                    <a:pt x="227" y="305"/>
                    <a:pt x="310" y="346"/>
                  </a:cubicBezTo>
                  <a:cubicBezTo>
                    <a:pt x="518" y="430"/>
                    <a:pt x="643" y="659"/>
                    <a:pt x="623" y="887"/>
                  </a:cubicBezTo>
                  <a:cubicBezTo>
                    <a:pt x="581" y="1117"/>
                    <a:pt x="393" y="1283"/>
                    <a:pt x="165" y="1325"/>
                  </a:cubicBezTo>
                  <a:cubicBezTo>
                    <a:pt x="82" y="1325"/>
                    <a:pt x="18" y="1387"/>
                    <a:pt x="18" y="1470"/>
                  </a:cubicBezTo>
                  <a:cubicBezTo>
                    <a:pt x="0" y="1566"/>
                    <a:pt x="68" y="1660"/>
                    <a:pt x="176" y="1660"/>
                  </a:cubicBezTo>
                  <a:cubicBezTo>
                    <a:pt x="186" y="1660"/>
                    <a:pt x="196" y="1660"/>
                    <a:pt x="207" y="1658"/>
                  </a:cubicBezTo>
                  <a:cubicBezTo>
                    <a:pt x="581" y="1616"/>
                    <a:pt x="914" y="1325"/>
                    <a:pt x="955" y="929"/>
                  </a:cubicBezTo>
                  <a:cubicBezTo>
                    <a:pt x="1017" y="534"/>
                    <a:pt x="789" y="160"/>
                    <a:pt x="456" y="14"/>
                  </a:cubicBezTo>
                  <a:cubicBezTo>
                    <a:pt x="434" y="5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5245250" y="2636450"/>
              <a:ext cx="25450" cy="41500"/>
            </a:xfrm>
            <a:custGeom>
              <a:avLst/>
              <a:gdLst/>
              <a:ahLst/>
              <a:cxnLst/>
              <a:rect l="l" t="t" r="r" b="b"/>
              <a:pathLst>
                <a:path w="1018" h="1660" extrusionOk="0">
                  <a:moveTo>
                    <a:pt x="370" y="0"/>
                  </a:moveTo>
                  <a:cubicBezTo>
                    <a:pt x="291" y="0"/>
                    <a:pt x="223" y="57"/>
                    <a:pt x="207" y="138"/>
                  </a:cubicBezTo>
                  <a:cubicBezTo>
                    <a:pt x="186" y="221"/>
                    <a:pt x="227" y="304"/>
                    <a:pt x="310" y="326"/>
                  </a:cubicBezTo>
                  <a:cubicBezTo>
                    <a:pt x="518" y="429"/>
                    <a:pt x="643" y="637"/>
                    <a:pt x="602" y="887"/>
                  </a:cubicBezTo>
                  <a:cubicBezTo>
                    <a:pt x="582" y="1116"/>
                    <a:pt x="394" y="1283"/>
                    <a:pt x="166" y="1303"/>
                  </a:cubicBezTo>
                  <a:cubicBezTo>
                    <a:pt x="82" y="1324"/>
                    <a:pt x="19" y="1386"/>
                    <a:pt x="19" y="1469"/>
                  </a:cubicBezTo>
                  <a:cubicBezTo>
                    <a:pt x="1" y="1565"/>
                    <a:pt x="69" y="1660"/>
                    <a:pt x="176" y="1660"/>
                  </a:cubicBezTo>
                  <a:cubicBezTo>
                    <a:pt x="186" y="1660"/>
                    <a:pt x="197" y="1659"/>
                    <a:pt x="207" y="1657"/>
                  </a:cubicBezTo>
                  <a:cubicBezTo>
                    <a:pt x="582" y="1616"/>
                    <a:pt x="893" y="1324"/>
                    <a:pt x="956" y="928"/>
                  </a:cubicBezTo>
                  <a:cubicBezTo>
                    <a:pt x="1018" y="534"/>
                    <a:pt x="790" y="159"/>
                    <a:pt x="435" y="13"/>
                  </a:cubicBezTo>
                  <a:cubicBezTo>
                    <a:pt x="413" y="4"/>
                    <a:pt x="39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5192175" y="2697850"/>
              <a:ext cx="36425" cy="35350"/>
            </a:xfrm>
            <a:custGeom>
              <a:avLst/>
              <a:gdLst/>
              <a:ahLst/>
              <a:cxnLst/>
              <a:rect l="l" t="t" r="r" b="b"/>
              <a:pathLst>
                <a:path w="1457" h="1414" extrusionOk="0">
                  <a:moveTo>
                    <a:pt x="1089" y="1"/>
                  </a:moveTo>
                  <a:cubicBezTo>
                    <a:pt x="1041" y="1"/>
                    <a:pt x="993" y="17"/>
                    <a:pt x="957" y="53"/>
                  </a:cubicBezTo>
                  <a:cubicBezTo>
                    <a:pt x="915" y="117"/>
                    <a:pt x="915" y="200"/>
                    <a:pt x="957" y="283"/>
                  </a:cubicBezTo>
                  <a:cubicBezTo>
                    <a:pt x="1082" y="470"/>
                    <a:pt x="1060" y="719"/>
                    <a:pt x="894" y="907"/>
                  </a:cubicBezTo>
                  <a:cubicBezTo>
                    <a:pt x="802" y="1013"/>
                    <a:pt x="660" y="1068"/>
                    <a:pt x="521" y="1068"/>
                  </a:cubicBezTo>
                  <a:cubicBezTo>
                    <a:pt x="440" y="1068"/>
                    <a:pt x="360" y="1049"/>
                    <a:pt x="291" y="1010"/>
                  </a:cubicBezTo>
                  <a:cubicBezTo>
                    <a:pt x="262" y="996"/>
                    <a:pt x="233" y="989"/>
                    <a:pt x="205" y="989"/>
                  </a:cubicBezTo>
                  <a:cubicBezTo>
                    <a:pt x="155" y="989"/>
                    <a:pt x="110" y="1012"/>
                    <a:pt x="83" y="1052"/>
                  </a:cubicBezTo>
                  <a:cubicBezTo>
                    <a:pt x="0" y="1135"/>
                    <a:pt x="20" y="1260"/>
                    <a:pt x="125" y="1323"/>
                  </a:cubicBezTo>
                  <a:cubicBezTo>
                    <a:pt x="246" y="1384"/>
                    <a:pt x="380" y="1414"/>
                    <a:pt x="515" y="1414"/>
                  </a:cubicBezTo>
                  <a:cubicBezTo>
                    <a:pt x="753" y="1414"/>
                    <a:pt x="992" y="1321"/>
                    <a:pt x="1165" y="1135"/>
                  </a:cubicBezTo>
                  <a:cubicBezTo>
                    <a:pt x="1435" y="844"/>
                    <a:pt x="1456" y="408"/>
                    <a:pt x="1248" y="75"/>
                  </a:cubicBezTo>
                  <a:cubicBezTo>
                    <a:pt x="1213" y="28"/>
                    <a:pt x="1151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5250425" y="2771175"/>
              <a:ext cx="26025" cy="41400"/>
            </a:xfrm>
            <a:custGeom>
              <a:avLst/>
              <a:gdLst/>
              <a:ahLst/>
              <a:cxnLst/>
              <a:rect l="l" t="t" r="r" b="b"/>
              <a:pathLst>
                <a:path w="1041" h="1656" extrusionOk="0">
                  <a:moveTo>
                    <a:pt x="628" y="0"/>
                  </a:moveTo>
                  <a:cubicBezTo>
                    <a:pt x="606" y="0"/>
                    <a:pt x="584" y="4"/>
                    <a:pt x="561" y="13"/>
                  </a:cubicBezTo>
                  <a:cubicBezTo>
                    <a:pt x="208" y="158"/>
                    <a:pt x="0" y="532"/>
                    <a:pt x="62" y="929"/>
                  </a:cubicBezTo>
                  <a:cubicBezTo>
                    <a:pt x="125" y="1323"/>
                    <a:pt x="436" y="1614"/>
                    <a:pt x="832" y="1656"/>
                  </a:cubicBezTo>
                  <a:cubicBezTo>
                    <a:pt x="936" y="1656"/>
                    <a:pt x="1040" y="1553"/>
                    <a:pt x="1019" y="1448"/>
                  </a:cubicBezTo>
                  <a:cubicBezTo>
                    <a:pt x="999" y="1365"/>
                    <a:pt x="936" y="1303"/>
                    <a:pt x="852" y="1303"/>
                  </a:cubicBezTo>
                  <a:cubicBezTo>
                    <a:pt x="624" y="1281"/>
                    <a:pt x="436" y="1115"/>
                    <a:pt x="395" y="887"/>
                  </a:cubicBezTo>
                  <a:cubicBezTo>
                    <a:pt x="353" y="637"/>
                    <a:pt x="499" y="429"/>
                    <a:pt x="686" y="324"/>
                  </a:cubicBezTo>
                  <a:cubicBezTo>
                    <a:pt x="769" y="304"/>
                    <a:pt x="811" y="221"/>
                    <a:pt x="791" y="138"/>
                  </a:cubicBezTo>
                  <a:cubicBezTo>
                    <a:pt x="774" y="56"/>
                    <a:pt x="70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5149525" y="2753650"/>
              <a:ext cx="34350" cy="37050"/>
            </a:xfrm>
            <a:custGeom>
              <a:avLst/>
              <a:gdLst/>
              <a:ahLst/>
              <a:cxnLst/>
              <a:rect l="l" t="t" r="r" b="b"/>
              <a:pathLst>
                <a:path w="1374" h="1482" extrusionOk="0">
                  <a:moveTo>
                    <a:pt x="436" y="1"/>
                  </a:moveTo>
                  <a:cubicBezTo>
                    <a:pt x="339" y="1"/>
                    <a:pt x="241" y="17"/>
                    <a:pt x="145" y="48"/>
                  </a:cubicBezTo>
                  <a:cubicBezTo>
                    <a:pt x="42" y="90"/>
                    <a:pt x="0" y="215"/>
                    <a:pt x="62" y="318"/>
                  </a:cubicBezTo>
                  <a:cubicBezTo>
                    <a:pt x="93" y="366"/>
                    <a:pt x="148" y="389"/>
                    <a:pt x="209" y="389"/>
                  </a:cubicBezTo>
                  <a:cubicBezTo>
                    <a:pt x="229" y="389"/>
                    <a:pt x="249" y="386"/>
                    <a:pt x="270" y="381"/>
                  </a:cubicBezTo>
                  <a:cubicBezTo>
                    <a:pt x="325" y="359"/>
                    <a:pt x="382" y="349"/>
                    <a:pt x="440" y="349"/>
                  </a:cubicBezTo>
                  <a:cubicBezTo>
                    <a:pt x="602" y="349"/>
                    <a:pt x="766" y="430"/>
                    <a:pt x="874" y="568"/>
                  </a:cubicBezTo>
                  <a:cubicBezTo>
                    <a:pt x="999" y="776"/>
                    <a:pt x="977" y="1025"/>
                    <a:pt x="832" y="1192"/>
                  </a:cubicBezTo>
                  <a:cubicBezTo>
                    <a:pt x="791" y="1255"/>
                    <a:pt x="769" y="1338"/>
                    <a:pt x="832" y="1400"/>
                  </a:cubicBezTo>
                  <a:cubicBezTo>
                    <a:pt x="865" y="1455"/>
                    <a:pt x="915" y="1481"/>
                    <a:pt x="968" y="1481"/>
                  </a:cubicBezTo>
                  <a:cubicBezTo>
                    <a:pt x="1014" y="1481"/>
                    <a:pt x="1063" y="1461"/>
                    <a:pt x="1102" y="1421"/>
                  </a:cubicBezTo>
                  <a:cubicBezTo>
                    <a:pt x="1352" y="1130"/>
                    <a:pt x="1373" y="692"/>
                    <a:pt x="1144" y="381"/>
                  </a:cubicBezTo>
                  <a:cubicBezTo>
                    <a:pt x="989" y="133"/>
                    <a:pt x="718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5212425" y="2751100"/>
              <a:ext cx="42175" cy="25575"/>
            </a:xfrm>
            <a:custGeom>
              <a:avLst/>
              <a:gdLst/>
              <a:ahLst/>
              <a:cxnLst/>
              <a:rect l="l" t="t" r="r" b="b"/>
              <a:pathLst>
                <a:path w="1687" h="1023" extrusionOk="0">
                  <a:moveTo>
                    <a:pt x="1494" y="1"/>
                  </a:moveTo>
                  <a:cubicBezTo>
                    <a:pt x="1482" y="1"/>
                    <a:pt x="1470" y="2"/>
                    <a:pt x="1457" y="4"/>
                  </a:cubicBezTo>
                  <a:cubicBezTo>
                    <a:pt x="1395" y="26"/>
                    <a:pt x="1332" y="87"/>
                    <a:pt x="1332" y="170"/>
                  </a:cubicBezTo>
                  <a:cubicBezTo>
                    <a:pt x="1332" y="400"/>
                    <a:pt x="1166" y="608"/>
                    <a:pt x="938" y="650"/>
                  </a:cubicBezTo>
                  <a:cubicBezTo>
                    <a:pt x="897" y="661"/>
                    <a:pt x="857" y="666"/>
                    <a:pt x="818" y="666"/>
                  </a:cubicBezTo>
                  <a:cubicBezTo>
                    <a:pt x="632" y="666"/>
                    <a:pt x="462" y="554"/>
                    <a:pt x="375" y="400"/>
                  </a:cubicBezTo>
                  <a:cubicBezTo>
                    <a:pt x="343" y="337"/>
                    <a:pt x="288" y="309"/>
                    <a:pt x="226" y="309"/>
                  </a:cubicBezTo>
                  <a:cubicBezTo>
                    <a:pt x="207" y="309"/>
                    <a:pt x="187" y="312"/>
                    <a:pt x="167" y="317"/>
                  </a:cubicBezTo>
                  <a:cubicBezTo>
                    <a:pt x="64" y="337"/>
                    <a:pt x="1" y="462"/>
                    <a:pt x="64" y="566"/>
                  </a:cubicBezTo>
                  <a:cubicBezTo>
                    <a:pt x="204" y="846"/>
                    <a:pt x="504" y="1022"/>
                    <a:pt x="832" y="1022"/>
                  </a:cubicBezTo>
                  <a:cubicBezTo>
                    <a:pt x="894" y="1022"/>
                    <a:pt x="957" y="1016"/>
                    <a:pt x="1021" y="1003"/>
                  </a:cubicBezTo>
                  <a:cubicBezTo>
                    <a:pt x="1415" y="899"/>
                    <a:pt x="1665" y="566"/>
                    <a:pt x="1687" y="170"/>
                  </a:cubicBezTo>
                  <a:cubicBezTo>
                    <a:pt x="1687" y="78"/>
                    <a:pt x="1602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5172900" y="2674200"/>
              <a:ext cx="33850" cy="37800"/>
            </a:xfrm>
            <a:custGeom>
              <a:avLst/>
              <a:gdLst/>
              <a:ahLst/>
              <a:cxnLst/>
              <a:rect l="l" t="t" r="r" b="b"/>
              <a:pathLst>
                <a:path w="1354" h="1512" extrusionOk="0">
                  <a:moveTo>
                    <a:pt x="457" y="1"/>
                  </a:moveTo>
                  <a:cubicBezTo>
                    <a:pt x="414" y="1"/>
                    <a:pt x="370" y="16"/>
                    <a:pt x="333" y="42"/>
                  </a:cubicBezTo>
                  <a:cubicBezTo>
                    <a:pt x="64" y="334"/>
                    <a:pt x="1" y="750"/>
                    <a:pt x="209" y="1104"/>
                  </a:cubicBezTo>
                  <a:cubicBezTo>
                    <a:pt x="372" y="1366"/>
                    <a:pt x="652" y="1512"/>
                    <a:pt x="946" y="1512"/>
                  </a:cubicBezTo>
                  <a:cubicBezTo>
                    <a:pt x="1026" y="1512"/>
                    <a:pt x="1107" y="1501"/>
                    <a:pt x="1187" y="1479"/>
                  </a:cubicBezTo>
                  <a:cubicBezTo>
                    <a:pt x="1290" y="1457"/>
                    <a:pt x="1354" y="1332"/>
                    <a:pt x="1290" y="1229"/>
                  </a:cubicBezTo>
                  <a:cubicBezTo>
                    <a:pt x="1256" y="1177"/>
                    <a:pt x="1194" y="1140"/>
                    <a:pt x="1128" y="1140"/>
                  </a:cubicBezTo>
                  <a:cubicBezTo>
                    <a:pt x="1113" y="1140"/>
                    <a:pt x="1097" y="1142"/>
                    <a:pt x="1082" y="1146"/>
                  </a:cubicBezTo>
                  <a:cubicBezTo>
                    <a:pt x="1037" y="1159"/>
                    <a:pt x="991" y="1166"/>
                    <a:pt x="943" y="1166"/>
                  </a:cubicBezTo>
                  <a:cubicBezTo>
                    <a:pt x="772" y="1166"/>
                    <a:pt x="598" y="1079"/>
                    <a:pt x="500" y="916"/>
                  </a:cubicBezTo>
                  <a:cubicBezTo>
                    <a:pt x="375" y="708"/>
                    <a:pt x="417" y="459"/>
                    <a:pt x="583" y="292"/>
                  </a:cubicBezTo>
                  <a:cubicBezTo>
                    <a:pt x="646" y="251"/>
                    <a:pt x="646" y="147"/>
                    <a:pt x="605" y="84"/>
                  </a:cubicBezTo>
                  <a:cubicBezTo>
                    <a:pt x="569" y="26"/>
                    <a:pt x="51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5096975" y="2639900"/>
              <a:ext cx="30725" cy="25125"/>
            </a:xfrm>
            <a:custGeom>
              <a:avLst/>
              <a:gdLst/>
              <a:ahLst/>
              <a:cxnLst/>
              <a:rect l="l" t="t" r="r" b="b"/>
              <a:pathLst>
                <a:path w="1229" h="1005" extrusionOk="0">
                  <a:moveTo>
                    <a:pt x="989" y="0"/>
                  </a:moveTo>
                  <a:cubicBezTo>
                    <a:pt x="963" y="0"/>
                    <a:pt x="937" y="7"/>
                    <a:pt x="915" y="21"/>
                  </a:cubicBezTo>
                  <a:cubicBezTo>
                    <a:pt x="854" y="63"/>
                    <a:pt x="854" y="125"/>
                    <a:pt x="874" y="188"/>
                  </a:cubicBezTo>
                  <a:cubicBezTo>
                    <a:pt x="937" y="354"/>
                    <a:pt x="874" y="541"/>
                    <a:pt x="729" y="666"/>
                  </a:cubicBezTo>
                  <a:cubicBezTo>
                    <a:pt x="663" y="713"/>
                    <a:pt x="585" y="734"/>
                    <a:pt x="507" y="734"/>
                  </a:cubicBezTo>
                  <a:cubicBezTo>
                    <a:pt x="412" y="734"/>
                    <a:pt x="318" y="702"/>
                    <a:pt x="250" y="646"/>
                  </a:cubicBezTo>
                  <a:cubicBezTo>
                    <a:pt x="219" y="625"/>
                    <a:pt x="188" y="614"/>
                    <a:pt x="159" y="614"/>
                  </a:cubicBezTo>
                  <a:cubicBezTo>
                    <a:pt x="130" y="614"/>
                    <a:pt x="104" y="625"/>
                    <a:pt x="83" y="646"/>
                  </a:cubicBezTo>
                  <a:cubicBezTo>
                    <a:pt x="0" y="687"/>
                    <a:pt x="0" y="790"/>
                    <a:pt x="63" y="854"/>
                  </a:cubicBezTo>
                  <a:cubicBezTo>
                    <a:pt x="184" y="952"/>
                    <a:pt x="339" y="1004"/>
                    <a:pt x="496" y="1004"/>
                  </a:cubicBezTo>
                  <a:cubicBezTo>
                    <a:pt x="636" y="1004"/>
                    <a:pt x="778" y="962"/>
                    <a:pt x="895" y="874"/>
                  </a:cubicBezTo>
                  <a:cubicBezTo>
                    <a:pt x="1145" y="687"/>
                    <a:pt x="1228" y="374"/>
                    <a:pt x="1124" y="83"/>
                  </a:cubicBezTo>
                  <a:cubicBezTo>
                    <a:pt x="1096" y="28"/>
                    <a:pt x="1041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5158375" y="2633075"/>
              <a:ext cx="55125" cy="31100"/>
            </a:xfrm>
            <a:custGeom>
              <a:avLst/>
              <a:gdLst/>
              <a:ahLst/>
              <a:cxnLst/>
              <a:rect l="l" t="t" r="r" b="b"/>
              <a:pathLst>
                <a:path w="2205" h="1244" extrusionOk="0">
                  <a:moveTo>
                    <a:pt x="257" y="1"/>
                  </a:moveTo>
                  <a:cubicBezTo>
                    <a:pt x="124" y="1"/>
                    <a:pt x="1" y="118"/>
                    <a:pt x="21" y="253"/>
                  </a:cubicBezTo>
                  <a:cubicBezTo>
                    <a:pt x="82" y="730"/>
                    <a:pt x="457" y="1147"/>
                    <a:pt x="956" y="1230"/>
                  </a:cubicBezTo>
                  <a:cubicBezTo>
                    <a:pt x="1016" y="1239"/>
                    <a:pt x="1075" y="1244"/>
                    <a:pt x="1134" y="1244"/>
                  </a:cubicBezTo>
                  <a:cubicBezTo>
                    <a:pt x="1583" y="1244"/>
                    <a:pt x="1976" y="972"/>
                    <a:pt x="2143" y="586"/>
                  </a:cubicBezTo>
                  <a:cubicBezTo>
                    <a:pt x="2204" y="439"/>
                    <a:pt x="2121" y="294"/>
                    <a:pt x="1976" y="273"/>
                  </a:cubicBezTo>
                  <a:cubicBezTo>
                    <a:pt x="1959" y="270"/>
                    <a:pt x="1942" y="268"/>
                    <a:pt x="1926" y="268"/>
                  </a:cubicBezTo>
                  <a:cubicBezTo>
                    <a:pt x="1840" y="268"/>
                    <a:pt x="1761" y="311"/>
                    <a:pt x="1727" y="398"/>
                  </a:cubicBezTo>
                  <a:cubicBezTo>
                    <a:pt x="1632" y="641"/>
                    <a:pt x="1388" y="800"/>
                    <a:pt x="1129" y="800"/>
                  </a:cubicBezTo>
                  <a:cubicBezTo>
                    <a:pt x="1099" y="800"/>
                    <a:pt x="1069" y="798"/>
                    <a:pt x="1039" y="794"/>
                  </a:cubicBezTo>
                  <a:cubicBezTo>
                    <a:pt x="728" y="730"/>
                    <a:pt x="498" y="502"/>
                    <a:pt x="478" y="211"/>
                  </a:cubicBezTo>
                  <a:cubicBezTo>
                    <a:pt x="457" y="106"/>
                    <a:pt x="395" y="23"/>
                    <a:pt x="290" y="3"/>
                  </a:cubicBezTo>
                  <a:cubicBezTo>
                    <a:pt x="279" y="2"/>
                    <a:pt x="26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5098050" y="2670525"/>
              <a:ext cx="55100" cy="31100"/>
            </a:xfrm>
            <a:custGeom>
              <a:avLst/>
              <a:gdLst/>
              <a:ahLst/>
              <a:cxnLst/>
              <a:rect l="l" t="t" r="r" b="b"/>
              <a:pathLst>
                <a:path w="2204" h="1244" extrusionOk="0">
                  <a:moveTo>
                    <a:pt x="237" y="1"/>
                  </a:moveTo>
                  <a:cubicBezTo>
                    <a:pt x="105" y="1"/>
                    <a:pt x="0" y="117"/>
                    <a:pt x="20" y="253"/>
                  </a:cubicBezTo>
                  <a:cubicBezTo>
                    <a:pt x="62" y="752"/>
                    <a:pt x="436" y="1146"/>
                    <a:pt x="956" y="1230"/>
                  </a:cubicBezTo>
                  <a:cubicBezTo>
                    <a:pt x="1013" y="1239"/>
                    <a:pt x="1070" y="1244"/>
                    <a:pt x="1127" y="1244"/>
                  </a:cubicBezTo>
                  <a:cubicBezTo>
                    <a:pt x="1562" y="1244"/>
                    <a:pt x="1958" y="971"/>
                    <a:pt x="2142" y="586"/>
                  </a:cubicBezTo>
                  <a:cubicBezTo>
                    <a:pt x="2204" y="439"/>
                    <a:pt x="2121" y="294"/>
                    <a:pt x="1954" y="273"/>
                  </a:cubicBezTo>
                  <a:cubicBezTo>
                    <a:pt x="1944" y="270"/>
                    <a:pt x="1933" y="269"/>
                    <a:pt x="1921" y="269"/>
                  </a:cubicBezTo>
                  <a:cubicBezTo>
                    <a:pt x="1846" y="269"/>
                    <a:pt x="1763" y="325"/>
                    <a:pt x="1726" y="398"/>
                  </a:cubicBezTo>
                  <a:cubicBezTo>
                    <a:pt x="1614" y="641"/>
                    <a:pt x="1384" y="800"/>
                    <a:pt x="1113" y="800"/>
                  </a:cubicBezTo>
                  <a:cubicBezTo>
                    <a:pt x="1082" y="800"/>
                    <a:pt x="1051" y="798"/>
                    <a:pt x="1019" y="794"/>
                  </a:cubicBezTo>
                  <a:cubicBezTo>
                    <a:pt x="706" y="752"/>
                    <a:pt x="498" y="502"/>
                    <a:pt x="456" y="211"/>
                  </a:cubicBezTo>
                  <a:cubicBezTo>
                    <a:pt x="456" y="106"/>
                    <a:pt x="373" y="23"/>
                    <a:pt x="270" y="3"/>
                  </a:cubicBezTo>
                  <a:cubicBezTo>
                    <a:pt x="259" y="1"/>
                    <a:pt x="24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5181225" y="2598050"/>
              <a:ext cx="51525" cy="40850"/>
            </a:xfrm>
            <a:custGeom>
              <a:avLst/>
              <a:gdLst/>
              <a:ahLst/>
              <a:cxnLst/>
              <a:rect l="l" t="t" r="r" b="b"/>
              <a:pathLst>
                <a:path w="2061" h="1634" extrusionOk="0">
                  <a:moveTo>
                    <a:pt x="1222" y="1"/>
                  </a:moveTo>
                  <a:cubicBezTo>
                    <a:pt x="1005" y="1"/>
                    <a:pt x="783" y="64"/>
                    <a:pt x="583" y="198"/>
                  </a:cubicBezTo>
                  <a:cubicBezTo>
                    <a:pt x="167" y="489"/>
                    <a:pt x="0" y="1030"/>
                    <a:pt x="188" y="1487"/>
                  </a:cubicBezTo>
                  <a:cubicBezTo>
                    <a:pt x="216" y="1582"/>
                    <a:pt x="297" y="1633"/>
                    <a:pt x="385" y="1633"/>
                  </a:cubicBezTo>
                  <a:cubicBezTo>
                    <a:pt x="431" y="1633"/>
                    <a:pt x="478" y="1619"/>
                    <a:pt x="521" y="1591"/>
                  </a:cubicBezTo>
                  <a:cubicBezTo>
                    <a:pt x="605" y="1549"/>
                    <a:pt x="646" y="1424"/>
                    <a:pt x="605" y="1341"/>
                  </a:cubicBezTo>
                  <a:cubicBezTo>
                    <a:pt x="500" y="1071"/>
                    <a:pt x="605" y="738"/>
                    <a:pt x="854" y="572"/>
                  </a:cubicBezTo>
                  <a:cubicBezTo>
                    <a:pt x="965" y="488"/>
                    <a:pt x="1093" y="450"/>
                    <a:pt x="1219" y="450"/>
                  </a:cubicBezTo>
                  <a:cubicBezTo>
                    <a:pt x="1376" y="450"/>
                    <a:pt x="1529" y="509"/>
                    <a:pt x="1645" y="614"/>
                  </a:cubicBezTo>
                  <a:cubicBezTo>
                    <a:pt x="1686" y="644"/>
                    <a:pt x="1738" y="660"/>
                    <a:pt x="1790" y="660"/>
                  </a:cubicBezTo>
                  <a:cubicBezTo>
                    <a:pt x="1842" y="660"/>
                    <a:pt x="1894" y="644"/>
                    <a:pt x="1936" y="614"/>
                  </a:cubicBezTo>
                  <a:cubicBezTo>
                    <a:pt x="2039" y="530"/>
                    <a:pt x="2061" y="364"/>
                    <a:pt x="1936" y="259"/>
                  </a:cubicBezTo>
                  <a:cubicBezTo>
                    <a:pt x="1733" y="90"/>
                    <a:pt x="1481" y="1"/>
                    <a:pt x="1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5186975" y="2559325"/>
              <a:ext cx="54100" cy="35075"/>
            </a:xfrm>
            <a:custGeom>
              <a:avLst/>
              <a:gdLst/>
              <a:ahLst/>
              <a:cxnLst/>
              <a:rect l="l" t="t" r="r" b="b"/>
              <a:pathLst>
                <a:path w="2164" h="1403" extrusionOk="0">
                  <a:moveTo>
                    <a:pt x="1158" y="0"/>
                  </a:moveTo>
                  <a:cubicBezTo>
                    <a:pt x="1037" y="0"/>
                    <a:pt x="913" y="20"/>
                    <a:pt x="791" y="61"/>
                  </a:cubicBezTo>
                  <a:cubicBezTo>
                    <a:pt x="311" y="227"/>
                    <a:pt x="0" y="706"/>
                    <a:pt x="42" y="1206"/>
                  </a:cubicBezTo>
                  <a:cubicBezTo>
                    <a:pt x="58" y="1325"/>
                    <a:pt x="161" y="1403"/>
                    <a:pt x="266" y="1403"/>
                  </a:cubicBezTo>
                  <a:cubicBezTo>
                    <a:pt x="289" y="1403"/>
                    <a:pt x="311" y="1399"/>
                    <a:pt x="333" y="1392"/>
                  </a:cubicBezTo>
                  <a:cubicBezTo>
                    <a:pt x="436" y="1350"/>
                    <a:pt x="499" y="1267"/>
                    <a:pt x="499" y="1164"/>
                  </a:cubicBezTo>
                  <a:cubicBezTo>
                    <a:pt x="478" y="873"/>
                    <a:pt x="644" y="581"/>
                    <a:pt x="935" y="498"/>
                  </a:cubicBezTo>
                  <a:cubicBezTo>
                    <a:pt x="1011" y="471"/>
                    <a:pt x="1089" y="458"/>
                    <a:pt x="1164" y="458"/>
                  </a:cubicBezTo>
                  <a:cubicBezTo>
                    <a:pt x="1380" y="458"/>
                    <a:pt x="1583" y="563"/>
                    <a:pt x="1706" y="748"/>
                  </a:cubicBezTo>
                  <a:cubicBezTo>
                    <a:pt x="1751" y="809"/>
                    <a:pt x="1819" y="847"/>
                    <a:pt x="1885" y="847"/>
                  </a:cubicBezTo>
                  <a:cubicBezTo>
                    <a:pt x="1910" y="847"/>
                    <a:pt x="1933" y="842"/>
                    <a:pt x="1956" y="831"/>
                  </a:cubicBezTo>
                  <a:cubicBezTo>
                    <a:pt x="2100" y="790"/>
                    <a:pt x="2164" y="623"/>
                    <a:pt x="2080" y="498"/>
                  </a:cubicBezTo>
                  <a:cubicBezTo>
                    <a:pt x="1876" y="184"/>
                    <a:pt x="1530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4976850" y="2466175"/>
              <a:ext cx="9875" cy="2750"/>
            </a:xfrm>
            <a:custGeom>
              <a:avLst/>
              <a:gdLst/>
              <a:ahLst/>
              <a:cxnLst/>
              <a:rect l="l" t="t" r="r" b="b"/>
              <a:pathLst>
                <a:path w="395" h="110" extrusionOk="0">
                  <a:moveTo>
                    <a:pt x="0" y="0"/>
                  </a:moveTo>
                  <a:cubicBezTo>
                    <a:pt x="20" y="42"/>
                    <a:pt x="62" y="83"/>
                    <a:pt x="103" y="105"/>
                  </a:cubicBezTo>
                  <a:cubicBezTo>
                    <a:pt x="124" y="108"/>
                    <a:pt x="144" y="110"/>
                    <a:pt x="164" y="110"/>
                  </a:cubicBezTo>
                  <a:cubicBezTo>
                    <a:pt x="262" y="110"/>
                    <a:pt x="343" y="7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5017400" y="2466175"/>
              <a:ext cx="16125" cy="18475"/>
            </a:xfrm>
            <a:custGeom>
              <a:avLst/>
              <a:gdLst/>
              <a:ahLst/>
              <a:cxnLst/>
              <a:rect l="l" t="t" r="r" b="b"/>
              <a:pathLst>
                <a:path w="645" h="739" extrusionOk="0">
                  <a:moveTo>
                    <a:pt x="1" y="0"/>
                  </a:moveTo>
                  <a:cubicBezTo>
                    <a:pt x="104" y="147"/>
                    <a:pt x="146" y="291"/>
                    <a:pt x="126" y="458"/>
                  </a:cubicBezTo>
                  <a:cubicBezTo>
                    <a:pt x="126" y="583"/>
                    <a:pt x="187" y="688"/>
                    <a:pt x="292" y="729"/>
                  </a:cubicBezTo>
                  <a:cubicBezTo>
                    <a:pt x="317" y="735"/>
                    <a:pt x="342" y="738"/>
                    <a:pt x="366" y="738"/>
                  </a:cubicBezTo>
                  <a:cubicBezTo>
                    <a:pt x="504" y="738"/>
                    <a:pt x="625" y="641"/>
                    <a:pt x="625" y="499"/>
                  </a:cubicBezTo>
                  <a:cubicBezTo>
                    <a:pt x="645" y="333"/>
                    <a:pt x="625" y="167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4920125" y="2466175"/>
              <a:ext cx="25525" cy="5325"/>
            </a:xfrm>
            <a:custGeom>
              <a:avLst/>
              <a:gdLst/>
              <a:ahLst/>
              <a:cxnLst/>
              <a:rect l="l" t="t" r="r" b="b"/>
              <a:pathLst>
                <a:path w="1021" h="213" extrusionOk="0">
                  <a:moveTo>
                    <a:pt x="1" y="0"/>
                  </a:moveTo>
                  <a:cubicBezTo>
                    <a:pt x="22" y="105"/>
                    <a:pt x="105" y="188"/>
                    <a:pt x="209" y="208"/>
                  </a:cubicBezTo>
                  <a:cubicBezTo>
                    <a:pt x="245" y="211"/>
                    <a:pt x="282" y="212"/>
                    <a:pt x="318" y="212"/>
                  </a:cubicBezTo>
                  <a:cubicBezTo>
                    <a:pt x="572" y="212"/>
                    <a:pt x="820" y="146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4952375" y="2466175"/>
              <a:ext cx="32800" cy="40875"/>
            </a:xfrm>
            <a:custGeom>
              <a:avLst/>
              <a:gdLst/>
              <a:ahLst/>
              <a:cxnLst/>
              <a:rect l="l" t="t" r="r" b="b"/>
              <a:pathLst>
                <a:path w="1312" h="1635" extrusionOk="0">
                  <a:moveTo>
                    <a:pt x="480" y="0"/>
                  </a:moveTo>
                  <a:cubicBezTo>
                    <a:pt x="480" y="0"/>
                    <a:pt x="458" y="0"/>
                    <a:pt x="458" y="22"/>
                  </a:cubicBezTo>
                  <a:cubicBezTo>
                    <a:pt x="147" y="250"/>
                    <a:pt x="0" y="688"/>
                    <a:pt x="167" y="1082"/>
                  </a:cubicBezTo>
                  <a:cubicBezTo>
                    <a:pt x="314" y="1431"/>
                    <a:pt x="639" y="1634"/>
                    <a:pt x="984" y="1634"/>
                  </a:cubicBezTo>
                  <a:cubicBezTo>
                    <a:pt x="1030" y="1634"/>
                    <a:pt x="1077" y="1630"/>
                    <a:pt x="1124" y="1623"/>
                  </a:cubicBezTo>
                  <a:cubicBezTo>
                    <a:pt x="1249" y="1623"/>
                    <a:pt x="1312" y="1498"/>
                    <a:pt x="1270" y="1373"/>
                  </a:cubicBezTo>
                  <a:cubicBezTo>
                    <a:pt x="1253" y="1305"/>
                    <a:pt x="1193" y="1264"/>
                    <a:pt x="1126" y="1264"/>
                  </a:cubicBezTo>
                  <a:cubicBezTo>
                    <a:pt x="1112" y="1264"/>
                    <a:pt x="1097" y="1266"/>
                    <a:pt x="1082" y="1270"/>
                  </a:cubicBezTo>
                  <a:cubicBezTo>
                    <a:pt x="1065" y="1271"/>
                    <a:pt x="1048" y="1272"/>
                    <a:pt x="1030" y="1272"/>
                  </a:cubicBezTo>
                  <a:cubicBezTo>
                    <a:pt x="801" y="1272"/>
                    <a:pt x="597" y="1149"/>
                    <a:pt x="500" y="937"/>
                  </a:cubicBezTo>
                  <a:cubicBezTo>
                    <a:pt x="417" y="708"/>
                    <a:pt x="500" y="458"/>
                    <a:pt x="688" y="313"/>
                  </a:cubicBezTo>
                  <a:cubicBezTo>
                    <a:pt x="749" y="250"/>
                    <a:pt x="771" y="167"/>
                    <a:pt x="729" y="83"/>
                  </a:cubicBezTo>
                  <a:cubicBezTo>
                    <a:pt x="729" y="42"/>
                    <a:pt x="688" y="22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4878525" y="2466175"/>
              <a:ext cx="7850" cy="8450"/>
            </a:xfrm>
            <a:custGeom>
              <a:avLst/>
              <a:gdLst/>
              <a:ahLst/>
              <a:cxnLst/>
              <a:rect l="l" t="t" r="r" b="b"/>
              <a:pathLst>
                <a:path w="314" h="338" extrusionOk="0">
                  <a:moveTo>
                    <a:pt x="42" y="0"/>
                  </a:moveTo>
                  <a:cubicBezTo>
                    <a:pt x="22" y="63"/>
                    <a:pt x="0" y="147"/>
                    <a:pt x="0" y="230"/>
                  </a:cubicBezTo>
                  <a:cubicBezTo>
                    <a:pt x="19" y="283"/>
                    <a:pt x="67" y="337"/>
                    <a:pt x="134" y="337"/>
                  </a:cubicBezTo>
                  <a:cubicBezTo>
                    <a:pt x="144" y="337"/>
                    <a:pt x="155" y="336"/>
                    <a:pt x="167" y="333"/>
                  </a:cubicBezTo>
                  <a:cubicBezTo>
                    <a:pt x="230" y="313"/>
                    <a:pt x="250" y="271"/>
                    <a:pt x="250" y="208"/>
                  </a:cubicBezTo>
                  <a:cubicBezTo>
                    <a:pt x="250" y="147"/>
                    <a:pt x="272" y="63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4989825" y="2471625"/>
              <a:ext cx="26575" cy="24125"/>
            </a:xfrm>
            <a:custGeom>
              <a:avLst/>
              <a:gdLst/>
              <a:ahLst/>
              <a:cxnLst/>
              <a:rect l="l" t="t" r="r" b="b"/>
              <a:pathLst>
                <a:path w="1063" h="965" extrusionOk="0">
                  <a:moveTo>
                    <a:pt x="386" y="1"/>
                  </a:moveTo>
                  <a:cubicBezTo>
                    <a:pt x="273" y="1"/>
                    <a:pt x="161" y="33"/>
                    <a:pt x="64" y="95"/>
                  </a:cubicBezTo>
                  <a:cubicBezTo>
                    <a:pt x="0" y="137"/>
                    <a:pt x="0" y="240"/>
                    <a:pt x="64" y="303"/>
                  </a:cubicBezTo>
                  <a:cubicBezTo>
                    <a:pt x="88" y="315"/>
                    <a:pt x="119" y="327"/>
                    <a:pt x="149" y="327"/>
                  </a:cubicBezTo>
                  <a:cubicBezTo>
                    <a:pt x="170" y="327"/>
                    <a:pt x="191" y="321"/>
                    <a:pt x="208" y="303"/>
                  </a:cubicBezTo>
                  <a:cubicBezTo>
                    <a:pt x="261" y="268"/>
                    <a:pt x="324" y="251"/>
                    <a:pt x="389" y="251"/>
                  </a:cubicBezTo>
                  <a:cubicBezTo>
                    <a:pt x="480" y="251"/>
                    <a:pt x="574" y="284"/>
                    <a:pt x="646" y="345"/>
                  </a:cubicBezTo>
                  <a:cubicBezTo>
                    <a:pt x="771" y="470"/>
                    <a:pt x="791" y="636"/>
                    <a:pt x="708" y="781"/>
                  </a:cubicBezTo>
                  <a:cubicBezTo>
                    <a:pt x="688" y="822"/>
                    <a:pt x="688" y="886"/>
                    <a:pt x="729" y="927"/>
                  </a:cubicBezTo>
                  <a:cubicBezTo>
                    <a:pt x="755" y="953"/>
                    <a:pt x="789" y="964"/>
                    <a:pt x="822" y="964"/>
                  </a:cubicBezTo>
                  <a:cubicBezTo>
                    <a:pt x="868" y="964"/>
                    <a:pt x="913" y="942"/>
                    <a:pt x="937" y="906"/>
                  </a:cubicBezTo>
                  <a:cubicBezTo>
                    <a:pt x="1062" y="656"/>
                    <a:pt x="1021" y="365"/>
                    <a:pt x="813" y="178"/>
                  </a:cubicBezTo>
                  <a:cubicBezTo>
                    <a:pt x="693" y="59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4951875" y="2515850"/>
              <a:ext cx="26525" cy="24100"/>
            </a:xfrm>
            <a:custGeom>
              <a:avLst/>
              <a:gdLst/>
              <a:ahLst/>
              <a:cxnLst/>
              <a:rect l="l" t="t" r="r" b="b"/>
              <a:pathLst>
                <a:path w="1061" h="964" extrusionOk="0">
                  <a:moveTo>
                    <a:pt x="407" y="0"/>
                  </a:moveTo>
                  <a:cubicBezTo>
                    <a:pt x="294" y="0"/>
                    <a:pt x="181" y="32"/>
                    <a:pt x="84" y="94"/>
                  </a:cubicBezTo>
                  <a:cubicBezTo>
                    <a:pt x="20" y="135"/>
                    <a:pt x="1" y="240"/>
                    <a:pt x="62" y="302"/>
                  </a:cubicBezTo>
                  <a:cubicBezTo>
                    <a:pt x="86" y="314"/>
                    <a:pt x="117" y="326"/>
                    <a:pt x="147" y="326"/>
                  </a:cubicBezTo>
                  <a:cubicBezTo>
                    <a:pt x="169" y="326"/>
                    <a:pt x="191" y="319"/>
                    <a:pt x="209" y="302"/>
                  </a:cubicBezTo>
                  <a:cubicBezTo>
                    <a:pt x="269" y="267"/>
                    <a:pt x="337" y="251"/>
                    <a:pt x="403" y="251"/>
                  </a:cubicBezTo>
                  <a:cubicBezTo>
                    <a:pt x="495" y="251"/>
                    <a:pt x="584" y="283"/>
                    <a:pt x="645" y="343"/>
                  </a:cubicBezTo>
                  <a:cubicBezTo>
                    <a:pt x="769" y="468"/>
                    <a:pt x="791" y="635"/>
                    <a:pt x="728" y="781"/>
                  </a:cubicBezTo>
                  <a:cubicBezTo>
                    <a:pt x="708" y="843"/>
                    <a:pt x="708" y="884"/>
                    <a:pt x="749" y="926"/>
                  </a:cubicBezTo>
                  <a:cubicBezTo>
                    <a:pt x="775" y="952"/>
                    <a:pt x="805" y="964"/>
                    <a:pt x="834" y="964"/>
                  </a:cubicBezTo>
                  <a:cubicBezTo>
                    <a:pt x="873" y="964"/>
                    <a:pt x="912" y="942"/>
                    <a:pt x="936" y="906"/>
                  </a:cubicBezTo>
                  <a:cubicBezTo>
                    <a:pt x="1061" y="656"/>
                    <a:pt x="1019" y="365"/>
                    <a:pt x="833" y="177"/>
                  </a:cubicBezTo>
                  <a:cubicBezTo>
                    <a:pt x="713" y="58"/>
                    <a:pt x="560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4867625" y="2500200"/>
              <a:ext cx="57225" cy="61250"/>
            </a:xfrm>
            <a:custGeom>
              <a:avLst/>
              <a:gdLst/>
              <a:ahLst/>
              <a:cxnLst/>
              <a:rect l="l" t="t" r="r" b="b"/>
              <a:pathLst>
                <a:path w="2289" h="2450" extrusionOk="0">
                  <a:moveTo>
                    <a:pt x="756" y="0"/>
                  </a:moveTo>
                  <a:cubicBezTo>
                    <a:pt x="585" y="0"/>
                    <a:pt x="413" y="31"/>
                    <a:pt x="250" y="95"/>
                  </a:cubicBezTo>
                  <a:cubicBezTo>
                    <a:pt x="62" y="159"/>
                    <a:pt x="0" y="387"/>
                    <a:pt x="103" y="533"/>
                  </a:cubicBezTo>
                  <a:cubicBezTo>
                    <a:pt x="165" y="610"/>
                    <a:pt x="262" y="652"/>
                    <a:pt x="349" y="652"/>
                  </a:cubicBezTo>
                  <a:cubicBezTo>
                    <a:pt x="380" y="652"/>
                    <a:pt x="410" y="647"/>
                    <a:pt x="436" y="636"/>
                  </a:cubicBezTo>
                  <a:cubicBezTo>
                    <a:pt x="533" y="602"/>
                    <a:pt x="634" y="585"/>
                    <a:pt x="734" y="585"/>
                  </a:cubicBezTo>
                  <a:cubicBezTo>
                    <a:pt x="1003" y="585"/>
                    <a:pt x="1269" y="707"/>
                    <a:pt x="1435" y="949"/>
                  </a:cubicBezTo>
                  <a:cubicBezTo>
                    <a:pt x="1665" y="1261"/>
                    <a:pt x="1643" y="1677"/>
                    <a:pt x="1393" y="1968"/>
                  </a:cubicBezTo>
                  <a:cubicBezTo>
                    <a:pt x="1310" y="2073"/>
                    <a:pt x="1310" y="2218"/>
                    <a:pt x="1373" y="2322"/>
                  </a:cubicBezTo>
                  <a:cubicBezTo>
                    <a:pt x="1438" y="2408"/>
                    <a:pt x="1530" y="2450"/>
                    <a:pt x="1618" y="2450"/>
                  </a:cubicBezTo>
                  <a:cubicBezTo>
                    <a:pt x="1701" y="2450"/>
                    <a:pt x="1780" y="2413"/>
                    <a:pt x="1831" y="2342"/>
                  </a:cubicBezTo>
                  <a:cubicBezTo>
                    <a:pt x="2247" y="1865"/>
                    <a:pt x="2289" y="1136"/>
                    <a:pt x="1914" y="595"/>
                  </a:cubicBezTo>
                  <a:cubicBezTo>
                    <a:pt x="1629" y="206"/>
                    <a:pt x="1195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4929000" y="2499925"/>
              <a:ext cx="24400" cy="41975"/>
            </a:xfrm>
            <a:custGeom>
              <a:avLst/>
              <a:gdLst/>
              <a:ahLst/>
              <a:cxnLst/>
              <a:rect l="l" t="t" r="r" b="b"/>
              <a:pathLst>
                <a:path w="976" h="1679" extrusionOk="0">
                  <a:moveTo>
                    <a:pt x="797" y="0"/>
                  </a:moveTo>
                  <a:cubicBezTo>
                    <a:pt x="788" y="0"/>
                    <a:pt x="778" y="1"/>
                    <a:pt x="769" y="3"/>
                  </a:cubicBezTo>
                  <a:cubicBezTo>
                    <a:pt x="375" y="65"/>
                    <a:pt x="83" y="378"/>
                    <a:pt x="42" y="772"/>
                  </a:cubicBezTo>
                  <a:cubicBezTo>
                    <a:pt x="0" y="1168"/>
                    <a:pt x="228" y="1521"/>
                    <a:pt x="583" y="1668"/>
                  </a:cubicBezTo>
                  <a:cubicBezTo>
                    <a:pt x="601" y="1675"/>
                    <a:pt x="620" y="1679"/>
                    <a:pt x="640" y="1679"/>
                  </a:cubicBezTo>
                  <a:cubicBezTo>
                    <a:pt x="727" y="1679"/>
                    <a:pt x="815" y="1607"/>
                    <a:pt x="832" y="1521"/>
                  </a:cubicBezTo>
                  <a:cubicBezTo>
                    <a:pt x="832" y="1438"/>
                    <a:pt x="791" y="1355"/>
                    <a:pt x="707" y="1335"/>
                  </a:cubicBezTo>
                  <a:cubicBezTo>
                    <a:pt x="499" y="1252"/>
                    <a:pt x="353" y="1043"/>
                    <a:pt x="375" y="814"/>
                  </a:cubicBezTo>
                  <a:cubicBezTo>
                    <a:pt x="416" y="564"/>
                    <a:pt x="583" y="378"/>
                    <a:pt x="811" y="356"/>
                  </a:cubicBezTo>
                  <a:cubicBezTo>
                    <a:pt x="894" y="336"/>
                    <a:pt x="957" y="273"/>
                    <a:pt x="957" y="190"/>
                  </a:cubicBezTo>
                  <a:cubicBezTo>
                    <a:pt x="975" y="96"/>
                    <a:pt x="891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4852025" y="2466175"/>
              <a:ext cx="18750" cy="28850"/>
            </a:xfrm>
            <a:custGeom>
              <a:avLst/>
              <a:gdLst/>
              <a:ahLst/>
              <a:cxnLst/>
              <a:rect l="l" t="t" r="r" b="b"/>
              <a:pathLst>
                <a:path w="750" h="1154" extrusionOk="0">
                  <a:moveTo>
                    <a:pt x="103" y="0"/>
                  </a:moveTo>
                  <a:cubicBezTo>
                    <a:pt x="186" y="63"/>
                    <a:pt x="250" y="147"/>
                    <a:pt x="291" y="250"/>
                  </a:cubicBezTo>
                  <a:cubicBezTo>
                    <a:pt x="353" y="458"/>
                    <a:pt x="270" y="708"/>
                    <a:pt x="83" y="832"/>
                  </a:cubicBezTo>
                  <a:cubicBezTo>
                    <a:pt x="20" y="874"/>
                    <a:pt x="0" y="957"/>
                    <a:pt x="20" y="1040"/>
                  </a:cubicBezTo>
                  <a:cubicBezTo>
                    <a:pt x="48" y="1111"/>
                    <a:pt x="115" y="1153"/>
                    <a:pt x="187" y="1153"/>
                  </a:cubicBezTo>
                  <a:cubicBezTo>
                    <a:pt x="222" y="1153"/>
                    <a:pt x="258" y="1144"/>
                    <a:pt x="291" y="1124"/>
                  </a:cubicBezTo>
                  <a:cubicBezTo>
                    <a:pt x="603" y="916"/>
                    <a:pt x="749" y="499"/>
                    <a:pt x="603" y="125"/>
                  </a:cubicBezTo>
                  <a:cubicBezTo>
                    <a:pt x="603" y="83"/>
                    <a:pt x="583" y="42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4900375" y="2475525"/>
              <a:ext cx="43200" cy="21900"/>
            </a:xfrm>
            <a:custGeom>
              <a:avLst/>
              <a:gdLst/>
              <a:ahLst/>
              <a:cxnLst/>
              <a:rect l="l" t="t" r="r" b="b"/>
              <a:pathLst>
                <a:path w="1728" h="876" extrusionOk="0">
                  <a:moveTo>
                    <a:pt x="208" y="1"/>
                  </a:moveTo>
                  <a:cubicBezTo>
                    <a:pt x="83" y="1"/>
                    <a:pt x="0" y="105"/>
                    <a:pt x="22" y="209"/>
                  </a:cubicBezTo>
                  <a:cubicBezTo>
                    <a:pt x="105" y="583"/>
                    <a:pt x="438" y="874"/>
                    <a:pt x="832" y="874"/>
                  </a:cubicBezTo>
                  <a:cubicBezTo>
                    <a:pt x="848" y="875"/>
                    <a:pt x="863" y="876"/>
                    <a:pt x="879" y="876"/>
                  </a:cubicBezTo>
                  <a:cubicBezTo>
                    <a:pt x="1273" y="876"/>
                    <a:pt x="1585" y="612"/>
                    <a:pt x="1686" y="272"/>
                  </a:cubicBezTo>
                  <a:cubicBezTo>
                    <a:pt x="1728" y="147"/>
                    <a:pt x="1644" y="42"/>
                    <a:pt x="1540" y="42"/>
                  </a:cubicBezTo>
                  <a:cubicBezTo>
                    <a:pt x="1456" y="42"/>
                    <a:pt x="1373" y="84"/>
                    <a:pt x="1353" y="167"/>
                  </a:cubicBezTo>
                  <a:cubicBezTo>
                    <a:pt x="1293" y="364"/>
                    <a:pt x="1104" y="523"/>
                    <a:pt x="891" y="523"/>
                  </a:cubicBezTo>
                  <a:cubicBezTo>
                    <a:pt x="879" y="523"/>
                    <a:pt x="866" y="523"/>
                    <a:pt x="854" y="522"/>
                  </a:cubicBezTo>
                  <a:cubicBezTo>
                    <a:pt x="604" y="522"/>
                    <a:pt x="416" y="355"/>
                    <a:pt x="375" y="125"/>
                  </a:cubicBezTo>
                  <a:cubicBezTo>
                    <a:pt x="355" y="64"/>
                    <a:pt x="291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5052225" y="2466175"/>
              <a:ext cx="57800" cy="32050"/>
            </a:xfrm>
            <a:custGeom>
              <a:avLst/>
              <a:gdLst/>
              <a:ahLst/>
              <a:cxnLst/>
              <a:rect l="l" t="t" r="r" b="b"/>
              <a:pathLst>
                <a:path w="2312" h="1282" extrusionOk="0">
                  <a:moveTo>
                    <a:pt x="64" y="0"/>
                  </a:moveTo>
                  <a:cubicBezTo>
                    <a:pt x="1" y="125"/>
                    <a:pt x="43" y="271"/>
                    <a:pt x="167" y="355"/>
                  </a:cubicBezTo>
                  <a:cubicBezTo>
                    <a:pt x="202" y="368"/>
                    <a:pt x="239" y="375"/>
                    <a:pt x="276" y="375"/>
                  </a:cubicBezTo>
                  <a:cubicBezTo>
                    <a:pt x="350" y="375"/>
                    <a:pt x="425" y="347"/>
                    <a:pt x="480" y="291"/>
                  </a:cubicBezTo>
                  <a:cubicBezTo>
                    <a:pt x="613" y="146"/>
                    <a:pt x="814" y="59"/>
                    <a:pt x="1018" y="59"/>
                  </a:cubicBezTo>
                  <a:cubicBezTo>
                    <a:pt x="1133" y="59"/>
                    <a:pt x="1249" y="87"/>
                    <a:pt x="1354" y="147"/>
                  </a:cubicBezTo>
                  <a:cubicBezTo>
                    <a:pt x="1665" y="313"/>
                    <a:pt x="1812" y="646"/>
                    <a:pt x="1728" y="957"/>
                  </a:cubicBezTo>
                  <a:cubicBezTo>
                    <a:pt x="1707" y="1082"/>
                    <a:pt x="1748" y="1187"/>
                    <a:pt x="1853" y="1248"/>
                  </a:cubicBezTo>
                  <a:cubicBezTo>
                    <a:pt x="1892" y="1271"/>
                    <a:pt x="1934" y="1281"/>
                    <a:pt x="1975" y="1281"/>
                  </a:cubicBezTo>
                  <a:cubicBezTo>
                    <a:pt x="2088" y="1281"/>
                    <a:pt x="2197" y="1204"/>
                    <a:pt x="2228" y="1082"/>
                  </a:cubicBezTo>
                  <a:cubicBezTo>
                    <a:pt x="2311" y="708"/>
                    <a:pt x="2206" y="291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4996075" y="2524975"/>
              <a:ext cx="48400" cy="55175"/>
            </a:xfrm>
            <a:custGeom>
              <a:avLst/>
              <a:gdLst/>
              <a:ahLst/>
              <a:cxnLst/>
              <a:rect l="l" t="t" r="r" b="b"/>
              <a:pathLst>
                <a:path w="1936" h="2207" extrusionOk="0">
                  <a:moveTo>
                    <a:pt x="1256" y="1"/>
                  </a:moveTo>
                  <a:cubicBezTo>
                    <a:pt x="1172" y="1"/>
                    <a:pt x="1087" y="43"/>
                    <a:pt x="1040" y="125"/>
                  </a:cubicBezTo>
                  <a:cubicBezTo>
                    <a:pt x="999" y="228"/>
                    <a:pt x="999" y="353"/>
                    <a:pt x="1082" y="436"/>
                  </a:cubicBezTo>
                  <a:cubicBezTo>
                    <a:pt x="1312" y="666"/>
                    <a:pt x="1373" y="1040"/>
                    <a:pt x="1207" y="1331"/>
                  </a:cubicBezTo>
                  <a:cubicBezTo>
                    <a:pt x="1074" y="1563"/>
                    <a:pt x="824" y="1690"/>
                    <a:pt x="569" y="1690"/>
                  </a:cubicBezTo>
                  <a:cubicBezTo>
                    <a:pt x="504" y="1690"/>
                    <a:pt x="438" y="1681"/>
                    <a:pt x="375" y="1664"/>
                  </a:cubicBezTo>
                  <a:cubicBezTo>
                    <a:pt x="357" y="1661"/>
                    <a:pt x="339" y="1659"/>
                    <a:pt x="320" y="1659"/>
                  </a:cubicBezTo>
                  <a:cubicBezTo>
                    <a:pt x="230" y="1659"/>
                    <a:pt x="136" y="1702"/>
                    <a:pt x="83" y="1789"/>
                  </a:cubicBezTo>
                  <a:cubicBezTo>
                    <a:pt x="0" y="1934"/>
                    <a:pt x="83" y="2122"/>
                    <a:pt x="250" y="2164"/>
                  </a:cubicBezTo>
                  <a:cubicBezTo>
                    <a:pt x="354" y="2192"/>
                    <a:pt x="460" y="2206"/>
                    <a:pt x="566" y="2206"/>
                  </a:cubicBezTo>
                  <a:cubicBezTo>
                    <a:pt x="992" y="2206"/>
                    <a:pt x="1411" y="1981"/>
                    <a:pt x="1644" y="1581"/>
                  </a:cubicBezTo>
                  <a:cubicBezTo>
                    <a:pt x="1936" y="1082"/>
                    <a:pt x="1831" y="458"/>
                    <a:pt x="1436" y="83"/>
                  </a:cubicBezTo>
                  <a:cubicBezTo>
                    <a:pt x="1390" y="28"/>
                    <a:pt x="1323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5020000" y="2586450"/>
              <a:ext cx="29150" cy="43050"/>
            </a:xfrm>
            <a:custGeom>
              <a:avLst/>
              <a:gdLst/>
              <a:ahLst/>
              <a:cxnLst/>
              <a:rect l="l" t="t" r="r" b="b"/>
              <a:pathLst>
                <a:path w="1166" h="1722" extrusionOk="0">
                  <a:moveTo>
                    <a:pt x="642" y="0"/>
                  </a:moveTo>
                  <a:cubicBezTo>
                    <a:pt x="616" y="0"/>
                    <a:pt x="588" y="5"/>
                    <a:pt x="563" y="16"/>
                  </a:cubicBezTo>
                  <a:cubicBezTo>
                    <a:pt x="208" y="204"/>
                    <a:pt x="0" y="620"/>
                    <a:pt x="105" y="1036"/>
                  </a:cubicBezTo>
                  <a:cubicBezTo>
                    <a:pt x="208" y="1430"/>
                    <a:pt x="563" y="1722"/>
                    <a:pt x="957" y="1722"/>
                  </a:cubicBezTo>
                  <a:cubicBezTo>
                    <a:pt x="1082" y="1722"/>
                    <a:pt x="1165" y="1619"/>
                    <a:pt x="1145" y="1494"/>
                  </a:cubicBezTo>
                  <a:cubicBezTo>
                    <a:pt x="1123" y="1410"/>
                    <a:pt x="1062" y="1369"/>
                    <a:pt x="979" y="1347"/>
                  </a:cubicBezTo>
                  <a:cubicBezTo>
                    <a:pt x="729" y="1347"/>
                    <a:pt x="521" y="1181"/>
                    <a:pt x="458" y="953"/>
                  </a:cubicBezTo>
                  <a:cubicBezTo>
                    <a:pt x="396" y="703"/>
                    <a:pt x="521" y="453"/>
                    <a:pt x="729" y="349"/>
                  </a:cubicBezTo>
                  <a:cubicBezTo>
                    <a:pt x="791" y="307"/>
                    <a:pt x="832" y="224"/>
                    <a:pt x="812" y="141"/>
                  </a:cubicBezTo>
                  <a:cubicBezTo>
                    <a:pt x="796" y="47"/>
                    <a:pt x="722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5047025" y="2533725"/>
              <a:ext cx="24500" cy="25700"/>
            </a:xfrm>
            <a:custGeom>
              <a:avLst/>
              <a:gdLst/>
              <a:ahLst/>
              <a:cxnLst/>
              <a:rect l="l" t="t" r="r" b="b"/>
              <a:pathLst>
                <a:path w="980" h="1028" extrusionOk="0">
                  <a:moveTo>
                    <a:pt x="330" y="0"/>
                  </a:moveTo>
                  <a:cubicBezTo>
                    <a:pt x="254" y="0"/>
                    <a:pt x="178" y="14"/>
                    <a:pt x="106" y="44"/>
                  </a:cubicBezTo>
                  <a:cubicBezTo>
                    <a:pt x="23" y="86"/>
                    <a:pt x="1" y="169"/>
                    <a:pt x="42" y="232"/>
                  </a:cubicBezTo>
                  <a:cubicBezTo>
                    <a:pt x="69" y="272"/>
                    <a:pt x="104" y="286"/>
                    <a:pt x="137" y="286"/>
                  </a:cubicBezTo>
                  <a:cubicBezTo>
                    <a:pt x="156" y="286"/>
                    <a:pt x="174" y="281"/>
                    <a:pt x="189" y="274"/>
                  </a:cubicBezTo>
                  <a:cubicBezTo>
                    <a:pt x="233" y="255"/>
                    <a:pt x="280" y="245"/>
                    <a:pt x="328" y="245"/>
                  </a:cubicBezTo>
                  <a:cubicBezTo>
                    <a:pt x="439" y="245"/>
                    <a:pt x="553" y="297"/>
                    <a:pt x="625" y="399"/>
                  </a:cubicBezTo>
                  <a:cubicBezTo>
                    <a:pt x="730" y="524"/>
                    <a:pt x="730" y="710"/>
                    <a:pt x="625" y="835"/>
                  </a:cubicBezTo>
                  <a:cubicBezTo>
                    <a:pt x="583" y="877"/>
                    <a:pt x="583" y="940"/>
                    <a:pt x="625" y="981"/>
                  </a:cubicBezTo>
                  <a:cubicBezTo>
                    <a:pt x="646" y="1012"/>
                    <a:pt x="682" y="1028"/>
                    <a:pt x="719" y="1028"/>
                  </a:cubicBezTo>
                  <a:cubicBezTo>
                    <a:pt x="756" y="1028"/>
                    <a:pt x="792" y="1012"/>
                    <a:pt x="813" y="981"/>
                  </a:cubicBezTo>
                  <a:cubicBezTo>
                    <a:pt x="979" y="773"/>
                    <a:pt x="979" y="460"/>
                    <a:pt x="813" y="232"/>
                  </a:cubicBezTo>
                  <a:cubicBezTo>
                    <a:pt x="695" y="85"/>
                    <a:pt x="514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5050150" y="2603050"/>
              <a:ext cx="25000" cy="25550"/>
            </a:xfrm>
            <a:custGeom>
              <a:avLst/>
              <a:gdLst/>
              <a:ahLst/>
              <a:cxnLst/>
              <a:rect l="l" t="t" r="r" b="b"/>
              <a:pathLst>
                <a:path w="1000" h="1022" extrusionOk="0">
                  <a:moveTo>
                    <a:pt x="353" y="0"/>
                  </a:moveTo>
                  <a:cubicBezTo>
                    <a:pt x="270" y="0"/>
                    <a:pt x="186" y="19"/>
                    <a:pt x="106" y="59"/>
                  </a:cubicBezTo>
                  <a:cubicBezTo>
                    <a:pt x="22" y="81"/>
                    <a:pt x="1" y="184"/>
                    <a:pt x="64" y="247"/>
                  </a:cubicBezTo>
                  <a:cubicBezTo>
                    <a:pt x="76" y="273"/>
                    <a:pt x="105" y="290"/>
                    <a:pt x="139" y="290"/>
                  </a:cubicBezTo>
                  <a:cubicBezTo>
                    <a:pt x="161" y="290"/>
                    <a:pt x="185" y="283"/>
                    <a:pt x="209" y="267"/>
                  </a:cubicBezTo>
                  <a:cubicBezTo>
                    <a:pt x="252" y="249"/>
                    <a:pt x="298" y="240"/>
                    <a:pt x="343" y="240"/>
                  </a:cubicBezTo>
                  <a:cubicBezTo>
                    <a:pt x="449" y="240"/>
                    <a:pt x="552" y="290"/>
                    <a:pt x="625" y="392"/>
                  </a:cubicBezTo>
                  <a:cubicBezTo>
                    <a:pt x="730" y="517"/>
                    <a:pt x="730" y="705"/>
                    <a:pt x="625" y="830"/>
                  </a:cubicBezTo>
                  <a:cubicBezTo>
                    <a:pt x="583" y="871"/>
                    <a:pt x="583" y="933"/>
                    <a:pt x="625" y="974"/>
                  </a:cubicBezTo>
                  <a:cubicBezTo>
                    <a:pt x="646" y="1006"/>
                    <a:pt x="682" y="1022"/>
                    <a:pt x="719" y="1022"/>
                  </a:cubicBezTo>
                  <a:cubicBezTo>
                    <a:pt x="755" y="1022"/>
                    <a:pt x="792" y="1006"/>
                    <a:pt x="813" y="974"/>
                  </a:cubicBezTo>
                  <a:cubicBezTo>
                    <a:pt x="979" y="766"/>
                    <a:pt x="999" y="455"/>
                    <a:pt x="813" y="226"/>
                  </a:cubicBezTo>
                  <a:cubicBezTo>
                    <a:pt x="700" y="84"/>
                    <a:pt x="529" y="0"/>
                    <a:pt x="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5007500" y="2502525"/>
              <a:ext cx="29150" cy="19975"/>
            </a:xfrm>
            <a:custGeom>
              <a:avLst/>
              <a:gdLst/>
              <a:ahLst/>
              <a:cxnLst/>
              <a:rect l="l" t="t" r="r" b="b"/>
              <a:pathLst>
                <a:path w="1166" h="799" extrusionOk="0">
                  <a:moveTo>
                    <a:pt x="630" y="0"/>
                  </a:moveTo>
                  <a:cubicBezTo>
                    <a:pt x="553" y="0"/>
                    <a:pt x="474" y="15"/>
                    <a:pt x="397" y="44"/>
                  </a:cubicBezTo>
                  <a:cubicBezTo>
                    <a:pt x="147" y="149"/>
                    <a:pt x="1" y="419"/>
                    <a:pt x="22" y="690"/>
                  </a:cubicBezTo>
                  <a:cubicBezTo>
                    <a:pt x="39" y="758"/>
                    <a:pt x="98" y="799"/>
                    <a:pt x="154" y="799"/>
                  </a:cubicBezTo>
                  <a:cubicBezTo>
                    <a:pt x="166" y="799"/>
                    <a:pt x="178" y="797"/>
                    <a:pt x="189" y="793"/>
                  </a:cubicBezTo>
                  <a:cubicBezTo>
                    <a:pt x="250" y="773"/>
                    <a:pt x="272" y="710"/>
                    <a:pt x="272" y="648"/>
                  </a:cubicBezTo>
                  <a:cubicBezTo>
                    <a:pt x="250" y="502"/>
                    <a:pt x="334" y="335"/>
                    <a:pt x="500" y="274"/>
                  </a:cubicBezTo>
                  <a:cubicBezTo>
                    <a:pt x="539" y="257"/>
                    <a:pt x="580" y="249"/>
                    <a:pt x="621" y="249"/>
                  </a:cubicBezTo>
                  <a:cubicBezTo>
                    <a:pt x="731" y="249"/>
                    <a:pt x="841" y="307"/>
                    <a:pt x="916" y="399"/>
                  </a:cubicBezTo>
                  <a:cubicBezTo>
                    <a:pt x="947" y="429"/>
                    <a:pt x="977" y="448"/>
                    <a:pt x="1016" y="448"/>
                  </a:cubicBezTo>
                  <a:cubicBezTo>
                    <a:pt x="1030" y="448"/>
                    <a:pt x="1046" y="446"/>
                    <a:pt x="1063" y="440"/>
                  </a:cubicBezTo>
                  <a:cubicBezTo>
                    <a:pt x="1146" y="399"/>
                    <a:pt x="1166" y="315"/>
                    <a:pt x="1104" y="252"/>
                  </a:cubicBezTo>
                  <a:cubicBezTo>
                    <a:pt x="1000" y="89"/>
                    <a:pt x="821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4955550" y="2558700"/>
              <a:ext cx="30125" cy="16800"/>
            </a:xfrm>
            <a:custGeom>
              <a:avLst/>
              <a:gdLst/>
              <a:ahLst/>
              <a:cxnLst/>
              <a:rect l="l" t="t" r="r" b="b"/>
              <a:pathLst>
                <a:path w="1205" h="672" extrusionOk="0">
                  <a:moveTo>
                    <a:pt x="583" y="1"/>
                  </a:moveTo>
                  <a:cubicBezTo>
                    <a:pt x="569" y="1"/>
                    <a:pt x="554" y="1"/>
                    <a:pt x="539" y="2"/>
                  </a:cubicBezTo>
                  <a:cubicBezTo>
                    <a:pt x="270" y="44"/>
                    <a:pt x="40" y="274"/>
                    <a:pt x="20" y="523"/>
                  </a:cubicBezTo>
                  <a:cubicBezTo>
                    <a:pt x="1" y="597"/>
                    <a:pt x="65" y="672"/>
                    <a:pt x="124" y="672"/>
                  </a:cubicBezTo>
                  <a:cubicBezTo>
                    <a:pt x="131" y="672"/>
                    <a:pt x="138" y="670"/>
                    <a:pt x="145" y="668"/>
                  </a:cubicBezTo>
                  <a:cubicBezTo>
                    <a:pt x="206" y="668"/>
                    <a:pt x="248" y="626"/>
                    <a:pt x="248" y="565"/>
                  </a:cubicBezTo>
                  <a:cubicBezTo>
                    <a:pt x="270" y="398"/>
                    <a:pt x="394" y="274"/>
                    <a:pt x="561" y="252"/>
                  </a:cubicBezTo>
                  <a:cubicBezTo>
                    <a:pt x="575" y="250"/>
                    <a:pt x="589" y="250"/>
                    <a:pt x="602" y="250"/>
                  </a:cubicBezTo>
                  <a:cubicBezTo>
                    <a:pt x="754" y="250"/>
                    <a:pt x="899" y="347"/>
                    <a:pt x="955" y="482"/>
                  </a:cubicBezTo>
                  <a:cubicBezTo>
                    <a:pt x="977" y="523"/>
                    <a:pt x="1019" y="565"/>
                    <a:pt x="1080" y="565"/>
                  </a:cubicBezTo>
                  <a:cubicBezTo>
                    <a:pt x="1163" y="543"/>
                    <a:pt x="1205" y="460"/>
                    <a:pt x="1185" y="398"/>
                  </a:cubicBezTo>
                  <a:cubicBezTo>
                    <a:pt x="1086" y="162"/>
                    <a:pt x="839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5074150" y="2515500"/>
              <a:ext cx="18175" cy="29125"/>
            </a:xfrm>
            <a:custGeom>
              <a:avLst/>
              <a:gdLst/>
              <a:ahLst/>
              <a:cxnLst/>
              <a:rect l="l" t="t" r="r" b="b"/>
              <a:pathLst>
                <a:path w="727" h="1165" extrusionOk="0">
                  <a:moveTo>
                    <a:pt x="117" y="1"/>
                  </a:moveTo>
                  <a:cubicBezTo>
                    <a:pt x="48" y="1"/>
                    <a:pt x="0" y="73"/>
                    <a:pt x="19" y="129"/>
                  </a:cubicBezTo>
                  <a:cubicBezTo>
                    <a:pt x="19" y="191"/>
                    <a:pt x="61" y="232"/>
                    <a:pt x="123" y="232"/>
                  </a:cubicBezTo>
                  <a:cubicBezTo>
                    <a:pt x="269" y="254"/>
                    <a:pt x="414" y="379"/>
                    <a:pt x="435" y="545"/>
                  </a:cubicBezTo>
                  <a:cubicBezTo>
                    <a:pt x="455" y="712"/>
                    <a:pt x="372" y="857"/>
                    <a:pt x="227" y="920"/>
                  </a:cubicBezTo>
                  <a:cubicBezTo>
                    <a:pt x="164" y="940"/>
                    <a:pt x="144" y="1003"/>
                    <a:pt x="144" y="1065"/>
                  </a:cubicBezTo>
                  <a:cubicBezTo>
                    <a:pt x="159" y="1126"/>
                    <a:pt x="207" y="1164"/>
                    <a:pt x="257" y="1164"/>
                  </a:cubicBezTo>
                  <a:cubicBezTo>
                    <a:pt x="275" y="1164"/>
                    <a:pt x="294" y="1159"/>
                    <a:pt x="311" y="1148"/>
                  </a:cubicBezTo>
                  <a:cubicBezTo>
                    <a:pt x="560" y="1045"/>
                    <a:pt x="727" y="795"/>
                    <a:pt x="685" y="504"/>
                  </a:cubicBezTo>
                  <a:cubicBezTo>
                    <a:pt x="643" y="232"/>
                    <a:pt x="414" y="24"/>
                    <a:pt x="144" y="4"/>
                  </a:cubicBezTo>
                  <a:cubicBezTo>
                    <a:pt x="135" y="2"/>
                    <a:pt x="126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5013750" y="2635550"/>
              <a:ext cx="24500" cy="25300"/>
            </a:xfrm>
            <a:custGeom>
              <a:avLst/>
              <a:gdLst/>
              <a:ahLst/>
              <a:cxnLst/>
              <a:rect l="l" t="t" r="r" b="b"/>
              <a:pathLst>
                <a:path w="980" h="1012" extrusionOk="0">
                  <a:moveTo>
                    <a:pt x="325" y="1"/>
                  </a:moveTo>
                  <a:cubicBezTo>
                    <a:pt x="244" y="1"/>
                    <a:pt x="162" y="17"/>
                    <a:pt x="84" y="49"/>
                  </a:cubicBezTo>
                  <a:cubicBezTo>
                    <a:pt x="22" y="71"/>
                    <a:pt x="0" y="174"/>
                    <a:pt x="42" y="237"/>
                  </a:cubicBezTo>
                  <a:cubicBezTo>
                    <a:pt x="73" y="268"/>
                    <a:pt x="115" y="286"/>
                    <a:pt x="151" y="286"/>
                  </a:cubicBezTo>
                  <a:cubicBezTo>
                    <a:pt x="165" y="286"/>
                    <a:pt x="177" y="284"/>
                    <a:pt x="188" y="279"/>
                  </a:cubicBezTo>
                  <a:cubicBezTo>
                    <a:pt x="234" y="259"/>
                    <a:pt x="283" y="249"/>
                    <a:pt x="332" y="249"/>
                  </a:cubicBezTo>
                  <a:cubicBezTo>
                    <a:pt x="440" y="249"/>
                    <a:pt x="547" y="296"/>
                    <a:pt x="605" y="382"/>
                  </a:cubicBezTo>
                  <a:cubicBezTo>
                    <a:pt x="708" y="507"/>
                    <a:pt x="708" y="695"/>
                    <a:pt x="625" y="820"/>
                  </a:cubicBezTo>
                  <a:cubicBezTo>
                    <a:pt x="583" y="861"/>
                    <a:pt x="583" y="923"/>
                    <a:pt x="625" y="964"/>
                  </a:cubicBezTo>
                  <a:cubicBezTo>
                    <a:pt x="645" y="996"/>
                    <a:pt x="682" y="1012"/>
                    <a:pt x="719" y="1012"/>
                  </a:cubicBezTo>
                  <a:cubicBezTo>
                    <a:pt x="755" y="1012"/>
                    <a:pt x="792" y="996"/>
                    <a:pt x="813" y="964"/>
                  </a:cubicBezTo>
                  <a:cubicBezTo>
                    <a:pt x="979" y="756"/>
                    <a:pt x="979" y="445"/>
                    <a:pt x="813" y="237"/>
                  </a:cubicBezTo>
                  <a:cubicBezTo>
                    <a:pt x="683" y="79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4932100" y="2607800"/>
              <a:ext cx="53575" cy="64100"/>
            </a:xfrm>
            <a:custGeom>
              <a:avLst/>
              <a:gdLst/>
              <a:ahLst/>
              <a:cxnLst/>
              <a:rect l="l" t="t" r="r" b="b"/>
              <a:pathLst>
                <a:path w="2143" h="2564" extrusionOk="0">
                  <a:moveTo>
                    <a:pt x="580" y="0"/>
                  </a:moveTo>
                  <a:cubicBezTo>
                    <a:pt x="477" y="0"/>
                    <a:pt x="373" y="12"/>
                    <a:pt x="271" y="36"/>
                  </a:cubicBezTo>
                  <a:cubicBezTo>
                    <a:pt x="104" y="57"/>
                    <a:pt x="1" y="265"/>
                    <a:pt x="84" y="432"/>
                  </a:cubicBezTo>
                  <a:cubicBezTo>
                    <a:pt x="138" y="541"/>
                    <a:pt x="241" y="602"/>
                    <a:pt x="349" y="602"/>
                  </a:cubicBezTo>
                  <a:cubicBezTo>
                    <a:pt x="364" y="602"/>
                    <a:pt x="380" y="601"/>
                    <a:pt x="395" y="598"/>
                  </a:cubicBezTo>
                  <a:cubicBezTo>
                    <a:pt x="455" y="585"/>
                    <a:pt x="515" y="578"/>
                    <a:pt x="573" y="578"/>
                  </a:cubicBezTo>
                  <a:cubicBezTo>
                    <a:pt x="884" y="578"/>
                    <a:pt x="1174" y="758"/>
                    <a:pt x="1332" y="1056"/>
                  </a:cubicBezTo>
                  <a:cubicBezTo>
                    <a:pt x="1499" y="1409"/>
                    <a:pt x="1416" y="1805"/>
                    <a:pt x="1124" y="2054"/>
                  </a:cubicBezTo>
                  <a:cubicBezTo>
                    <a:pt x="1020" y="2138"/>
                    <a:pt x="1000" y="2282"/>
                    <a:pt x="1061" y="2407"/>
                  </a:cubicBezTo>
                  <a:cubicBezTo>
                    <a:pt x="1112" y="2508"/>
                    <a:pt x="1208" y="2563"/>
                    <a:pt x="1308" y="2563"/>
                  </a:cubicBezTo>
                  <a:cubicBezTo>
                    <a:pt x="1374" y="2563"/>
                    <a:pt x="1441" y="2540"/>
                    <a:pt x="1499" y="2490"/>
                  </a:cubicBezTo>
                  <a:cubicBezTo>
                    <a:pt x="1977" y="2074"/>
                    <a:pt x="2143" y="1389"/>
                    <a:pt x="1852" y="784"/>
                  </a:cubicBezTo>
                  <a:cubicBezTo>
                    <a:pt x="1608" y="298"/>
                    <a:pt x="1103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5041825" y="2483575"/>
              <a:ext cx="33850" cy="37600"/>
            </a:xfrm>
            <a:custGeom>
              <a:avLst/>
              <a:gdLst/>
              <a:ahLst/>
              <a:cxnLst/>
              <a:rect l="l" t="t" r="r" b="b"/>
              <a:pathLst>
                <a:path w="1354" h="1504" extrusionOk="0">
                  <a:moveTo>
                    <a:pt x="926" y="0"/>
                  </a:moveTo>
                  <a:cubicBezTo>
                    <a:pt x="868" y="0"/>
                    <a:pt x="806" y="28"/>
                    <a:pt x="771" y="75"/>
                  </a:cubicBezTo>
                  <a:cubicBezTo>
                    <a:pt x="730" y="158"/>
                    <a:pt x="730" y="241"/>
                    <a:pt x="791" y="303"/>
                  </a:cubicBezTo>
                  <a:cubicBezTo>
                    <a:pt x="938" y="469"/>
                    <a:pt x="979" y="719"/>
                    <a:pt x="833" y="927"/>
                  </a:cubicBezTo>
                  <a:cubicBezTo>
                    <a:pt x="736" y="1073"/>
                    <a:pt x="577" y="1156"/>
                    <a:pt x="403" y="1156"/>
                  </a:cubicBezTo>
                  <a:cubicBezTo>
                    <a:pt x="353" y="1156"/>
                    <a:pt x="302" y="1149"/>
                    <a:pt x="250" y="1135"/>
                  </a:cubicBezTo>
                  <a:cubicBezTo>
                    <a:pt x="235" y="1130"/>
                    <a:pt x="219" y="1127"/>
                    <a:pt x="202" y="1127"/>
                  </a:cubicBezTo>
                  <a:cubicBezTo>
                    <a:pt x="150" y="1127"/>
                    <a:pt x="95" y="1151"/>
                    <a:pt x="64" y="1198"/>
                  </a:cubicBezTo>
                  <a:cubicBezTo>
                    <a:pt x="1" y="1301"/>
                    <a:pt x="42" y="1426"/>
                    <a:pt x="147" y="1468"/>
                  </a:cubicBezTo>
                  <a:cubicBezTo>
                    <a:pt x="229" y="1492"/>
                    <a:pt x="314" y="1504"/>
                    <a:pt x="399" y="1504"/>
                  </a:cubicBezTo>
                  <a:cubicBezTo>
                    <a:pt x="682" y="1504"/>
                    <a:pt x="969" y="1371"/>
                    <a:pt x="1146" y="1115"/>
                  </a:cubicBezTo>
                  <a:cubicBezTo>
                    <a:pt x="1354" y="760"/>
                    <a:pt x="1312" y="344"/>
                    <a:pt x="1041" y="53"/>
                  </a:cubicBezTo>
                  <a:cubicBezTo>
                    <a:pt x="1014" y="17"/>
                    <a:pt x="971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4989325" y="2617550"/>
              <a:ext cx="28600" cy="40975"/>
            </a:xfrm>
            <a:custGeom>
              <a:avLst/>
              <a:gdLst/>
              <a:ahLst/>
              <a:cxnLst/>
              <a:rect l="l" t="t" r="r" b="b"/>
              <a:pathLst>
                <a:path w="1144" h="1639" extrusionOk="0">
                  <a:moveTo>
                    <a:pt x="936" y="0"/>
                  </a:moveTo>
                  <a:cubicBezTo>
                    <a:pt x="561" y="0"/>
                    <a:pt x="208" y="250"/>
                    <a:pt x="104" y="644"/>
                  </a:cubicBezTo>
                  <a:cubicBezTo>
                    <a:pt x="0" y="1040"/>
                    <a:pt x="187" y="1435"/>
                    <a:pt x="520" y="1623"/>
                  </a:cubicBezTo>
                  <a:cubicBezTo>
                    <a:pt x="547" y="1634"/>
                    <a:pt x="575" y="1639"/>
                    <a:pt x="603" y="1639"/>
                  </a:cubicBezTo>
                  <a:cubicBezTo>
                    <a:pt x="682" y="1639"/>
                    <a:pt x="755" y="1596"/>
                    <a:pt x="769" y="1518"/>
                  </a:cubicBezTo>
                  <a:cubicBezTo>
                    <a:pt x="791" y="1435"/>
                    <a:pt x="749" y="1351"/>
                    <a:pt x="686" y="1310"/>
                  </a:cubicBezTo>
                  <a:cubicBezTo>
                    <a:pt x="500" y="1207"/>
                    <a:pt x="395" y="957"/>
                    <a:pt x="458" y="727"/>
                  </a:cubicBezTo>
                  <a:cubicBezTo>
                    <a:pt x="500" y="499"/>
                    <a:pt x="708" y="353"/>
                    <a:pt x="936" y="353"/>
                  </a:cubicBezTo>
                  <a:cubicBezTo>
                    <a:pt x="1019" y="353"/>
                    <a:pt x="1102" y="311"/>
                    <a:pt x="1102" y="228"/>
                  </a:cubicBezTo>
                  <a:cubicBezTo>
                    <a:pt x="1144" y="125"/>
                    <a:pt x="106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4976300" y="2580000"/>
              <a:ext cx="42175" cy="24500"/>
            </a:xfrm>
            <a:custGeom>
              <a:avLst/>
              <a:gdLst/>
              <a:ahLst/>
              <a:cxnLst/>
              <a:rect l="l" t="t" r="r" b="b"/>
              <a:pathLst>
                <a:path w="1687" h="980" extrusionOk="0">
                  <a:moveTo>
                    <a:pt x="176" y="1"/>
                  </a:moveTo>
                  <a:cubicBezTo>
                    <a:pt x="84" y="1"/>
                    <a:pt x="0" y="79"/>
                    <a:pt x="0" y="191"/>
                  </a:cubicBezTo>
                  <a:cubicBezTo>
                    <a:pt x="22" y="565"/>
                    <a:pt x="313" y="898"/>
                    <a:pt x="708" y="961"/>
                  </a:cubicBezTo>
                  <a:cubicBezTo>
                    <a:pt x="767" y="974"/>
                    <a:pt x="826" y="979"/>
                    <a:pt x="883" y="979"/>
                  </a:cubicBezTo>
                  <a:cubicBezTo>
                    <a:pt x="1211" y="979"/>
                    <a:pt x="1503" y="787"/>
                    <a:pt x="1645" y="503"/>
                  </a:cubicBezTo>
                  <a:cubicBezTo>
                    <a:pt x="1686" y="399"/>
                    <a:pt x="1623" y="274"/>
                    <a:pt x="1520" y="254"/>
                  </a:cubicBezTo>
                  <a:cubicBezTo>
                    <a:pt x="1505" y="250"/>
                    <a:pt x="1490" y="248"/>
                    <a:pt x="1475" y="248"/>
                  </a:cubicBezTo>
                  <a:cubicBezTo>
                    <a:pt x="1409" y="248"/>
                    <a:pt x="1350" y="285"/>
                    <a:pt x="1332" y="337"/>
                  </a:cubicBezTo>
                  <a:cubicBezTo>
                    <a:pt x="1242" y="518"/>
                    <a:pt x="1056" y="636"/>
                    <a:pt x="859" y="636"/>
                  </a:cubicBezTo>
                  <a:cubicBezTo>
                    <a:pt x="830" y="636"/>
                    <a:pt x="801" y="634"/>
                    <a:pt x="771" y="628"/>
                  </a:cubicBezTo>
                  <a:cubicBezTo>
                    <a:pt x="541" y="587"/>
                    <a:pt x="375" y="379"/>
                    <a:pt x="355" y="149"/>
                  </a:cubicBezTo>
                  <a:cubicBezTo>
                    <a:pt x="355" y="87"/>
                    <a:pt x="292" y="24"/>
                    <a:pt x="209" y="4"/>
                  </a:cubicBezTo>
                  <a:cubicBezTo>
                    <a:pt x="198" y="2"/>
                    <a:pt x="186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5047575" y="2564925"/>
              <a:ext cx="38525" cy="32925"/>
            </a:xfrm>
            <a:custGeom>
              <a:avLst/>
              <a:gdLst/>
              <a:ahLst/>
              <a:cxnLst/>
              <a:rect l="l" t="t" r="r" b="b"/>
              <a:pathLst>
                <a:path w="1541" h="1317" extrusionOk="0">
                  <a:moveTo>
                    <a:pt x="313" y="0"/>
                  </a:moveTo>
                  <a:cubicBezTo>
                    <a:pt x="250" y="0"/>
                    <a:pt x="185" y="41"/>
                    <a:pt x="145" y="108"/>
                  </a:cubicBezTo>
                  <a:cubicBezTo>
                    <a:pt x="1" y="461"/>
                    <a:pt x="84" y="877"/>
                    <a:pt x="395" y="1126"/>
                  </a:cubicBezTo>
                  <a:cubicBezTo>
                    <a:pt x="555" y="1254"/>
                    <a:pt x="747" y="1316"/>
                    <a:pt x="939" y="1316"/>
                  </a:cubicBezTo>
                  <a:cubicBezTo>
                    <a:pt x="1122" y="1316"/>
                    <a:pt x="1304" y="1259"/>
                    <a:pt x="1457" y="1148"/>
                  </a:cubicBezTo>
                  <a:cubicBezTo>
                    <a:pt x="1540" y="1085"/>
                    <a:pt x="1540" y="940"/>
                    <a:pt x="1457" y="877"/>
                  </a:cubicBezTo>
                  <a:cubicBezTo>
                    <a:pt x="1422" y="854"/>
                    <a:pt x="1382" y="838"/>
                    <a:pt x="1342" y="838"/>
                  </a:cubicBezTo>
                  <a:cubicBezTo>
                    <a:pt x="1309" y="838"/>
                    <a:pt x="1277" y="849"/>
                    <a:pt x="1249" y="877"/>
                  </a:cubicBezTo>
                  <a:cubicBezTo>
                    <a:pt x="1158" y="937"/>
                    <a:pt x="1049" y="968"/>
                    <a:pt x="941" y="968"/>
                  </a:cubicBezTo>
                  <a:cubicBezTo>
                    <a:pt x="825" y="968"/>
                    <a:pt x="711" y="932"/>
                    <a:pt x="625" y="857"/>
                  </a:cubicBezTo>
                  <a:cubicBezTo>
                    <a:pt x="437" y="710"/>
                    <a:pt x="375" y="461"/>
                    <a:pt x="478" y="253"/>
                  </a:cubicBezTo>
                  <a:cubicBezTo>
                    <a:pt x="500" y="169"/>
                    <a:pt x="478" y="86"/>
                    <a:pt x="417" y="45"/>
                  </a:cubicBezTo>
                  <a:cubicBezTo>
                    <a:pt x="386" y="14"/>
                    <a:pt x="350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5568725" y="2466175"/>
              <a:ext cx="30200" cy="19400"/>
            </a:xfrm>
            <a:custGeom>
              <a:avLst/>
              <a:gdLst/>
              <a:ahLst/>
              <a:cxnLst/>
              <a:rect l="l" t="t" r="r" b="b"/>
              <a:pathLst>
                <a:path w="1208" h="776" extrusionOk="0">
                  <a:moveTo>
                    <a:pt x="458" y="0"/>
                  </a:moveTo>
                  <a:cubicBezTo>
                    <a:pt x="312" y="105"/>
                    <a:pt x="187" y="230"/>
                    <a:pt x="84" y="396"/>
                  </a:cubicBezTo>
                  <a:cubicBezTo>
                    <a:pt x="0" y="541"/>
                    <a:pt x="62" y="729"/>
                    <a:pt x="228" y="771"/>
                  </a:cubicBezTo>
                  <a:cubicBezTo>
                    <a:pt x="246" y="774"/>
                    <a:pt x="264" y="776"/>
                    <a:pt x="282" y="776"/>
                  </a:cubicBezTo>
                  <a:cubicBezTo>
                    <a:pt x="373" y="776"/>
                    <a:pt x="468" y="735"/>
                    <a:pt x="520" y="666"/>
                  </a:cubicBezTo>
                  <a:cubicBezTo>
                    <a:pt x="655" y="435"/>
                    <a:pt x="879" y="311"/>
                    <a:pt x="1143" y="311"/>
                  </a:cubicBezTo>
                  <a:cubicBezTo>
                    <a:pt x="1164" y="311"/>
                    <a:pt x="1185" y="311"/>
                    <a:pt x="1207" y="313"/>
                  </a:cubicBezTo>
                  <a:lnTo>
                    <a:pt x="1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5513600" y="2466175"/>
              <a:ext cx="39000" cy="24025"/>
            </a:xfrm>
            <a:custGeom>
              <a:avLst/>
              <a:gdLst/>
              <a:ahLst/>
              <a:cxnLst/>
              <a:rect l="l" t="t" r="r" b="b"/>
              <a:pathLst>
                <a:path w="1560" h="961" extrusionOk="0">
                  <a:moveTo>
                    <a:pt x="1040" y="0"/>
                  </a:moveTo>
                  <a:cubicBezTo>
                    <a:pt x="922" y="276"/>
                    <a:pt x="635" y="460"/>
                    <a:pt x="357" y="460"/>
                  </a:cubicBezTo>
                  <a:cubicBezTo>
                    <a:pt x="342" y="460"/>
                    <a:pt x="327" y="459"/>
                    <a:pt x="311" y="458"/>
                  </a:cubicBezTo>
                  <a:cubicBezTo>
                    <a:pt x="299" y="456"/>
                    <a:pt x="286" y="455"/>
                    <a:pt x="274" y="455"/>
                  </a:cubicBezTo>
                  <a:cubicBezTo>
                    <a:pt x="166" y="455"/>
                    <a:pt x="79" y="532"/>
                    <a:pt x="42" y="624"/>
                  </a:cubicBezTo>
                  <a:cubicBezTo>
                    <a:pt x="0" y="791"/>
                    <a:pt x="103" y="937"/>
                    <a:pt x="270" y="957"/>
                  </a:cubicBezTo>
                  <a:cubicBezTo>
                    <a:pt x="300" y="959"/>
                    <a:pt x="331" y="961"/>
                    <a:pt x="361" y="961"/>
                  </a:cubicBezTo>
                  <a:cubicBezTo>
                    <a:pt x="870" y="961"/>
                    <a:pt x="1362" y="635"/>
                    <a:pt x="1540" y="125"/>
                  </a:cubicBezTo>
                  <a:cubicBezTo>
                    <a:pt x="1540" y="83"/>
                    <a:pt x="1560" y="42"/>
                    <a:pt x="1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5547925" y="2482750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534" y="0"/>
                  </a:moveTo>
                  <a:cubicBezTo>
                    <a:pt x="495" y="0"/>
                    <a:pt x="454" y="14"/>
                    <a:pt x="416" y="45"/>
                  </a:cubicBezTo>
                  <a:cubicBezTo>
                    <a:pt x="103" y="294"/>
                    <a:pt x="0" y="752"/>
                    <a:pt x="167" y="1126"/>
                  </a:cubicBezTo>
                  <a:cubicBezTo>
                    <a:pt x="326" y="1446"/>
                    <a:pt x="651" y="1644"/>
                    <a:pt x="990" y="1644"/>
                  </a:cubicBezTo>
                  <a:cubicBezTo>
                    <a:pt x="1048" y="1644"/>
                    <a:pt x="1107" y="1638"/>
                    <a:pt x="1165" y="1626"/>
                  </a:cubicBezTo>
                  <a:cubicBezTo>
                    <a:pt x="1269" y="1606"/>
                    <a:pt x="1332" y="1481"/>
                    <a:pt x="1290" y="1376"/>
                  </a:cubicBezTo>
                  <a:cubicBezTo>
                    <a:pt x="1256" y="1307"/>
                    <a:pt x="1193" y="1267"/>
                    <a:pt x="1137" y="1267"/>
                  </a:cubicBezTo>
                  <a:cubicBezTo>
                    <a:pt x="1125" y="1267"/>
                    <a:pt x="1113" y="1269"/>
                    <a:pt x="1102" y="1273"/>
                  </a:cubicBezTo>
                  <a:cubicBezTo>
                    <a:pt x="1070" y="1278"/>
                    <a:pt x="1038" y="1281"/>
                    <a:pt x="1007" y="1281"/>
                  </a:cubicBezTo>
                  <a:cubicBezTo>
                    <a:pt x="796" y="1281"/>
                    <a:pt x="608" y="1160"/>
                    <a:pt x="500" y="960"/>
                  </a:cubicBezTo>
                  <a:cubicBezTo>
                    <a:pt x="395" y="752"/>
                    <a:pt x="478" y="482"/>
                    <a:pt x="644" y="336"/>
                  </a:cubicBezTo>
                  <a:cubicBezTo>
                    <a:pt x="728" y="274"/>
                    <a:pt x="728" y="191"/>
                    <a:pt x="708" y="108"/>
                  </a:cubicBezTo>
                  <a:cubicBezTo>
                    <a:pt x="668" y="41"/>
                    <a:pt x="603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5473025" y="2476400"/>
              <a:ext cx="29650" cy="19050"/>
            </a:xfrm>
            <a:custGeom>
              <a:avLst/>
              <a:gdLst/>
              <a:ahLst/>
              <a:cxnLst/>
              <a:rect l="l" t="t" r="r" b="b"/>
              <a:pathLst>
                <a:path w="1186" h="762" extrusionOk="0">
                  <a:moveTo>
                    <a:pt x="626" y="0"/>
                  </a:moveTo>
                  <a:cubicBezTo>
                    <a:pt x="563" y="0"/>
                    <a:pt x="499" y="10"/>
                    <a:pt x="437" y="29"/>
                  </a:cubicBezTo>
                  <a:cubicBezTo>
                    <a:pt x="167" y="112"/>
                    <a:pt x="0" y="382"/>
                    <a:pt x="20" y="653"/>
                  </a:cubicBezTo>
                  <a:cubicBezTo>
                    <a:pt x="38" y="722"/>
                    <a:pt x="83" y="762"/>
                    <a:pt x="145" y="762"/>
                  </a:cubicBezTo>
                  <a:cubicBezTo>
                    <a:pt x="158" y="762"/>
                    <a:pt x="172" y="760"/>
                    <a:pt x="187" y="756"/>
                  </a:cubicBezTo>
                  <a:cubicBezTo>
                    <a:pt x="250" y="736"/>
                    <a:pt x="270" y="695"/>
                    <a:pt x="270" y="631"/>
                  </a:cubicBezTo>
                  <a:cubicBezTo>
                    <a:pt x="270" y="465"/>
                    <a:pt x="353" y="320"/>
                    <a:pt x="520" y="257"/>
                  </a:cubicBezTo>
                  <a:cubicBezTo>
                    <a:pt x="550" y="248"/>
                    <a:pt x="582" y="244"/>
                    <a:pt x="615" y="244"/>
                  </a:cubicBezTo>
                  <a:cubicBezTo>
                    <a:pt x="739" y="244"/>
                    <a:pt x="870" y="304"/>
                    <a:pt x="936" y="403"/>
                  </a:cubicBezTo>
                  <a:cubicBezTo>
                    <a:pt x="952" y="449"/>
                    <a:pt x="990" y="473"/>
                    <a:pt x="1035" y="473"/>
                  </a:cubicBezTo>
                  <a:cubicBezTo>
                    <a:pt x="1050" y="473"/>
                    <a:pt x="1066" y="470"/>
                    <a:pt x="1082" y="465"/>
                  </a:cubicBezTo>
                  <a:cubicBezTo>
                    <a:pt x="1144" y="423"/>
                    <a:pt x="1185" y="340"/>
                    <a:pt x="1144" y="279"/>
                  </a:cubicBezTo>
                  <a:cubicBezTo>
                    <a:pt x="1033" y="102"/>
                    <a:pt x="835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5371575" y="2470725"/>
              <a:ext cx="29700" cy="18450"/>
            </a:xfrm>
            <a:custGeom>
              <a:avLst/>
              <a:gdLst/>
              <a:ahLst/>
              <a:cxnLst/>
              <a:rect l="l" t="t" r="r" b="b"/>
              <a:pathLst>
                <a:path w="1188" h="738" extrusionOk="0">
                  <a:moveTo>
                    <a:pt x="561" y="1"/>
                  </a:moveTo>
                  <a:cubicBezTo>
                    <a:pt x="351" y="1"/>
                    <a:pt x="158" y="120"/>
                    <a:pt x="42" y="317"/>
                  </a:cubicBezTo>
                  <a:cubicBezTo>
                    <a:pt x="1" y="381"/>
                    <a:pt x="42" y="464"/>
                    <a:pt x="126" y="484"/>
                  </a:cubicBezTo>
                  <a:cubicBezTo>
                    <a:pt x="142" y="489"/>
                    <a:pt x="156" y="492"/>
                    <a:pt x="170" y="492"/>
                  </a:cubicBezTo>
                  <a:cubicBezTo>
                    <a:pt x="210" y="492"/>
                    <a:pt x="241" y="468"/>
                    <a:pt x="272" y="422"/>
                  </a:cubicBezTo>
                  <a:cubicBezTo>
                    <a:pt x="323" y="320"/>
                    <a:pt x="444" y="245"/>
                    <a:pt x="579" y="245"/>
                  </a:cubicBezTo>
                  <a:cubicBezTo>
                    <a:pt x="608" y="245"/>
                    <a:pt x="637" y="249"/>
                    <a:pt x="667" y="256"/>
                  </a:cubicBezTo>
                  <a:cubicBezTo>
                    <a:pt x="833" y="317"/>
                    <a:pt x="938" y="464"/>
                    <a:pt x="938" y="609"/>
                  </a:cubicBezTo>
                  <a:cubicBezTo>
                    <a:pt x="938" y="672"/>
                    <a:pt x="979" y="714"/>
                    <a:pt x="1021" y="734"/>
                  </a:cubicBezTo>
                  <a:cubicBezTo>
                    <a:pt x="1032" y="736"/>
                    <a:pt x="1043" y="738"/>
                    <a:pt x="1054" y="738"/>
                  </a:cubicBezTo>
                  <a:cubicBezTo>
                    <a:pt x="1125" y="738"/>
                    <a:pt x="1187" y="681"/>
                    <a:pt x="1187" y="609"/>
                  </a:cubicBezTo>
                  <a:cubicBezTo>
                    <a:pt x="1187" y="359"/>
                    <a:pt x="999" y="109"/>
                    <a:pt x="730" y="26"/>
                  </a:cubicBezTo>
                  <a:cubicBezTo>
                    <a:pt x="673" y="9"/>
                    <a:pt x="617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5435575" y="2546925"/>
              <a:ext cx="29650" cy="18200"/>
            </a:xfrm>
            <a:custGeom>
              <a:avLst/>
              <a:gdLst/>
              <a:ahLst/>
              <a:cxnLst/>
              <a:rect l="l" t="t" r="r" b="b"/>
              <a:pathLst>
                <a:path w="1186" h="728" extrusionOk="0">
                  <a:moveTo>
                    <a:pt x="589" y="0"/>
                  </a:moveTo>
                  <a:cubicBezTo>
                    <a:pt x="364" y="0"/>
                    <a:pt x="146" y="121"/>
                    <a:pt x="42" y="329"/>
                  </a:cubicBezTo>
                  <a:cubicBezTo>
                    <a:pt x="1" y="390"/>
                    <a:pt x="42" y="473"/>
                    <a:pt x="125" y="495"/>
                  </a:cubicBezTo>
                  <a:cubicBezTo>
                    <a:pt x="141" y="500"/>
                    <a:pt x="155" y="502"/>
                    <a:pt x="168" y="502"/>
                  </a:cubicBezTo>
                  <a:cubicBezTo>
                    <a:pt x="208" y="502"/>
                    <a:pt x="239" y="479"/>
                    <a:pt x="270" y="432"/>
                  </a:cubicBezTo>
                  <a:cubicBezTo>
                    <a:pt x="322" y="329"/>
                    <a:pt x="444" y="254"/>
                    <a:pt x="578" y="254"/>
                  </a:cubicBezTo>
                  <a:cubicBezTo>
                    <a:pt x="607" y="254"/>
                    <a:pt x="637" y="258"/>
                    <a:pt x="666" y="265"/>
                  </a:cubicBezTo>
                  <a:cubicBezTo>
                    <a:pt x="833" y="307"/>
                    <a:pt x="936" y="453"/>
                    <a:pt x="936" y="598"/>
                  </a:cubicBezTo>
                  <a:cubicBezTo>
                    <a:pt x="936" y="661"/>
                    <a:pt x="978" y="703"/>
                    <a:pt x="1019" y="723"/>
                  </a:cubicBezTo>
                  <a:cubicBezTo>
                    <a:pt x="1030" y="726"/>
                    <a:pt x="1041" y="727"/>
                    <a:pt x="1052" y="727"/>
                  </a:cubicBezTo>
                  <a:cubicBezTo>
                    <a:pt x="1123" y="727"/>
                    <a:pt x="1186" y="670"/>
                    <a:pt x="1186" y="598"/>
                  </a:cubicBezTo>
                  <a:cubicBezTo>
                    <a:pt x="1186" y="329"/>
                    <a:pt x="999" y="99"/>
                    <a:pt x="728" y="16"/>
                  </a:cubicBezTo>
                  <a:cubicBezTo>
                    <a:pt x="682" y="5"/>
                    <a:pt x="636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5584825" y="2487625"/>
              <a:ext cx="14100" cy="8475"/>
            </a:xfrm>
            <a:custGeom>
              <a:avLst/>
              <a:gdLst/>
              <a:ahLst/>
              <a:cxnLst/>
              <a:rect l="l" t="t" r="r" b="b"/>
              <a:pathLst>
                <a:path w="564" h="339" extrusionOk="0">
                  <a:moveTo>
                    <a:pt x="431" y="0"/>
                  </a:moveTo>
                  <a:cubicBezTo>
                    <a:pt x="302" y="0"/>
                    <a:pt x="171" y="43"/>
                    <a:pt x="64" y="121"/>
                  </a:cubicBezTo>
                  <a:cubicBezTo>
                    <a:pt x="1" y="162"/>
                    <a:pt x="1" y="246"/>
                    <a:pt x="64" y="307"/>
                  </a:cubicBezTo>
                  <a:cubicBezTo>
                    <a:pt x="85" y="328"/>
                    <a:pt x="110" y="338"/>
                    <a:pt x="136" y="338"/>
                  </a:cubicBezTo>
                  <a:cubicBezTo>
                    <a:pt x="162" y="338"/>
                    <a:pt x="188" y="328"/>
                    <a:pt x="209" y="307"/>
                  </a:cubicBezTo>
                  <a:cubicBezTo>
                    <a:pt x="270" y="271"/>
                    <a:pt x="337" y="249"/>
                    <a:pt x="408" y="249"/>
                  </a:cubicBezTo>
                  <a:cubicBezTo>
                    <a:pt x="458" y="249"/>
                    <a:pt x="511" y="261"/>
                    <a:pt x="563" y="287"/>
                  </a:cubicBezTo>
                  <a:lnTo>
                    <a:pt x="563" y="16"/>
                  </a:lnTo>
                  <a:cubicBezTo>
                    <a:pt x="520" y="5"/>
                    <a:pt x="476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5588000" y="2532250"/>
              <a:ext cx="10925" cy="10500"/>
            </a:xfrm>
            <a:custGeom>
              <a:avLst/>
              <a:gdLst/>
              <a:ahLst/>
              <a:cxnLst/>
              <a:rect l="l" t="t" r="r" b="b"/>
              <a:pathLst>
                <a:path w="437" h="420" extrusionOk="0">
                  <a:moveTo>
                    <a:pt x="436" y="0"/>
                  </a:moveTo>
                  <a:cubicBezTo>
                    <a:pt x="373" y="103"/>
                    <a:pt x="270" y="167"/>
                    <a:pt x="145" y="187"/>
                  </a:cubicBezTo>
                  <a:cubicBezTo>
                    <a:pt x="82" y="187"/>
                    <a:pt x="40" y="228"/>
                    <a:pt x="20" y="270"/>
                  </a:cubicBezTo>
                  <a:cubicBezTo>
                    <a:pt x="1" y="344"/>
                    <a:pt x="50" y="419"/>
                    <a:pt x="120" y="419"/>
                  </a:cubicBezTo>
                  <a:cubicBezTo>
                    <a:pt x="128" y="419"/>
                    <a:pt x="136" y="418"/>
                    <a:pt x="145" y="416"/>
                  </a:cubicBezTo>
                  <a:cubicBezTo>
                    <a:pt x="248" y="416"/>
                    <a:pt x="353" y="395"/>
                    <a:pt x="436" y="333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5593150" y="2513675"/>
              <a:ext cx="5775" cy="9725"/>
            </a:xfrm>
            <a:custGeom>
              <a:avLst/>
              <a:gdLst/>
              <a:ahLst/>
              <a:cxnLst/>
              <a:rect l="l" t="t" r="r" b="b"/>
              <a:pathLst>
                <a:path w="231" h="389" extrusionOk="0">
                  <a:moveTo>
                    <a:pt x="133" y="1"/>
                  </a:moveTo>
                  <a:cubicBezTo>
                    <a:pt x="71" y="1"/>
                    <a:pt x="17" y="50"/>
                    <a:pt x="0" y="97"/>
                  </a:cubicBezTo>
                  <a:cubicBezTo>
                    <a:pt x="0" y="161"/>
                    <a:pt x="22" y="222"/>
                    <a:pt x="64" y="244"/>
                  </a:cubicBezTo>
                  <a:cubicBezTo>
                    <a:pt x="147" y="264"/>
                    <a:pt x="188" y="327"/>
                    <a:pt x="230" y="389"/>
                  </a:cubicBezTo>
                  <a:lnTo>
                    <a:pt x="230" y="56"/>
                  </a:lnTo>
                  <a:cubicBezTo>
                    <a:pt x="208" y="36"/>
                    <a:pt x="188" y="36"/>
                    <a:pt x="188" y="14"/>
                  </a:cubicBezTo>
                  <a:cubicBezTo>
                    <a:pt x="170" y="5"/>
                    <a:pt x="151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5548950" y="2533425"/>
              <a:ext cx="27075" cy="23675"/>
            </a:xfrm>
            <a:custGeom>
              <a:avLst/>
              <a:gdLst/>
              <a:ahLst/>
              <a:cxnLst/>
              <a:rect l="l" t="t" r="r" b="b"/>
              <a:pathLst>
                <a:path w="1083" h="947" extrusionOk="0">
                  <a:moveTo>
                    <a:pt x="406" y="1"/>
                  </a:moveTo>
                  <a:cubicBezTo>
                    <a:pt x="286" y="1"/>
                    <a:pt x="166" y="33"/>
                    <a:pt x="62" y="98"/>
                  </a:cubicBezTo>
                  <a:cubicBezTo>
                    <a:pt x="1" y="161"/>
                    <a:pt x="1" y="244"/>
                    <a:pt x="62" y="306"/>
                  </a:cubicBezTo>
                  <a:cubicBezTo>
                    <a:pt x="83" y="327"/>
                    <a:pt x="109" y="337"/>
                    <a:pt x="136" y="337"/>
                  </a:cubicBezTo>
                  <a:cubicBezTo>
                    <a:pt x="162" y="337"/>
                    <a:pt x="188" y="327"/>
                    <a:pt x="209" y="306"/>
                  </a:cubicBezTo>
                  <a:cubicBezTo>
                    <a:pt x="268" y="267"/>
                    <a:pt x="340" y="246"/>
                    <a:pt x="413" y="246"/>
                  </a:cubicBezTo>
                  <a:cubicBezTo>
                    <a:pt x="496" y="246"/>
                    <a:pt x="579" y="272"/>
                    <a:pt x="645" y="328"/>
                  </a:cubicBezTo>
                  <a:cubicBezTo>
                    <a:pt x="770" y="452"/>
                    <a:pt x="811" y="619"/>
                    <a:pt x="728" y="764"/>
                  </a:cubicBezTo>
                  <a:cubicBezTo>
                    <a:pt x="708" y="805"/>
                    <a:pt x="728" y="869"/>
                    <a:pt x="770" y="910"/>
                  </a:cubicBezTo>
                  <a:cubicBezTo>
                    <a:pt x="795" y="934"/>
                    <a:pt x="823" y="946"/>
                    <a:pt x="850" y="946"/>
                  </a:cubicBezTo>
                  <a:cubicBezTo>
                    <a:pt x="892" y="946"/>
                    <a:pt x="933" y="919"/>
                    <a:pt x="958" y="869"/>
                  </a:cubicBezTo>
                  <a:cubicBezTo>
                    <a:pt x="1083" y="639"/>
                    <a:pt x="1019" y="328"/>
                    <a:pt x="811" y="140"/>
                  </a:cubicBezTo>
                  <a:cubicBezTo>
                    <a:pt x="697" y="48"/>
                    <a:pt x="552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5533350" y="2572275"/>
              <a:ext cx="29650" cy="16850"/>
            </a:xfrm>
            <a:custGeom>
              <a:avLst/>
              <a:gdLst/>
              <a:ahLst/>
              <a:cxnLst/>
              <a:rect l="l" t="t" r="r" b="b"/>
              <a:pathLst>
                <a:path w="1186" h="674" extrusionOk="0">
                  <a:moveTo>
                    <a:pt x="1041" y="0"/>
                  </a:moveTo>
                  <a:cubicBezTo>
                    <a:pt x="978" y="22"/>
                    <a:pt x="936" y="63"/>
                    <a:pt x="936" y="105"/>
                  </a:cubicBezTo>
                  <a:cubicBezTo>
                    <a:pt x="916" y="272"/>
                    <a:pt x="791" y="396"/>
                    <a:pt x="625" y="438"/>
                  </a:cubicBezTo>
                  <a:cubicBezTo>
                    <a:pt x="611" y="440"/>
                    <a:pt x="597" y="440"/>
                    <a:pt x="584" y="440"/>
                  </a:cubicBezTo>
                  <a:cubicBezTo>
                    <a:pt x="435" y="440"/>
                    <a:pt x="307" y="343"/>
                    <a:pt x="250" y="208"/>
                  </a:cubicBezTo>
                  <a:cubicBezTo>
                    <a:pt x="233" y="175"/>
                    <a:pt x="189" y="141"/>
                    <a:pt x="151" y="141"/>
                  </a:cubicBezTo>
                  <a:cubicBezTo>
                    <a:pt x="142" y="141"/>
                    <a:pt x="133" y="143"/>
                    <a:pt x="126" y="147"/>
                  </a:cubicBezTo>
                  <a:cubicBezTo>
                    <a:pt x="42" y="147"/>
                    <a:pt x="1" y="230"/>
                    <a:pt x="21" y="313"/>
                  </a:cubicBezTo>
                  <a:cubicBezTo>
                    <a:pt x="114" y="534"/>
                    <a:pt x="336" y="673"/>
                    <a:pt x="574" y="673"/>
                  </a:cubicBezTo>
                  <a:cubicBezTo>
                    <a:pt x="604" y="673"/>
                    <a:pt x="635" y="671"/>
                    <a:pt x="666" y="666"/>
                  </a:cubicBezTo>
                  <a:cubicBezTo>
                    <a:pt x="936" y="624"/>
                    <a:pt x="1144" y="416"/>
                    <a:pt x="1186" y="147"/>
                  </a:cubicBezTo>
                  <a:cubicBezTo>
                    <a:pt x="1186" y="63"/>
                    <a:pt x="1124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5553125" y="2610100"/>
              <a:ext cx="24450" cy="25725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291" y="1"/>
                  </a:moveTo>
                  <a:cubicBezTo>
                    <a:pt x="255" y="1"/>
                    <a:pt x="218" y="17"/>
                    <a:pt x="187" y="48"/>
                  </a:cubicBezTo>
                  <a:cubicBezTo>
                    <a:pt x="20" y="256"/>
                    <a:pt x="0" y="548"/>
                    <a:pt x="167" y="776"/>
                  </a:cubicBezTo>
                  <a:cubicBezTo>
                    <a:pt x="285" y="939"/>
                    <a:pt x="467" y="1029"/>
                    <a:pt x="652" y="1029"/>
                  </a:cubicBezTo>
                  <a:cubicBezTo>
                    <a:pt x="727" y="1029"/>
                    <a:pt x="802" y="1014"/>
                    <a:pt x="874" y="984"/>
                  </a:cubicBezTo>
                  <a:cubicBezTo>
                    <a:pt x="957" y="964"/>
                    <a:pt x="977" y="859"/>
                    <a:pt x="936" y="797"/>
                  </a:cubicBezTo>
                  <a:cubicBezTo>
                    <a:pt x="905" y="767"/>
                    <a:pt x="864" y="747"/>
                    <a:pt x="828" y="747"/>
                  </a:cubicBezTo>
                  <a:cubicBezTo>
                    <a:pt x="815" y="747"/>
                    <a:pt x="802" y="750"/>
                    <a:pt x="791" y="756"/>
                  </a:cubicBezTo>
                  <a:cubicBezTo>
                    <a:pt x="747" y="774"/>
                    <a:pt x="700" y="783"/>
                    <a:pt x="653" y="783"/>
                  </a:cubicBezTo>
                  <a:cubicBezTo>
                    <a:pt x="542" y="783"/>
                    <a:pt x="433" y="733"/>
                    <a:pt x="375" y="631"/>
                  </a:cubicBezTo>
                  <a:cubicBezTo>
                    <a:pt x="270" y="506"/>
                    <a:pt x="270" y="318"/>
                    <a:pt x="375" y="193"/>
                  </a:cubicBezTo>
                  <a:cubicBezTo>
                    <a:pt x="416" y="152"/>
                    <a:pt x="416" y="90"/>
                    <a:pt x="395" y="48"/>
                  </a:cubicBezTo>
                  <a:cubicBezTo>
                    <a:pt x="364" y="17"/>
                    <a:pt x="328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5464150" y="2520950"/>
              <a:ext cx="57800" cy="60000"/>
            </a:xfrm>
            <a:custGeom>
              <a:avLst/>
              <a:gdLst/>
              <a:ahLst/>
              <a:cxnLst/>
              <a:rect l="l" t="t" r="r" b="b"/>
              <a:pathLst>
                <a:path w="2312" h="2400" extrusionOk="0">
                  <a:moveTo>
                    <a:pt x="802" y="1"/>
                  </a:moveTo>
                  <a:cubicBezTo>
                    <a:pt x="609" y="1"/>
                    <a:pt x="415" y="40"/>
                    <a:pt x="231" y="119"/>
                  </a:cubicBezTo>
                  <a:cubicBezTo>
                    <a:pt x="43" y="181"/>
                    <a:pt x="1" y="411"/>
                    <a:pt x="106" y="555"/>
                  </a:cubicBezTo>
                  <a:cubicBezTo>
                    <a:pt x="162" y="626"/>
                    <a:pt x="247" y="668"/>
                    <a:pt x="334" y="668"/>
                  </a:cubicBezTo>
                  <a:cubicBezTo>
                    <a:pt x="376" y="668"/>
                    <a:pt x="418" y="659"/>
                    <a:pt x="459" y="639"/>
                  </a:cubicBezTo>
                  <a:cubicBezTo>
                    <a:pt x="558" y="595"/>
                    <a:pt x="665" y="574"/>
                    <a:pt x="773" y="574"/>
                  </a:cubicBezTo>
                  <a:cubicBezTo>
                    <a:pt x="1025" y="574"/>
                    <a:pt x="1282" y="690"/>
                    <a:pt x="1457" y="910"/>
                  </a:cubicBezTo>
                  <a:cubicBezTo>
                    <a:pt x="1687" y="1221"/>
                    <a:pt x="1687" y="1637"/>
                    <a:pt x="1457" y="1928"/>
                  </a:cubicBezTo>
                  <a:cubicBezTo>
                    <a:pt x="1374" y="2033"/>
                    <a:pt x="1374" y="2178"/>
                    <a:pt x="1457" y="2283"/>
                  </a:cubicBezTo>
                  <a:cubicBezTo>
                    <a:pt x="1511" y="2358"/>
                    <a:pt x="1599" y="2400"/>
                    <a:pt x="1688" y="2400"/>
                  </a:cubicBezTo>
                  <a:cubicBezTo>
                    <a:pt x="1770" y="2400"/>
                    <a:pt x="1855" y="2363"/>
                    <a:pt x="1915" y="2283"/>
                  </a:cubicBezTo>
                  <a:cubicBezTo>
                    <a:pt x="2289" y="1784"/>
                    <a:pt x="2311" y="1076"/>
                    <a:pt x="1915" y="555"/>
                  </a:cubicBezTo>
                  <a:cubicBezTo>
                    <a:pt x="1630" y="185"/>
                    <a:pt x="1220" y="1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5406450" y="2466175"/>
              <a:ext cx="36925" cy="7075"/>
            </a:xfrm>
            <a:custGeom>
              <a:avLst/>
              <a:gdLst/>
              <a:ahLst/>
              <a:cxnLst/>
              <a:rect l="l" t="t" r="r" b="b"/>
              <a:pathLst>
                <a:path w="1477" h="283" extrusionOk="0">
                  <a:moveTo>
                    <a:pt x="0" y="0"/>
                  </a:moveTo>
                  <a:cubicBezTo>
                    <a:pt x="125" y="105"/>
                    <a:pt x="250" y="188"/>
                    <a:pt x="417" y="230"/>
                  </a:cubicBezTo>
                  <a:cubicBezTo>
                    <a:pt x="524" y="266"/>
                    <a:pt x="633" y="283"/>
                    <a:pt x="741" y="283"/>
                  </a:cubicBezTo>
                  <a:cubicBezTo>
                    <a:pt x="1009" y="283"/>
                    <a:pt x="1269" y="178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5456375" y="2466175"/>
              <a:ext cx="9900" cy="3600"/>
            </a:xfrm>
            <a:custGeom>
              <a:avLst/>
              <a:gdLst/>
              <a:ahLst/>
              <a:cxnLst/>
              <a:rect l="l" t="t" r="r" b="b"/>
              <a:pathLst>
                <a:path w="396" h="144" extrusionOk="0">
                  <a:moveTo>
                    <a:pt x="1" y="0"/>
                  </a:moveTo>
                  <a:lnTo>
                    <a:pt x="1" y="22"/>
                  </a:lnTo>
                  <a:cubicBezTo>
                    <a:pt x="29" y="92"/>
                    <a:pt x="95" y="143"/>
                    <a:pt x="168" y="143"/>
                  </a:cubicBezTo>
                  <a:cubicBezTo>
                    <a:pt x="202" y="143"/>
                    <a:pt x="237" y="132"/>
                    <a:pt x="270" y="105"/>
                  </a:cubicBezTo>
                  <a:cubicBezTo>
                    <a:pt x="312" y="83"/>
                    <a:pt x="354" y="42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5412150" y="2487325"/>
              <a:ext cx="22900" cy="27250"/>
            </a:xfrm>
            <a:custGeom>
              <a:avLst/>
              <a:gdLst/>
              <a:ahLst/>
              <a:cxnLst/>
              <a:rect l="l" t="t" r="r" b="b"/>
              <a:pathLst>
                <a:path w="916" h="1090" extrusionOk="0">
                  <a:moveTo>
                    <a:pt x="228" y="0"/>
                  </a:moveTo>
                  <a:cubicBezTo>
                    <a:pt x="194" y="0"/>
                    <a:pt x="160" y="3"/>
                    <a:pt x="125" y="8"/>
                  </a:cubicBezTo>
                  <a:cubicBezTo>
                    <a:pt x="42" y="28"/>
                    <a:pt x="1" y="111"/>
                    <a:pt x="42" y="174"/>
                  </a:cubicBezTo>
                  <a:cubicBezTo>
                    <a:pt x="64" y="236"/>
                    <a:pt x="125" y="258"/>
                    <a:pt x="167" y="258"/>
                  </a:cubicBezTo>
                  <a:cubicBezTo>
                    <a:pt x="196" y="250"/>
                    <a:pt x="225" y="247"/>
                    <a:pt x="253" y="247"/>
                  </a:cubicBezTo>
                  <a:cubicBezTo>
                    <a:pt x="388" y="247"/>
                    <a:pt x="511" y="324"/>
                    <a:pt x="563" y="444"/>
                  </a:cubicBezTo>
                  <a:cubicBezTo>
                    <a:pt x="625" y="610"/>
                    <a:pt x="583" y="777"/>
                    <a:pt x="480" y="882"/>
                  </a:cubicBezTo>
                  <a:cubicBezTo>
                    <a:pt x="417" y="923"/>
                    <a:pt x="417" y="985"/>
                    <a:pt x="438" y="1027"/>
                  </a:cubicBezTo>
                  <a:cubicBezTo>
                    <a:pt x="465" y="1067"/>
                    <a:pt x="509" y="1090"/>
                    <a:pt x="553" y="1090"/>
                  </a:cubicBezTo>
                  <a:cubicBezTo>
                    <a:pt x="578" y="1090"/>
                    <a:pt x="603" y="1083"/>
                    <a:pt x="625" y="1068"/>
                  </a:cubicBezTo>
                  <a:cubicBezTo>
                    <a:pt x="833" y="902"/>
                    <a:pt x="916" y="610"/>
                    <a:pt x="791" y="341"/>
                  </a:cubicBezTo>
                  <a:cubicBezTo>
                    <a:pt x="682" y="123"/>
                    <a:pt x="46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5460550" y="2577600"/>
              <a:ext cx="20275" cy="29025"/>
            </a:xfrm>
            <a:custGeom>
              <a:avLst/>
              <a:gdLst/>
              <a:ahLst/>
              <a:cxnLst/>
              <a:rect l="l" t="t" r="r" b="b"/>
              <a:pathLst>
                <a:path w="811" h="1161" extrusionOk="0">
                  <a:moveTo>
                    <a:pt x="401" y="1"/>
                  </a:moveTo>
                  <a:cubicBezTo>
                    <a:pt x="345" y="1"/>
                    <a:pt x="286" y="39"/>
                    <a:pt x="270" y="100"/>
                  </a:cubicBezTo>
                  <a:cubicBezTo>
                    <a:pt x="270" y="162"/>
                    <a:pt x="291" y="203"/>
                    <a:pt x="333" y="245"/>
                  </a:cubicBezTo>
                  <a:cubicBezTo>
                    <a:pt x="478" y="308"/>
                    <a:pt x="541" y="475"/>
                    <a:pt x="499" y="641"/>
                  </a:cubicBezTo>
                  <a:cubicBezTo>
                    <a:pt x="458" y="807"/>
                    <a:pt x="311" y="911"/>
                    <a:pt x="145" y="911"/>
                  </a:cubicBezTo>
                  <a:cubicBezTo>
                    <a:pt x="83" y="911"/>
                    <a:pt x="42" y="952"/>
                    <a:pt x="20" y="994"/>
                  </a:cubicBezTo>
                  <a:cubicBezTo>
                    <a:pt x="0" y="1077"/>
                    <a:pt x="62" y="1160"/>
                    <a:pt x="145" y="1160"/>
                  </a:cubicBezTo>
                  <a:cubicBezTo>
                    <a:pt x="416" y="1160"/>
                    <a:pt x="666" y="974"/>
                    <a:pt x="727" y="703"/>
                  </a:cubicBezTo>
                  <a:cubicBezTo>
                    <a:pt x="811" y="433"/>
                    <a:pt x="686" y="162"/>
                    <a:pt x="458" y="17"/>
                  </a:cubicBezTo>
                  <a:cubicBezTo>
                    <a:pt x="441" y="6"/>
                    <a:pt x="42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5490700" y="2466175"/>
              <a:ext cx="18225" cy="2175"/>
            </a:xfrm>
            <a:custGeom>
              <a:avLst/>
              <a:gdLst/>
              <a:ahLst/>
              <a:cxnLst/>
              <a:rect l="l" t="t" r="r" b="b"/>
              <a:pathLst>
                <a:path w="729" h="87" extrusionOk="0">
                  <a:moveTo>
                    <a:pt x="1" y="0"/>
                  </a:moveTo>
                  <a:cubicBezTo>
                    <a:pt x="120" y="55"/>
                    <a:pt x="250" y="86"/>
                    <a:pt x="381" y="86"/>
                  </a:cubicBezTo>
                  <a:cubicBezTo>
                    <a:pt x="500" y="86"/>
                    <a:pt x="619" y="6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5526075" y="2518100"/>
              <a:ext cx="23350" cy="41975"/>
            </a:xfrm>
            <a:custGeom>
              <a:avLst/>
              <a:gdLst/>
              <a:ahLst/>
              <a:cxnLst/>
              <a:rect l="l" t="t" r="r" b="b"/>
              <a:pathLst>
                <a:path w="934" h="1679" extrusionOk="0">
                  <a:moveTo>
                    <a:pt x="744" y="1"/>
                  </a:moveTo>
                  <a:cubicBezTo>
                    <a:pt x="733" y="1"/>
                    <a:pt x="720" y="2"/>
                    <a:pt x="708" y="4"/>
                  </a:cubicBezTo>
                  <a:cubicBezTo>
                    <a:pt x="333" y="67"/>
                    <a:pt x="42" y="400"/>
                    <a:pt x="20" y="794"/>
                  </a:cubicBezTo>
                  <a:cubicBezTo>
                    <a:pt x="0" y="1190"/>
                    <a:pt x="250" y="1543"/>
                    <a:pt x="603" y="1668"/>
                  </a:cubicBezTo>
                  <a:cubicBezTo>
                    <a:pt x="625" y="1675"/>
                    <a:pt x="647" y="1679"/>
                    <a:pt x="667" y="1679"/>
                  </a:cubicBezTo>
                  <a:cubicBezTo>
                    <a:pt x="762" y="1679"/>
                    <a:pt x="833" y="1604"/>
                    <a:pt x="833" y="1502"/>
                  </a:cubicBezTo>
                  <a:cubicBezTo>
                    <a:pt x="853" y="1440"/>
                    <a:pt x="791" y="1357"/>
                    <a:pt x="728" y="1335"/>
                  </a:cubicBezTo>
                  <a:cubicBezTo>
                    <a:pt x="500" y="1252"/>
                    <a:pt x="353" y="1044"/>
                    <a:pt x="375" y="816"/>
                  </a:cubicBezTo>
                  <a:cubicBezTo>
                    <a:pt x="395" y="586"/>
                    <a:pt x="561" y="378"/>
                    <a:pt x="791" y="336"/>
                  </a:cubicBezTo>
                  <a:cubicBezTo>
                    <a:pt x="853" y="336"/>
                    <a:pt x="916" y="253"/>
                    <a:pt x="916" y="192"/>
                  </a:cubicBezTo>
                  <a:cubicBezTo>
                    <a:pt x="934" y="79"/>
                    <a:pt x="852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5435025" y="247697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1"/>
                  </a:moveTo>
                  <a:cubicBezTo>
                    <a:pt x="252" y="1"/>
                    <a:pt x="221" y="2"/>
                    <a:pt x="189" y="6"/>
                  </a:cubicBezTo>
                  <a:cubicBezTo>
                    <a:pt x="64" y="26"/>
                    <a:pt x="1" y="151"/>
                    <a:pt x="43" y="256"/>
                  </a:cubicBezTo>
                  <a:cubicBezTo>
                    <a:pt x="61" y="309"/>
                    <a:pt x="126" y="363"/>
                    <a:pt x="197" y="363"/>
                  </a:cubicBezTo>
                  <a:cubicBezTo>
                    <a:pt x="208" y="363"/>
                    <a:pt x="219" y="362"/>
                    <a:pt x="231" y="359"/>
                  </a:cubicBezTo>
                  <a:cubicBezTo>
                    <a:pt x="245" y="357"/>
                    <a:pt x="260" y="357"/>
                    <a:pt x="275" y="357"/>
                  </a:cubicBezTo>
                  <a:cubicBezTo>
                    <a:pt x="470" y="357"/>
                    <a:pt x="672" y="478"/>
                    <a:pt x="750" y="672"/>
                  </a:cubicBezTo>
                  <a:cubicBezTo>
                    <a:pt x="855" y="900"/>
                    <a:pt x="771" y="1149"/>
                    <a:pt x="583" y="1274"/>
                  </a:cubicBezTo>
                  <a:cubicBezTo>
                    <a:pt x="522" y="1337"/>
                    <a:pt x="500" y="1421"/>
                    <a:pt x="522" y="1482"/>
                  </a:cubicBezTo>
                  <a:cubicBezTo>
                    <a:pt x="564" y="1553"/>
                    <a:pt x="634" y="1595"/>
                    <a:pt x="702" y="1595"/>
                  </a:cubicBezTo>
                  <a:cubicBezTo>
                    <a:pt x="734" y="1595"/>
                    <a:pt x="765" y="1586"/>
                    <a:pt x="791" y="1565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5502650" y="2598700"/>
              <a:ext cx="38500" cy="33250"/>
            </a:xfrm>
            <a:custGeom>
              <a:avLst/>
              <a:gdLst/>
              <a:ahLst/>
              <a:cxnLst/>
              <a:rect l="l" t="t" r="r" b="b"/>
              <a:pathLst>
                <a:path w="1540" h="1330" extrusionOk="0">
                  <a:moveTo>
                    <a:pt x="598" y="1"/>
                  </a:moveTo>
                  <a:cubicBezTo>
                    <a:pt x="423" y="1"/>
                    <a:pt x="251" y="53"/>
                    <a:pt x="105" y="150"/>
                  </a:cubicBezTo>
                  <a:cubicBezTo>
                    <a:pt x="22" y="213"/>
                    <a:pt x="0" y="358"/>
                    <a:pt x="84" y="441"/>
                  </a:cubicBezTo>
                  <a:cubicBezTo>
                    <a:pt x="115" y="462"/>
                    <a:pt x="157" y="472"/>
                    <a:pt x="199" y="472"/>
                  </a:cubicBezTo>
                  <a:cubicBezTo>
                    <a:pt x="240" y="472"/>
                    <a:pt x="282" y="462"/>
                    <a:pt x="313" y="441"/>
                  </a:cubicBezTo>
                  <a:cubicBezTo>
                    <a:pt x="403" y="381"/>
                    <a:pt x="507" y="350"/>
                    <a:pt x="612" y="350"/>
                  </a:cubicBezTo>
                  <a:cubicBezTo>
                    <a:pt x="725" y="350"/>
                    <a:pt x="840" y="387"/>
                    <a:pt x="937" y="463"/>
                  </a:cubicBezTo>
                  <a:cubicBezTo>
                    <a:pt x="1104" y="629"/>
                    <a:pt x="1166" y="879"/>
                    <a:pt x="1062" y="1087"/>
                  </a:cubicBezTo>
                  <a:cubicBezTo>
                    <a:pt x="1021" y="1148"/>
                    <a:pt x="1041" y="1232"/>
                    <a:pt x="1104" y="1295"/>
                  </a:cubicBezTo>
                  <a:cubicBezTo>
                    <a:pt x="1135" y="1318"/>
                    <a:pt x="1175" y="1330"/>
                    <a:pt x="1215" y="1330"/>
                  </a:cubicBezTo>
                  <a:cubicBezTo>
                    <a:pt x="1281" y="1330"/>
                    <a:pt x="1348" y="1297"/>
                    <a:pt x="1374" y="1232"/>
                  </a:cubicBezTo>
                  <a:cubicBezTo>
                    <a:pt x="1540" y="899"/>
                    <a:pt x="1457" y="463"/>
                    <a:pt x="1166" y="213"/>
                  </a:cubicBezTo>
                  <a:cubicBezTo>
                    <a:pt x="1000" y="69"/>
                    <a:pt x="798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5495375" y="2494800"/>
              <a:ext cx="43200" cy="21875"/>
            </a:xfrm>
            <a:custGeom>
              <a:avLst/>
              <a:gdLst/>
              <a:ahLst/>
              <a:cxnLst/>
              <a:rect l="l" t="t" r="r" b="b"/>
              <a:pathLst>
                <a:path w="1728" h="875" extrusionOk="0">
                  <a:moveTo>
                    <a:pt x="1540" y="0"/>
                  </a:moveTo>
                  <a:cubicBezTo>
                    <a:pt x="1457" y="0"/>
                    <a:pt x="1373" y="62"/>
                    <a:pt x="1373" y="145"/>
                  </a:cubicBezTo>
                  <a:cubicBezTo>
                    <a:pt x="1312" y="353"/>
                    <a:pt x="1104" y="520"/>
                    <a:pt x="874" y="520"/>
                  </a:cubicBezTo>
                  <a:cubicBezTo>
                    <a:pt x="624" y="520"/>
                    <a:pt x="438" y="375"/>
                    <a:pt x="375" y="145"/>
                  </a:cubicBezTo>
                  <a:cubicBezTo>
                    <a:pt x="355" y="62"/>
                    <a:pt x="291" y="20"/>
                    <a:pt x="208" y="20"/>
                  </a:cubicBezTo>
                  <a:cubicBezTo>
                    <a:pt x="83" y="20"/>
                    <a:pt x="0" y="125"/>
                    <a:pt x="42" y="250"/>
                  </a:cubicBezTo>
                  <a:cubicBezTo>
                    <a:pt x="147" y="603"/>
                    <a:pt x="480" y="874"/>
                    <a:pt x="874" y="874"/>
                  </a:cubicBezTo>
                  <a:cubicBezTo>
                    <a:pt x="1270" y="874"/>
                    <a:pt x="1603" y="603"/>
                    <a:pt x="1706" y="228"/>
                  </a:cubicBezTo>
                  <a:cubicBezTo>
                    <a:pt x="1728" y="125"/>
                    <a:pt x="1645" y="0"/>
                    <a:pt x="1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5573375" y="2575425"/>
              <a:ext cx="25550" cy="53050"/>
            </a:xfrm>
            <a:custGeom>
              <a:avLst/>
              <a:gdLst/>
              <a:ahLst/>
              <a:cxnLst/>
              <a:rect l="l" t="t" r="r" b="b"/>
              <a:pathLst>
                <a:path w="1022" h="2122" extrusionOk="0">
                  <a:moveTo>
                    <a:pt x="646" y="1"/>
                  </a:moveTo>
                  <a:cubicBezTo>
                    <a:pt x="581" y="1"/>
                    <a:pt x="514" y="27"/>
                    <a:pt x="459" y="82"/>
                  </a:cubicBezTo>
                  <a:cubicBezTo>
                    <a:pt x="84" y="478"/>
                    <a:pt x="1" y="1103"/>
                    <a:pt x="314" y="1580"/>
                  </a:cubicBezTo>
                  <a:cubicBezTo>
                    <a:pt x="480" y="1851"/>
                    <a:pt x="730" y="2038"/>
                    <a:pt x="1021" y="2121"/>
                  </a:cubicBezTo>
                  <a:lnTo>
                    <a:pt x="1021" y="1580"/>
                  </a:lnTo>
                  <a:cubicBezTo>
                    <a:pt x="916" y="1519"/>
                    <a:pt x="813" y="1435"/>
                    <a:pt x="750" y="1311"/>
                  </a:cubicBezTo>
                  <a:cubicBezTo>
                    <a:pt x="563" y="1019"/>
                    <a:pt x="605" y="665"/>
                    <a:pt x="833" y="415"/>
                  </a:cubicBezTo>
                  <a:cubicBezTo>
                    <a:pt x="916" y="332"/>
                    <a:pt x="916" y="207"/>
                    <a:pt x="855" y="124"/>
                  </a:cubicBezTo>
                  <a:cubicBezTo>
                    <a:pt x="808" y="43"/>
                    <a:pt x="729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5586400" y="2553300"/>
              <a:ext cx="12525" cy="7550"/>
            </a:xfrm>
            <a:custGeom>
              <a:avLst/>
              <a:gdLst/>
              <a:ahLst/>
              <a:cxnLst/>
              <a:rect l="l" t="t" r="r" b="b"/>
              <a:pathLst>
                <a:path w="501" h="302" extrusionOk="0">
                  <a:moveTo>
                    <a:pt x="302" y="1"/>
                  </a:moveTo>
                  <a:cubicBezTo>
                    <a:pt x="234" y="1"/>
                    <a:pt x="166" y="11"/>
                    <a:pt x="104" y="32"/>
                  </a:cubicBezTo>
                  <a:cubicBezTo>
                    <a:pt x="21" y="52"/>
                    <a:pt x="1" y="157"/>
                    <a:pt x="42" y="218"/>
                  </a:cubicBezTo>
                  <a:cubicBezTo>
                    <a:pt x="73" y="249"/>
                    <a:pt x="114" y="268"/>
                    <a:pt x="150" y="268"/>
                  </a:cubicBezTo>
                  <a:cubicBezTo>
                    <a:pt x="163" y="268"/>
                    <a:pt x="176" y="266"/>
                    <a:pt x="187" y="260"/>
                  </a:cubicBezTo>
                  <a:cubicBezTo>
                    <a:pt x="224" y="245"/>
                    <a:pt x="261" y="238"/>
                    <a:pt x="297" y="238"/>
                  </a:cubicBezTo>
                  <a:cubicBezTo>
                    <a:pt x="365" y="238"/>
                    <a:pt x="432" y="262"/>
                    <a:pt x="500" y="302"/>
                  </a:cubicBezTo>
                  <a:lnTo>
                    <a:pt x="500" y="32"/>
                  </a:lnTo>
                  <a:cubicBezTo>
                    <a:pt x="438" y="11"/>
                    <a:pt x="370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5583775" y="2640425"/>
              <a:ext cx="15150" cy="19350"/>
            </a:xfrm>
            <a:custGeom>
              <a:avLst/>
              <a:gdLst/>
              <a:ahLst/>
              <a:cxnLst/>
              <a:rect l="l" t="t" r="r" b="b"/>
              <a:pathLst>
                <a:path w="606" h="774" extrusionOk="0">
                  <a:moveTo>
                    <a:pt x="605" y="0"/>
                  </a:moveTo>
                  <a:cubicBezTo>
                    <a:pt x="355" y="84"/>
                    <a:pt x="147" y="270"/>
                    <a:pt x="43" y="520"/>
                  </a:cubicBezTo>
                  <a:cubicBezTo>
                    <a:pt x="1" y="645"/>
                    <a:pt x="84" y="769"/>
                    <a:pt x="189" y="769"/>
                  </a:cubicBezTo>
                  <a:cubicBezTo>
                    <a:pt x="200" y="772"/>
                    <a:pt x="212" y="774"/>
                    <a:pt x="223" y="774"/>
                  </a:cubicBezTo>
                  <a:cubicBezTo>
                    <a:pt x="294" y="774"/>
                    <a:pt x="361" y="719"/>
                    <a:pt x="397" y="666"/>
                  </a:cubicBezTo>
                  <a:cubicBezTo>
                    <a:pt x="439" y="561"/>
                    <a:pt x="500" y="458"/>
                    <a:pt x="605" y="395"/>
                  </a:cubicBez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6" name="Google Shape;1756;p13"/>
          <p:cNvGrpSpPr/>
          <p:nvPr/>
        </p:nvGrpSpPr>
        <p:grpSpPr>
          <a:xfrm rot="751902">
            <a:off x="4907824" y="4694811"/>
            <a:ext cx="1292102" cy="770954"/>
            <a:chOff x="1048900" y="876625"/>
            <a:chExt cx="1004875" cy="599575"/>
          </a:xfrm>
        </p:grpSpPr>
        <p:sp>
          <p:nvSpPr>
            <p:cNvPr id="1757" name="Google Shape;1757;p13"/>
            <p:cNvSpPr/>
            <p:nvPr/>
          </p:nvSpPr>
          <p:spPr>
            <a:xfrm>
              <a:off x="1053600" y="904125"/>
              <a:ext cx="995525" cy="543575"/>
            </a:xfrm>
            <a:custGeom>
              <a:avLst/>
              <a:gdLst/>
              <a:ahLst/>
              <a:cxnLst/>
              <a:rect l="l" t="t" r="r" b="b"/>
              <a:pathLst>
                <a:path w="39821" h="21743" extrusionOk="0">
                  <a:moveTo>
                    <a:pt x="31540" y="1"/>
                  </a:moveTo>
                  <a:cubicBezTo>
                    <a:pt x="31296" y="1315"/>
                    <a:pt x="30598" y="1996"/>
                    <a:pt x="29524" y="1996"/>
                  </a:cubicBezTo>
                  <a:cubicBezTo>
                    <a:pt x="29220" y="1996"/>
                    <a:pt x="28885" y="1942"/>
                    <a:pt x="28523" y="1832"/>
                  </a:cubicBezTo>
                  <a:cubicBezTo>
                    <a:pt x="27363" y="1475"/>
                    <a:pt x="26210" y="1298"/>
                    <a:pt x="25096" y="1298"/>
                  </a:cubicBezTo>
                  <a:cubicBezTo>
                    <a:pt x="23353" y="1298"/>
                    <a:pt x="21706" y="1731"/>
                    <a:pt x="20284" y="2581"/>
                  </a:cubicBezTo>
                  <a:cubicBezTo>
                    <a:pt x="17954" y="3995"/>
                    <a:pt x="16353" y="6472"/>
                    <a:pt x="15771" y="9529"/>
                  </a:cubicBezTo>
                  <a:cubicBezTo>
                    <a:pt x="15527" y="10844"/>
                    <a:pt x="14816" y="11525"/>
                    <a:pt x="13745" y="11525"/>
                  </a:cubicBezTo>
                  <a:cubicBezTo>
                    <a:pt x="13442" y="11525"/>
                    <a:pt x="13111" y="11470"/>
                    <a:pt x="12753" y="11360"/>
                  </a:cubicBezTo>
                  <a:cubicBezTo>
                    <a:pt x="11576" y="11000"/>
                    <a:pt x="10412" y="10821"/>
                    <a:pt x="9290" y="10821"/>
                  </a:cubicBezTo>
                  <a:cubicBezTo>
                    <a:pt x="7556" y="10821"/>
                    <a:pt x="5921" y="11250"/>
                    <a:pt x="4495" y="12109"/>
                  </a:cubicBezTo>
                  <a:cubicBezTo>
                    <a:pt x="2165" y="13524"/>
                    <a:pt x="562" y="15979"/>
                    <a:pt x="1" y="19058"/>
                  </a:cubicBezTo>
                  <a:lnTo>
                    <a:pt x="8259" y="21742"/>
                  </a:lnTo>
                  <a:cubicBezTo>
                    <a:pt x="8503" y="20428"/>
                    <a:pt x="9201" y="19747"/>
                    <a:pt x="10276" y="19747"/>
                  </a:cubicBezTo>
                  <a:cubicBezTo>
                    <a:pt x="10580" y="19747"/>
                    <a:pt x="10914" y="19801"/>
                    <a:pt x="11277" y="19911"/>
                  </a:cubicBezTo>
                  <a:cubicBezTo>
                    <a:pt x="12445" y="20271"/>
                    <a:pt x="13608" y="20451"/>
                    <a:pt x="14729" y="20451"/>
                  </a:cubicBezTo>
                  <a:cubicBezTo>
                    <a:pt x="16463" y="20451"/>
                    <a:pt x="18101" y="20021"/>
                    <a:pt x="19515" y="19163"/>
                  </a:cubicBezTo>
                  <a:cubicBezTo>
                    <a:pt x="21845" y="17748"/>
                    <a:pt x="23447" y="15293"/>
                    <a:pt x="24029" y="12214"/>
                  </a:cubicBezTo>
                  <a:cubicBezTo>
                    <a:pt x="24273" y="10900"/>
                    <a:pt x="24984" y="10219"/>
                    <a:pt x="26054" y="10219"/>
                  </a:cubicBezTo>
                  <a:cubicBezTo>
                    <a:pt x="26357" y="10219"/>
                    <a:pt x="26689" y="10273"/>
                    <a:pt x="27047" y="10383"/>
                  </a:cubicBezTo>
                  <a:cubicBezTo>
                    <a:pt x="28221" y="10750"/>
                    <a:pt x="29385" y="10931"/>
                    <a:pt x="30507" y="10931"/>
                  </a:cubicBezTo>
                  <a:cubicBezTo>
                    <a:pt x="32249" y="10931"/>
                    <a:pt x="33888" y="10494"/>
                    <a:pt x="35305" y="9634"/>
                  </a:cubicBezTo>
                  <a:cubicBezTo>
                    <a:pt x="37635" y="8219"/>
                    <a:pt x="39238" y="5765"/>
                    <a:pt x="39820" y="2686"/>
                  </a:cubicBezTo>
                  <a:lnTo>
                    <a:pt x="31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1837400" y="876625"/>
              <a:ext cx="216375" cy="118575"/>
            </a:xfrm>
            <a:custGeom>
              <a:avLst/>
              <a:gdLst/>
              <a:ahLst/>
              <a:cxnLst/>
              <a:rect l="l" t="t" r="r" b="b"/>
              <a:pathLst>
                <a:path w="8655" h="4743" extrusionOk="0">
                  <a:moveTo>
                    <a:pt x="2471" y="0"/>
                  </a:moveTo>
                  <a:cubicBezTo>
                    <a:pt x="1221" y="0"/>
                    <a:pt x="311" y="415"/>
                    <a:pt x="188" y="1101"/>
                  </a:cubicBezTo>
                  <a:cubicBezTo>
                    <a:pt x="0" y="2141"/>
                    <a:pt x="1706" y="3597"/>
                    <a:pt x="3933" y="4305"/>
                  </a:cubicBezTo>
                  <a:cubicBezTo>
                    <a:pt x="4835" y="4597"/>
                    <a:pt x="5713" y="4742"/>
                    <a:pt x="6454" y="4742"/>
                  </a:cubicBezTo>
                  <a:cubicBezTo>
                    <a:pt x="7558" y="4742"/>
                    <a:pt x="8356" y="4420"/>
                    <a:pt x="8468" y="3786"/>
                  </a:cubicBezTo>
                  <a:cubicBezTo>
                    <a:pt x="8655" y="2745"/>
                    <a:pt x="6866" y="1059"/>
                    <a:pt x="4619" y="352"/>
                  </a:cubicBezTo>
                  <a:cubicBezTo>
                    <a:pt x="3853" y="111"/>
                    <a:pt x="3117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1048900" y="1357675"/>
              <a:ext cx="215900" cy="118525"/>
            </a:xfrm>
            <a:custGeom>
              <a:avLst/>
              <a:gdLst/>
              <a:ahLst/>
              <a:cxnLst/>
              <a:rect l="l" t="t" r="r" b="b"/>
              <a:pathLst>
                <a:path w="8636" h="4741" extrusionOk="0">
                  <a:moveTo>
                    <a:pt x="2099" y="1"/>
                  </a:moveTo>
                  <a:cubicBezTo>
                    <a:pt x="1045" y="1"/>
                    <a:pt x="299" y="303"/>
                    <a:pt x="189" y="916"/>
                  </a:cubicBezTo>
                  <a:cubicBezTo>
                    <a:pt x="1" y="1956"/>
                    <a:pt x="1728" y="3683"/>
                    <a:pt x="3975" y="4391"/>
                  </a:cubicBezTo>
                  <a:cubicBezTo>
                    <a:pt x="4719" y="4632"/>
                    <a:pt x="5440" y="4740"/>
                    <a:pt x="6078" y="4740"/>
                  </a:cubicBezTo>
                  <a:cubicBezTo>
                    <a:pt x="7369" y="4740"/>
                    <a:pt x="8323" y="4296"/>
                    <a:pt x="8447" y="3600"/>
                  </a:cubicBezTo>
                  <a:cubicBezTo>
                    <a:pt x="8635" y="2560"/>
                    <a:pt x="6888" y="1145"/>
                    <a:pt x="4641" y="438"/>
                  </a:cubicBezTo>
                  <a:cubicBezTo>
                    <a:pt x="3718" y="147"/>
                    <a:pt x="2834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13"/>
          <p:cNvGrpSpPr/>
          <p:nvPr/>
        </p:nvGrpSpPr>
        <p:grpSpPr>
          <a:xfrm rot="7205628" flipH="1">
            <a:off x="8602220" y="-87340"/>
            <a:ext cx="958705" cy="757307"/>
            <a:chOff x="702500" y="4152325"/>
            <a:chExt cx="676296" cy="534224"/>
          </a:xfrm>
        </p:grpSpPr>
        <p:sp>
          <p:nvSpPr>
            <p:cNvPr id="1761" name="Google Shape;1761;p1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13"/>
          <p:cNvSpPr/>
          <p:nvPr/>
        </p:nvSpPr>
        <p:spPr>
          <a:xfrm rot="3029035" flipH="1">
            <a:off x="3689028" y="-339131"/>
            <a:ext cx="699136" cy="744219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bg>
      <p:bgPr>
        <a:solidFill>
          <a:schemeClr val="lt2"/>
        </a:solidFill>
        <a:effectLst/>
      </p:bgPr>
    </p:bg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23"/>
          <p:cNvSpPr txBox="1">
            <a:spLocks noGrp="1"/>
          </p:cNvSpPr>
          <p:nvPr>
            <p:ph type="title"/>
          </p:nvPr>
        </p:nvSpPr>
        <p:spPr>
          <a:xfrm>
            <a:off x="1791450" y="1330675"/>
            <a:ext cx="5561100" cy="16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22" name="Google Shape;3022;p23"/>
          <p:cNvSpPr txBox="1">
            <a:spLocks noGrp="1"/>
          </p:cNvSpPr>
          <p:nvPr>
            <p:ph type="subTitle" idx="1"/>
          </p:nvPr>
        </p:nvSpPr>
        <p:spPr>
          <a:xfrm>
            <a:off x="2242350" y="3248521"/>
            <a:ext cx="46593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3" name="Google Shape;3023;p23"/>
          <p:cNvSpPr/>
          <p:nvPr/>
        </p:nvSpPr>
        <p:spPr>
          <a:xfrm>
            <a:off x="1466992" y="-8574"/>
            <a:ext cx="459800" cy="489425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4" name="Google Shape;3024;p23"/>
          <p:cNvGrpSpPr/>
          <p:nvPr/>
        </p:nvGrpSpPr>
        <p:grpSpPr>
          <a:xfrm rot="4219753">
            <a:off x="8353727" y="4628597"/>
            <a:ext cx="676266" cy="534200"/>
            <a:chOff x="702500" y="4152325"/>
            <a:chExt cx="676296" cy="534224"/>
          </a:xfrm>
        </p:grpSpPr>
        <p:sp>
          <p:nvSpPr>
            <p:cNvPr id="3025" name="Google Shape;3025;p2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23"/>
          <p:cNvSpPr/>
          <p:nvPr/>
        </p:nvSpPr>
        <p:spPr>
          <a:xfrm rot="-1107510">
            <a:off x="8761921" y="1528377"/>
            <a:ext cx="459774" cy="489398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rgbClr val="322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23"/>
          <p:cNvSpPr/>
          <p:nvPr/>
        </p:nvSpPr>
        <p:spPr>
          <a:xfrm>
            <a:off x="6339892" y="165189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0" name="Google Shape;3030;p23"/>
          <p:cNvGrpSpPr/>
          <p:nvPr/>
        </p:nvGrpSpPr>
        <p:grpSpPr>
          <a:xfrm rot="9639433">
            <a:off x="-442480" y="1618307"/>
            <a:ext cx="676257" cy="534194"/>
            <a:chOff x="702500" y="4152325"/>
            <a:chExt cx="676296" cy="534224"/>
          </a:xfrm>
        </p:grpSpPr>
        <p:sp>
          <p:nvSpPr>
            <p:cNvPr id="3031" name="Google Shape;3031;p2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4" name="Google Shape;3034;p23"/>
          <p:cNvSpPr/>
          <p:nvPr/>
        </p:nvSpPr>
        <p:spPr>
          <a:xfrm rot="-1547163">
            <a:off x="8722741" y="3548529"/>
            <a:ext cx="245518" cy="222094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5" name="Google Shape;3035;p23"/>
          <p:cNvGrpSpPr/>
          <p:nvPr/>
        </p:nvGrpSpPr>
        <p:grpSpPr>
          <a:xfrm rot="10800000">
            <a:off x="-4750" y="4218050"/>
            <a:ext cx="1224578" cy="927351"/>
            <a:chOff x="4852025" y="2466175"/>
            <a:chExt cx="747925" cy="566425"/>
          </a:xfrm>
        </p:grpSpPr>
        <p:sp>
          <p:nvSpPr>
            <p:cNvPr id="3036" name="Google Shape;3036;p23"/>
            <p:cNvSpPr/>
            <p:nvPr/>
          </p:nvSpPr>
          <p:spPr>
            <a:xfrm>
              <a:off x="5287875" y="2834975"/>
              <a:ext cx="53575" cy="49850"/>
            </a:xfrm>
            <a:custGeom>
              <a:avLst/>
              <a:gdLst/>
              <a:ahLst/>
              <a:cxnLst/>
              <a:rect l="l" t="t" r="r" b="b"/>
              <a:pathLst>
                <a:path w="2143" h="1994" extrusionOk="0">
                  <a:moveTo>
                    <a:pt x="498" y="0"/>
                  </a:moveTo>
                  <a:cubicBezTo>
                    <a:pt x="416" y="0"/>
                    <a:pt x="338" y="43"/>
                    <a:pt x="291" y="124"/>
                  </a:cubicBezTo>
                  <a:cubicBezTo>
                    <a:pt x="0" y="602"/>
                    <a:pt x="62" y="1206"/>
                    <a:pt x="458" y="1622"/>
                  </a:cubicBezTo>
                  <a:cubicBezTo>
                    <a:pt x="707" y="1871"/>
                    <a:pt x="1031" y="1993"/>
                    <a:pt x="1353" y="1993"/>
                  </a:cubicBezTo>
                  <a:cubicBezTo>
                    <a:pt x="1569" y="1993"/>
                    <a:pt x="1784" y="1938"/>
                    <a:pt x="1976" y="1830"/>
                  </a:cubicBezTo>
                  <a:cubicBezTo>
                    <a:pt x="2122" y="1747"/>
                    <a:pt x="2142" y="1559"/>
                    <a:pt x="2017" y="1434"/>
                  </a:cubicBezTo>
                  <a:cubicBezTo>
                    <a:pt x="1967" y="1384"/>
                    <a:pt x="1901" y="1356"/>
                    <a:pt x="1839" y="1356"/>
                  </a:cubicBezTo>
                  <a:cubicBezTo>
                    <a:pt x="1798" y="1356"/>
                    <a:pt x="1759" y="1368"/>
                    <a:pt x="1726" y="1392"/>
                  </a:cubicBezTo>
                  <a:cubicBezTo>
                    <a:pt x="1610" y="1459"/>
                    <a:pt x="1480" y="1492"/>
                    <a:pt x="1351" y="1492"/>
                  </a:cubicBezTo>
                  <a:cubicBezTo>
                    <a:pt x="1159" y="1492"/>
                    <a:pt x="969" y="1417"/>
                    <a:pt x="832" y="1267"/>
                  </a:cubicBezTo>
                  <a:cubicBezTo>
                    <a:pt x="583" y="1039"/>
                    <a:pt x="561" y="665"/>
                    <a:pt x="727" y="374"/>
                  </a:cubicBezTo>
                  <a:cubicBezTo>
                    <a:pt x="769" y="291"/>
                    <a:pt x="769" y="166"/>
                    <a:pt x="686" y="82"/>
                  </a:cubicBezTo>
                  <a:cubicBezTo>
                    <a:pt x="630" y="27"/>
                    <a:pt x="563" y="0"/>
                    <a:pt x="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5367425" y="2750475"/>
              <a:ext cx="62975" cy="55600"/>
            </a:xfrm>
            <a:custGeom>
              <a:avLst/>
              <a:gdLst/>
              <a:ahLst/>
              <a:cxnLst/>
              <a:rect l="l" t="t" r="r" b="b"/>
              <a:pathLst>
                <a:path w="2519" h="2224" extrusionOk="0">
                  <a:moveTo>
                    <a:pt x="963" y="0"/>
                  </a:moveTo>
                  <a:cubicBezTo>
                    <a:pt x="691" y="0"/>
                    <a:pt x="421" y="79"/>
                    <a:pt x="188" y="237"/>
                  </a:cubicBezTo>
                  <a:cubicBezTo>
                    <a:pt x="22" y="342"/>
                    <a:pt x="0" y="570"/>
                    <a:pt x="147" y="695"/>
                  </a:cubicBezTo>
                  <a:cubicBezTo>
                    <a:pt x="202" y="739"/>
                    <a:pt x="270" y="760"/>
                    <a:pt x="337" y="760"/>
                  </a:cubicBezTo>
                  <a:cubicBezTo>
                    <a:pt x="395" y="760"/>
                    <a:pt x="452" y="745"/>
                    <a:pt x="500" y="716"/>
                  </a:cubicBezTo>
                  <a:cubicBezTo>
                    <a:pt x="639" y="624"/>
                    <a:pt x="799" y="576"/>
                    <a:pt x="960" y="576"/>
                  </a:cubicBezTo>
                  <a:cubicBezTo>
                    <a:pt x="1159" y="576"/>
                    <a:pt x="1359" y="649"/>
                    <a:pt x="1520" y="800"/>
                  </a:cubicBezTo>
                  <a:cubicBezTo>
                    <a:pt x="1811" y="1049"/>
                    <a:pt x="1894" y="1485"/>
                    <a:pt x="1706" y="1818"/>
                  </a:cubicBezTo>
                  <a:cubicBezTo>
                    <a:pt x="1645" y="1923"/>
                    <a:pt x="1686" y="2068"/>
                    <a:pt x="1770" y="2151"/>
                  </a:cubicBezTo>
                  <a:cubicBezTo>
                    <a:pt x="1827" y="2200"/>
                    <a:pt x="1897" y="2224"/>
                    <a:pt x="1966" y="2224"/>
                  </a:cubicBezTo>
                  <a:cubicBezTo>
                    <a:pt x="2073" y="2224"/>
                    <a:pt x="2177" y="2169"/>
                    <a:pt x="2227" y="2068"/>
                  </a:cubicBezTo>
                  <a:cubicBezTo>
                    <a:pt x="2518" y="1507"/>
                    <a:pt x="2414" y="800"/>
                    <a:pt x="1914" y="362"/>
                  </a:cubicBezTo>
                  <a:cubicBezTo>
                    <a:pt x="1638" y="121"/>
                    <a:pt x="129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5410075" y="2864475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1153" y="1"/>
                  </a:moveTo>
                  <a:cubicBezTo>
                    <a:pt x="1079" y="1"/>
                    <a:pt x="1005" y="38"/>
                    <a:pt x="957" y="109"/>
                  </a:cubicBezTo>
                  <a:cubicBezTo>
                    <a:pt x="896" y="192"/>
                    <a:pt x="916" y="317"/>
                    <a:pt x="999" y="379"/>
                  </a:cubicBezTo>
                  <a:cubicBezTo>
                    <a:pt x="1187" y="587"/>
                    <a:pt x="1229" y="920"/>
                    <a:pt x="1082" y="1191"/>
                  </a:cubicBezTo>
                  <a:cubicBezTo>
                    <a:pt x="950" y="1389"/>
                    <a:pt x="728" y="1508"/>
                    <a:pt x="507" y="1508"/>
                  </a:cubicBezTo>
                  <a:cubicBezTo>
                    <a:pt x="448" y="1508"/>
                    <a:pt x="390" y="1500"/>
                    <a:pt x="333" y="1482"/>
                  </a:cubicBezTo>
                  <a:cubicBezTo>
                    <a:pt x="306" y="1471"/>
                    <a:pt x="280" y="1466"/>
                    <a:pt x="254" y="1466"/>
                  </a:cubicBezTo>
                  <a:cubicBezTo>
                    <a:pt x="179" y="1466"/>
                    <a:pt x="109" y="1509"/>
                    <a:pt x="64" y="1585"/>
                  </a:cubicBezTo>
                  <a:cubicBezTo>
                    <a:pt x="0" y="1710"/>
                    <a:pt x="64" y="1877"/>
                    <a:pt x="208" y="1918"/>
                  </a:cubicBezTo>
                  <a:cubicBezTo>
                    <a:pt x="302" y="1944"/>
                    <a:pt x="399" y="1956"/>
                    <a:pt x="496" y="1956"/>
                  </a:cubicBezTo>
                  <a:cubicBezTo>
                    <a:pt x="875" y="1956"/>
                    <a:pt x="1258" y="1767"/>
                    <a:pt x="1457" y="1419"/>
                  </a:cubicBezTo>
                  <a:cubicBezTo>
                    <a:pt x="1728" y="983"/>
                    <a:pt x="1665" y="420"/>
                    <a:pt x="1312" y="68"/>
                  </a:cubicBezTo>
                  <a:cubicBezTo>
                    <a:pt x="1267" y="22"/>
                    <a:pt x="1210" y="1"/>
                    <a:pt x="1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5315950" y="2831825"/>
              <a:ext cx="62450" cy="31225"/>
            </a:xfrm>
            <a:custGeom>
              <a:avLst/>
              <a:gdLst/>
              <a:ahLst/>
              <a:cxnLst/>
              <a:rect l="l" t="t" r="r" b="b"/>
              <a:pathLst>
                <a:path w="2498" h="1249" extrusionOk="0">
                  <a:moveTo>
                    <a:pt x="1249" y="0"/>
                  </a:moveTo>
                  <a:cubicBezTo>
                    <a:pt x="686" y="0"/>
                    <a:pt x="187" y="395"/>
                    <a:pt x="62" y="916"/>
                  </a:cubicBezTo>
                  <a:cubicBezTo>
                    <a:pt x="1" y="1082"/>
                    <a:pt x="125" y="1249"/>
                    <a:pt x="292" y="1249"/>
                  </a:cubicBezTo>
                  <a:cubicBezTo>
                    <a:pt x="417" y="1249"/>
                    <a:pt x="520" y="1165"/>
                    <a:pt x="541" y="1061"/>
                  </a:cubicBezTo>
                  <a:cubicBezTo>
                    <a:pt x="625" y="749"/>
                    <a:pt x="916" y="500"/>
                    <a:pt x="1249" y="500"/>
                  </a:cubicBezTo>
                  <a:cubicBezTo>
                    <a:pt x="1602" y="520"/>
                    <a:pt x="1893" y="749"/>
                    <a:pt x="1976" y="1061"/>
                  </a:cubicBezTo>
                  <a:cubicBezTo>
                    <a:pt x="1998" y="1165"/>
                    <a:pt x="2101" y="1249"/>
                    <a:pt x="2206" y="1249"/>
                  </a:cubicBezTo>
                  <a:cubicBezTo>
                    <a:pt x="2372" y="1249"/>
                    <a:pt x="2497" y="1102"/>
                    <a:pt x="2455" y="936"/>
                  </a:cubicBezTo>
                  <a:cubicBezTo>
                    <a:pt x="2309" y="395"/>
                    <a:pt x="1831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5331550" y="2920550"/>
              <a:ext cx="60350" cy="37675"/>
            </a:xfrm>
            <a:custGeom>
              <a:avLst/>
              <a:gdLst/>
              <a:ahLst/>
              <a:cxnLst/>
              <a:rect l="l" t="t" r="r" b="b"/>
              <a:pathLst>
                <a:path w="2414" h="1507" extrusionOk="0">
                  <a:moveTo>
                    <a:pt x="269" y="0"/>
                  </a:moveTo>
                  <a:cubicBezTo>
                    <a:pt x="131" y="0"/>
                    <a:pt x="21" y="113"/>
                    <a:pt x="21" y="258"/>
                  </a:cubicBezTo>
                  <a:cubicBezTo>
                    <a:pt x="1" y="799"/>
                    <a:pt x="375" y="1298"/>
                    <a:pt x="936" y="1464"/>
                  </a:cubicBezTo>
                  <a:cubicBezTo>
                    <a:pt x="1040" y="1493"/>
                    <a:pt x="1146" y="1506"/>
                    <a:pt x="1251" y="1506"/>
                  </a:cubicBezTo>
                  <a:cubicBezTo>
                    <a:pt x="1690" y="1506"/>
                    <a:pt x="2112" y="1269"/>
                    <a:pt x="2331" y="882"/>
                  </a:cubicBezTo>
                  <a:cubicBezTo>
                    <a:pt x="2414" y="737"/>
                    <a:pt x="2331" y="549"/>
                    <a:pt x="2184" y="507"/>
                  </a:cubicBezTo>
                  <a:cubicBezTo>
                    <a:pt x="2164" y="504"/>
                    <a:pt x="2144" y="503"/>
                    <a:pt x="2125" y="503"/>
                  </a:cubicBezTo>
                  <a:cubicBezTo>
                    <a:pt x="2027" y="503"/>
                    <a:pt x="1946" y="546"/>
                    <a:pt x="1893" y="632"/>
                  </a:cubicBezTo>
                  <a:cubicBezTo>
                    <a:pt x="1761" y="848"/>
                    <a:pt x="1524" y="997"/>
                    <a:pt x="1265" y="997"/>
                  </a:cubicBezTo>
                  <a:cubicBezTo>
                    <a:pt x="1198" y="997"/>
                    <a:pt x="1130" y="987"/>
                    <a:pt x="1061" y="965"/>
                  </a:cubicBezTo>
                  <a:cubicBezTo>
                    <a:pt x="728" y="882"/>
                    <a:pt x="520" y="571"/>
                    <a:pt x="520" y="258"/>
                  </a:cubicBezTo>
                  <a:cubicBezTo>
                    <a:pt x="520" y="133"/>
                    <a:pt x="437" y="30"/>
                    <a:pt x="334" y="8"/>
                  </a:cubicBezTo>
                  <a:cubicBezTo>
                    <a:pt x="312" y="3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5363800" y="2907875"/>
              <a:ext cx="55650" cy="47625"/>
            </a:xfrm>
            <a:custGeom>
              <a:avLst/>
              <a:gdLst/>
              <a:ahLst/>
              <a:cxnLst/>
              <a:rect l="l" t="t" r="r" b="b"/>
              <a:pathLst>
                <a:path w="2226" h="1905" extrusionOk="0">
                  <a:moveTo>
                    <a:pt x="871" y="1"/>
                  </a:moveTo>
                  <a:cubicBezTo>
                    <a:pt x="614" y="1"/>
                    <a:pt x="358" y="84"/>
                    <a:pt x="145" y="246"/>
                  </a:cubicBezTo>
                  <a:cubicBezTo>
                    <a:pt x="1" y="349"/>
                    <a:pt x="1" y="537"/>
                    <a:pt x="125" y="640"/>
                  </a:cubicBezTo>
                  <a:cubicBezTo>
                    <a:pt x="167" y="682"/>
                    <a:pt x="224" y="702"/>
                    <a:pt x="281" y="702"/>
                  </a:cubicBezTo>
                  <a:cubicBezTo>
                    <a:pt x="338" y="702"/>
                    <a:pt x="395" y="682"/>
                    <a:pt x="437" y="640"/>
                  </a:cubicBezTo>
                  <a:cubicBezTo>
                    <a:pt x="569" y="549"/>
                    <a:pt x="720" y="503"/>
                    <a:pt x="871" y="503"/>
                  </a:cubicBezTo>
                  <a:cubicBezTo>
                    <a:pt x="1032" y="503"/>
                    <a:pt x="1193" y="555"/>
                    <a:pt x="1332" y="662"/>
                  </a:cubicBezTo>
                  <a:cubicBezTo>
                    <a:pt x="1602" y="890"/>
                    <a:pt x="1685" y="1244"/>
                    <a:pt x="1540" y="1555"/>
                  </a:cubicBezTo>
                  <a:cubicBezTo>
                    <a:pt x="1498" y="1660"/>
                    <a:pt x="1518" y="1763"/>
                    <a:pt x="1623" y="1847"/>
                  </a:cubicBezTo>
                  <a:cubicBezTo>
                    <a:pt x="1670" y="1886"/>
                    <a:pt x="1727" y="1905"/>
                    <a:pt x="1781" y="1905"/>
                  </a:cubicBezTo>
                  <a:cubicBezTo>
                    <a:pt x="1872" y="1905"/>
                    <a:pt x="1958" y="1854"/>
                    <a:pt x="1998" y="1763"/>
                  </a:cubicBezTo>
                  <a:cubicBezTo>
                    <a:pt x="2226" y="1244"/>
                    <a:pt x="2101" y="640"/>
                    <a:pt x="1643" y="287"/>
                  </a:cubicBezTo>
                  <a:cubicBezTo>
                    <a:pt x="1419" y="94"/>
                    <a:pt x="1145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5292025" y="2812250"/>
              <a:ext cx="26525" cy="23650"/>
            </a:xfrm>
            <a:custGeom>
              <a:avLst/>
              <a:gdLst/>
              <a:ahLst/>
              <a:cxnLst/>
              <a:rect l="l" t="t" r="r" b="b"/>
              <a:pathLst>
                <a:path w="1061" h="946" extrusionOk="0">
                  <a:moveTo>
                    <a:pt x="395" y="1"/>
                  </a:moveTo>
                  <a:cubicBezTo>
                    <a:pt x="279" y="1"/>
                    <a:pt x="163" y="33"/>
                    <a:pt x="62" y="96"/>
                  </a:cubicBezTo>
                  <a:cubicBezTo>
                    <a:pt x="1" y="138"/>
                    <a:pt x="1" y="221"/>
                    <a:pt x="62" y="284"/>
                  </a:cubicBezTo>
                  <a:cubicBezTo>
                    <a:pt x="86" y="308"/>
                    <a:pt x="118" y="318"/>
                    <a:pt x="148" y="318"/>
                  </a:cubicBezTo>
                  <a:cubicBezTo>
                    <a:pt x="170" y="318"/>
                    <a:pt x="191" y="313"/>
                    <a:pt x="209" y="304"/>
                  </a:cubicBezTo>
                  <a:cubicBezTo>
                    <a:pt x="267" y="265"/>
                    <a:pt x="340" y="244"/>
                    <a:pt x="413" y="244"/>
                  </a:cubicBezTo>
                  <a:cubicBezTo>
                    <a:pt x="495" y="244"/>
                    <a:pt x="579" y="270"/>
                    <a:pt x="645" y="326"/>
                  </a:cubicBezTo>
                  <a:cubicBezTo>
                    <a:pt x="769" y="451"/>
                    <a:pt x="791" y="617"/>
                    <a:pt x="728" y="762"/>
                  </a:cubicBezTo>
                  <a:cubicBezTo>
                    <a:pt x="686" y="825"/>
                    <a:pt x="708" y="867"/>
                    <a:pt x="749" y="908"/>
                  </a:cubicBezTo>
                  <a:cubicBezTo>
                    <a:pt x="775" y="934"/>
                    <a:pt x="805" y="946"/>
                    <a:pt x="834" y="946"/>
                  </a:cubicBezTo>
                  <a:cubicBezTo>
                    <a:pt x="873" y="946"/>
                    <a:pt x="912" y="923"/>
                    <a:pt x="936" y="887"/>
                  </a:cubicBezTo>
                  <a:cubicBezTo>
                    <a:pt x="1061" y="637"/>
                    <a:pt x="1019" y="346"/>
                    <a:pt x="811" y="159"/>
                  </a:cubicBezTo>
                  <a:cubicBezTo>
                    <a:pt x="694" y="54"/>
                    <a:pt x="544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5411100" y="2839500"/>
              <a:ext cx="44775" cy="24600"/>
            </a:xfrm>
            <a:custGeom>
              <a:avLst/>
              <a:gdLst/>
              <a:ahLst/>
              <a:cxnLst/>
              <a:rect l="l" t="t" r="r" b="b"/>
              <a:pathLst>
                <a:path w="1791" h="984" extrusionOk="0">
                  <a:moveTo>
                    <a:pt x="903" y="0"/>
                  </a:moveTo>
                  <a:cubicBezTo>
                    <a:pt x="874" y="0"/>
                    <a:pt x="843" y="2"/>
                    <a:pt x="813" y="5"/>
                  </a:cubicBezTo>
                  <a:cubicBezTo>
                    <a:pt x="397" y="46"/>
                    <a:pt x="64" y="379"/>
                    <a:pt x="23" y="775"/>
                  </a:cubicBezTo>
                  <a:cubicBezTo>
                    <a:pt x="1" y="900"/>
                    <a:pt x="84" y="983"/>
                    <a:pt x="209" y="983"/>
                  </a:cubicBezTo>
                  <a:cubicBezTo>
                    <a:pt x="292" y="962"/>
                    <a:pt x="355" y="900"/>
                    <a:pt x="375" y="817"/>
                  </a:cubicBezTo>
                  <a:cubicBezTo>
                    <a:pt x="417" y="587"/>
                    <a:pt x="605" y="401"/>
                    <a:pt x="855" y="379"/>
                  </a:cubicBezTo>
                  <a:cubicBezTo>
                    <a:pt x="883" y="374"/>
                    <a:pt x="912" y="372"/>
                    <a:pt x="939" y="372"/>
                  </a:cubicBezTo>
                  <a:cubicBezTo>
                    <a:pt x="1155" y="372"/>
                    <a:pt x="1342" y="510"/>
                    <a:pt x="1416" y="712"/>
                  </a:cubicBezTo>
                  <a:cubicBezTo>
                    <a:pt x="1437" y="795"/>
                    <a:pt x="1520" y="837"/>
                    <a:pt x="1604" y="837"/>
                  </a:cubicBezTo>
                  <a:cubicBezTo>
                    <a:pt x="1728" y="817"/>
                    <a:pt x="1790" y="692"/>
                    <a:pt x="1748" y="587"/>
                  </a:cubicBezTo>
                  <a:cubicBezTo>
                    <a:pt x="1614" y="240"/>
                    <a:pt x="1283" y="0"/>
                    <a:pt x="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5423100" y="2937825"/>
              <a:ext cx="43175" cy="30525"/>
            </a:xfrm>
            <a:custGeom>
              <a:avLst/>
              <a:gdLst/>
              <a:ahLst/>
              <a:cxnLst/>
              <a:rect l="l" t="t" r="r" b="b"/>
              <a:pathLst>
                <a:path w="1727" h="1221" extrusionOk="0">
                  <a:moveTo>
                    <a:pt x="247" y="0"/>
                  </a:moveTo>
                  <a:cubicBezTo>
                    <a:pt x="169" y="0"/>
                    <a:pt x="98" y="58"/>
                    <a:pt x="83" y="149"/>
                  </a:cubicBezTo>
                  <a:cubicBezTo>
                    <a:pt x="0" y="545"/>
                    <a:pt x="208" y="962"/>
                    <a:pt x="583" y="1128"/>
                  </a:cubicBezTo>
                  <a:cubicBezTo>
                    <a:pt x="709" y="1191"/>
                    <a:pt x="843" y="1221"/>
                    <a:pt x="974" y="1221"/>
                  </a:cubicBezTo>
                  <a:cubicBezTo>
                    <a:pt x="1233" y="1221"/>
                    <a:pt x="1485" y="1106"/>
                    <a:pt x="1665" y="898"/>
                  </a:cubicBezTo>
                  <a:cubicBezTo>
                    <a:pt x="1726" y="795"/>
                    <a:pt x="1706" y="670"/>
                    <a:pt x="1601" y="607"/>
                  </a:cubicBezTo>
                  <a:cubicBezTo>
                    <a:pt x="1574" y="600"/>
                    <a:pt x="1547" y="596"/>
                    <a:pt x="1520" y="596"/>
                  </a:cubicBezTo>
                  <a:cubicBezTo>
                    <a:pt x="1466" y="596"/>
                    <a:pt x="1415" y="614"/>
                    <a:pt x="1373" y="670"/>
                  </a:cubicBezTo>
                  <a:cubicBezTo>
                    <a:pt x="1276" y="781"/>
                    <a:pt x="1123" y="846"/>
                    <a:pt x="965" y="846"/>
                  </a:cubicBezTo>
                  <a:cubicBezTo>
                    <a:pt x="885" y="846"/>
                    <a:pt x="804" y="829"/>
                    <a:pt x="728" y="795"/>
                  </a:cubicBezTo>
                  <a:cubicBezTo>
                    <a:pt x="520" y="690"/>
                    <a:pt x="395" y="441"/>
                    <a:pt x="436" y="213"/>
                  </a:cubicBezTo>
                  <a:cubicBezTo>
                    <a:pt x="458" y="129"/>
                    <a:pt x="416" y="46"/>
                    <a:pt x="333" y="24"/>
                  </a:cubicBezTo>
                  <a:cubicBezTo>
                    <a:pt x="305" y="8"/>
                    <a:pt x="276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5311300" y="2893075"/>
              <a:ext cx="45250" cy="24650"/>
            </a:xfrm>
            <a:custGeom>
              <a:avLst/>
              <a:gdLst/>
              <a:ahLst/>
              <a:cxnLst/>
              <a:rect l="l" t="t" r="r" b="b"/>
              <a:pathLst>
                <a:path w="1810" h="986" extrusionOk="0">
                  <a:moveTo>
                    <a:pt x="901" y="1"/>
                  </a:moveTo>
                  <a:cubicBezTo>
                    <a:pt x="871" y="1"/>
                    <a:pt x="841" y="2"/>
                    <a:pt x="811" y="5"/>
                  </a:cubicBezTo>
                  <a:cubicBezTo>
                    <a:pt x="395" y="47"/>
                    <a:pt x="82" y="380"/>
                    <a:pt x="20" y="774"/>
                  </a:cubicBezTo>
                  <a:cubicBezTo>
                    <a:pt x="0" y="888"/>
                    <a:pt x="86" y="985"/>
                    <a:pt x="195" y="985"/>
                  </a:cubicBezTo>
                  <a:cubicBezTo>
                    <a:pt x="206" y="985"/>
                    <a:pt x="217" y="984"/>
                    <a:pt x="228" y="982"/>
                  </a:cubicBezTo>
                  <a:cubicBezTo>
                    <a:pt x="311" y="982"/>
                    <a:pt x="373" y="921"/>
                    <a:pt x="373" y="838"/>
                  </a:cubicBezTo>
                  <a:cubicBezTo>
                    <a:pt x="415" y="588"/>
                    <a:pt x="603" y="400"/>
                    <a:pt x="852" y="380"/>
                  </a:cubicBezTo>
                  <a:cubicBezTo>
                    <a:pt x="869" y="378"/>
                    <a:pt x="885" y="378"/>
                    <a:pt x="901" y="378"/>
                  </a:cubicBezTo>
                  <a:cubicBezTo>
                    <a:pt x="1131" y="378"/>
                    <a:pt x="1335" y="518"/>
                    <a:pt x="1413" y="713"/>
                  </a:cubicBezTo>
                  <a:cubicBezTo>
                    <a:pt x="1435" y="796"/>
                    <a:pt x="1518" y="838"/>
                    <a:pt x="1601" y="838"/>
                  </a:cubicBezTo>
                  <a:cubicBezTo>
                    <a:pt x="1726" y="816"/>
                    <a:pt x="1809" y="691"/>
                    <a:pt x="1768" y="588"/>
                  </a:cubicBezTo>
                  <a:cubicBezTo>
                    <a:pt x="1632" y="241"/>
                    <a:pt x="1283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5376775" y="2829750"/>
              <a:ext cx="29150" cy="19375"/>
            </a:xfrm>
            <a:custGeom>
              <a:avLst/>
              <a:gdLst/>
              <a:ahLst/>
              <a:cxnLst/>
              <a:rect l="l" t="t" r="r" b="b"/>
              <a:pathLst>
                <a:path w="1166" h="775" extrusionOk="0">
                  <a:moveTo>
                    <a:pt x="543" y="1"/>
                  </a:moveTo>
                  <a:cubicBezTo>
                    <a:pt x="353" y="1"/>
                    <a:pt x="164" y="98"/>
                    <a:pt x="42" y="250"/>
                  </a:cubicBezTo>
                  <a:cubicBezTo>
                    <a:pt x="1" y="311"/>
                    <a:pt x="22" y="416"/>
                    <a:pt x="106" y="436"/>
                  </a:cubicBezTo>
                  <a:cubicBezTo>
                    <a:pt x="122" y="442"/>
                    <a:pt x="137" y="445"/>
                    <a:pt x="152" y="445"/>
                  </a:cubicBezTo>
                  <a:cubicBezTo>
                    <a:pt x="190" y="445"/>
                    <a:pt x="220" y="425"/>
                    <a:pt x="250" y="395"/>
                  </a:cubicBezTo>
                  <a:cubicBezTo>
                    <a:pt x="311" y="303"/>
                    <a:pt x="429" y="246"/>
                    <a:pt x="544" y="246"/>
                  </a:cubicBezTo>
                  <a:cubicBezTo>
                    <a:pt x="586" y="246"/>
                    <a:pt x="628" y="253"/>
                    <a:pt x="667" y="270"/>
                  </a:cubicBezTo>
                  <a:cubicBezTo>
                    <a:pt x="833" y="333"/>
                    <a:pt x="916" y="478"/>
                    <a:pt x="89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4" y="773"/>
                    <a:pt x="1009" y="775"/>
                    <a:pt x="1023" y="775"/>
                  </a:cubicBezTo>
                  <a:cubicBezTo>
                    <a:pt x="1089" y="775"/>
                    <a:pt x="1146" y="734"/>
                    <a:pt x="1146" y="666"/>
                  </a:cubicBezTo>
                  <a:cubicBezTo>
                    <a:pt x="1166" y="395"/>
                    <a:pt x="1021" y="125"/>
                    <a:pt x="750" y="42"/>
                  </a:cubicBezTo>
                  <a:cubicBezTo>
                    <a:pt x="683" y="14"/>
                    <a:pt x="613" y="1"/>
                    <a:pt x="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5401325" y="2875150"/>
              <a:ext cx="30125" cy="17625"/>
            </a:xfrm>
            <a:custGeom>
              <a:avLst/>
              <a:gdLst/>
              <a:ahLst/>
              <a:cxnLst/>
              <a:rect l="l" t="t" r="r" b="b"/>
              <a:pathLst>
                <a:path w="1205" h="705" extrusionOk="0">
                  <a:moveTo>
                    <a:pt x="623" y="0"/>
                  </a:moveTo>
                  <a:cubicBezTo>
                    <a:pt x="581" y="0"/>
                    <a:pt x="539" y="5"/>
                    <a:pt x="497" y="15"/>
                  </a:cubicBezTo>
                  <a:cubicBezTo>
                    <a:pt x="225" y="77"/>
                    <a:pt x="17" y="306"/>
                    <a:pt x="17" y="576"/>
                  </a:cubicBezTo>
                  <a:cubicBezTo>
                    <a:pt x="0" y="648"/>
                    <a:pt x="60" y="705"/>
                    <a:pt x="131" y="705"/>
                  </a:cubicBezTo>
                  <a:cubicBezTo>
                    <a:pt x="142" y="705"/>
                    <a:pt x="153" y="704"/>
                    <a:pt x="164" y="701"/>
                  </a:cubicBezTo>
                  <a:cubicBezTo>
                    <a:pt x="205" y="701"/>
                    <a:pt x="247" y="639"/>
                    <a:pt x="267" y="598"/>
                  </a:cubicBezTo>
                  <a:cubicBezTo>
                    <a:pt x="267" y="431"/>
                    <a:pt x="372" y="285"/>
                    <a:pt x="538" y="265"/>
                  </a:cubicBezTo>
                  <a:cubicBezTo>
                    <a:pt x="567" y="257"/>
                    <a:pt x="596" y="254"/>
                    <a:pt x="625" y="254"/>
                  </a:cubicBezTo>
                  <a:cubicBezTo>
                    <a:pt x="760" y="254"/>
                    <a:pt x="882" y="332"/>
                    <a:pt x="933" y="451"/>
                  </a:cubicBezTo>
                  <a:cubicBezTo>
                    <a:pt x="951" y="485"/>
                    <a:pt x="995" y="519"/>
                    <a:pt x="1046" y="519"/>
                  </a:cubicBezTo>
                  <a:cubicBezTo>
                    <a:pt x="1057" y="519"/>
                    <a:pt x="1068" y="518"/>
                    <a:pt x="1079" y="514"/>
                  </a:cubicBezTo>
                  <a:cubicBezTo>
                    <a:pt x="1162" y="493"/>
                    <a:pt x="1204" y="409"/>
                    <a:pt x="1162" y="348"/>
                  </a:cubicBezTo>
                  <a:cubicBezTo>
                    <a:pt x="1057" y="137"/>
                    <a:pt x="848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5440225" y="2910300"/>
              <a:ext cx="21375" cy="28375"/>
            </a:xfrm>
            <a:custGeom>
              <a:avLst/>
              <a:gdLst/>
              <a:ahLst/>
              <a:cxnLst/>
              <a:rect l="l" t="t" r="r" b="b"/>
              <a:pathLst>
                <a:path w="855" h="1135" extrusionOk="0">
                  <a:moveTo>
                    <a:pt x="665" y="0"/>
                  </a:moveTo>
                  <a:cubicBezTo>
                    <a:pt x="412" y="0"/>
                    <a:pt x="183" y="163"/>
                    <a:pt x="84" y="418"/>
                  </a:cubicBezTo>
                  <a:cubicBezTo>
                    <a:pt x="1" y="668"/>
                    <a:pt x="106" y="959"/>
                    <a:pt x="334" y="1106"/>
                  </a:cubicBezTo>
                  <a:cubicBezTo>
                    <a:pt x="355" y="1126"/>
                    <a:pt x="378" y="1135"/>
                    <a:pt x="400" y="1135"/>
                  </a:cubicBezTo>
                  <a:cubicBezTo>
                    <a:pt x="445" y="1135"/>
                    <a:pt x="487" y="1098"/>
                    <a:pt x="500" y="1042"/>
                  </a:cubicBezTo>
                  <a:cubicBezTo>
                    <a:pt x="522" y="1001"/>
                    <a:pt x="500" y="939"/>
                    <a:pt x="459" y="917"/>
                  </a:cubicBezTo>
                  <a:cubicBezTo>
                    <a:pt x="334" y="814"/>
                    <a:pt x="272" y="648"/>
                    <a:pt x="334" y="501"/>
                  </a:cubicBezTo>
                  <a:cubicBezTo>
                    <a:pt x="372" y="349"/>
                    <a:pt x="515" y="249"/>
                    <a:pt x="652" y="249"/>
                  </a:cubicBezTo>
                  <a:cubicBezTo>
                    <a:pt x="664" y="249"/>
                    <a:pt x="676" y="250"/>
                    <a:pt x="688" y="252"/>
                  </a:cubicBezTo>
                  <a:cubicBezTo>
                    <a:pt x="750" y="252"/>
                    <a:pt x="792" y="232"/>
                    <a:pt x="813" y="168"/>
                  </a:cubicBezTo>
                  <a:cubicBezTo>
                    <a:pt x="855" y="107"/>
                    <a:pt x="792" y="24"/>
                    <a:pt x="708" y="2"/>
                  </a:cubicBezTo>
                  <a:cubicBezTo>
                    <a:pt x="694" y="1"/>
                    <a:pt x="679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5313875" y="2784350"/>
              <a:ext cx="30675" cy="39750"/>
            </a:xfrm>
            <a:custGeom>
              <a:avLst/>
              <a:gdLst/>
              <a:ahLst/>
              <a:cxnLst/>
              <a:rect l="l" t="t" r="r" b="b"/>
              <a:pathLst>
                <a:path w="1227" h="1590" extrusionOk="0">
                  <a:moveTo>
                    <a:pt x="282" y="0"/>
                  </a:moveTo>
                  <a:cubicBezTo>
                    <a:pt x="250" y="0"/>
                    <a:pt x="218" y="2"/>
                    <a:pt x="187" y="5"/>
                  </a:cubicBezTo>
                  <a:cubicBezTo>
                    <a:pt x="84" y="5"/>
                    <a:pt x="0" y="130"/>
                    <a:pt x="42" y="235"/>
                  </a:cubicBezTo>
                  <a:cubicBezTo>
                    <a:pt x="76" y="304"/>
                    <a:pt x="124" y="344"/>
                    <a:pt x="186" y="344"/>
                  </a:cubicBezTo>
                  <a:cubicBezTo>
                    <a:pt x="200" y="344"/>
                    <a:pt x="214" y="342"/>
                    <a:pt x="228" y="338"/>
                  </a:cubicBezTo>
                  <a:cubicBezTo>
                    <a:pt x="244" y="337"/>
                    <a:pt x="260" y="336"/>
                    <a:pt x="276" y="336"/>
                  </a:cubicBezTo>
                  <a:cubicBezTo>
                    <a:pt x="489" y="336"/>
                    <a:pt x="692" y="459"/>
                    <a:pt x="769" y="671"/>
                  </a:cubicBezTo>
                  <a:cubicBezTo>
                    <a:pt x="852" y="901"/>
                    <a:pt x="769" y="1129"/>
                    <a:pt x="583" y="1275"/>
                  </a:cubicBezTo>
                  <a:cubicBezTo>
                    <a:pt x="520" y="1317"/>
                    <a:pt x="500" y="1400"/>
                    <a:pt x="520" y="1483"/>
                  </a:cubicBezTo>
                  <a:cubicBezTo>
                    <a:pt x="546" y="1549"/>
                    <a:pt x="614" y="1589"/>
                    <a:pt x="682" y="1589"/>
                  </a:cubicBezTo>
                  <a:cubicBezTo>
                    <a:pt x="721" y="1589"/>
                    <a:pt x="760" y="1576"/>
                    <a:pt x="791" y="1545"/>
                  </a:cubicBezTo>
                  <a:cubicBezTo>
                    <a:pt x="1102" y="1337"/>
                    <a:pt x="1227" y="921"/>
                    <a:pt x="1082" y="546"/>
                  </a:cubicBezTo>
                  <a:cubicBezTo>
                    <a:pt x="948" y="203"/>
                    <a:pt x="623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5435025" y="279162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0"/>
                  </a:moveTo>
                  <a:cubicBezTo>
                    <a:pt x="252" y="0"/>
                    <a:pt x="221" y="2"/>
                    <a:pt x="189" y="6"/>
                  </a:cubicBezTo>
                  <a:cubicBezTo>
                    <a:pt x="64" y="27"/>
                    <a:pt x="1" y="130"/>
                    <a:pt x="43" y="255"/>
                  </a:cubicBezTo>
                  <a:cubicBezTo>
                    <a:pt x="64" y="319"/>
                    <a:pt x="147" y="360"/>
                    <a:pt x="209" y="360"/>
                  </a:cubicBezTo>
                  <a:cubicBezTo>
                    <a:pt x="226" y="359"/>
                    <a:pt x="243" y="358"/>
                    <a:pt x="261" y="358"/>
                  </a:cubicBezTo>
                  <a:cubicBezTo>
                    <a:pt x="472" y="358"/>
                    <a:pt x="673" y="479"/>
                    <a:pt x="750" y="671"/>
                  </a:cubicBezTo>
                  <a:cubicBezTo>
                    <a:pt x="833" y="901"/>
                    <a:pt x="771" y="1151"/>
                    <a:pt x="583" y="1276"/>
                  </a:cubicBezTo>
                  <a:cubicBezTo>
                    <a:pt x="522" y="1317"/>
                    <a:pt x="500" y="1400"/>
                    <a:pt x="522" y="1484"/>
                  </a:cubicBezTo>
                  <a:cubicBezTo>
                    <a:pt x="550" y="1554"/>
                    <a:pt x="617" y="1596"/>
                    <a:pt x="690" y="1596"/>
                  </a:cubicBezTo>
                  <a:cubicBezTo>
                    <a:pt x="723" y="1596"/>
                    <a:pt x="759" y="1586"/>
                    <a:pt x="791" y="1567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5460050" y="2885850"/>
              <a:ext cx="23900" cy="41975"/>
            </a:xfrm>
            <a:custGeom>
              <a:avLst/>
              <a:gdLst/>
              <a:ahLst/>
              <a:cxnLst/>
              <a:rect l="l" t="t" r="r" b="b"/>
              <a:pathLst>
                <a:path w="956" h="1679" extrusionOk="0">
                  <a:moveTo>
                    <a:pt x="195" y="0"/>
                  </a:moveTo>
                  <a:cubicBezTo>
                    <a:pt x="86" y="0"/>
                    <a:pt x="0" y="96"/>
                    <a:pt x="20" y="189"/>
                  </a:cubicBezTo>
                  <a:cubicBezTo>
                    <a:pt x="20" y="273"/>
                    <a:pt x="82" y="336"/>
                    <a:pt x="165" y="356"/>
                  </a:cubicBezTo>
                  <a:cubicBezTo>
                    <a:pt x="373" y="398"/>
                    <a:pt x="561" y="586"/>
                    <a:pt x="581" y="814"/>
                  </a:cubicBezTo>
                  <a:cubicBezTo>
                    <a:pt x="603" y="1043"/>
                    <a:pt x="456" y="1271"/>
                    <a:pt x="228" y="1335"/>
                  </a:cubicBezTo>
                  <a:cubicBezTo>
                    <a:pt x="165" y="1355"/>
                    <a:pt x="123" y="1438"/>
                    <a:pt x="123" y="1521"/>
                  </a:cubicBezTo>
                  <a:cubicBezTo>
                    <a:pt x="123" y="1607"/>
                    <a:pt x="207" y="1678"/>
                    <a:pt x="295" y="1678"/>
                  </a:cubicBezTo>
                  <a:cubicBezTo>
                    <a:pt x="315" y="1678"/>
                    <a:pt x="334" y="1675"/>
                    <a:pt x="353" y="1667"/>
                  </a:cubicBezTo>
                  <a:cubicBezTo>
                    <a:pt x="706" y="1543"/>
                    <a:pt x="956" y="1188"/>
                    <a:pt x="936" y="794"/>
                  </a:cubicBezTo>
                  <a:cubicBezTo>
                    <a:pt x="894" y="378"/>
                    <a:pt x="60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5398125" y="2810425"/>
              <a:ext cx="42625" cy="22575"/>
            </a:xfrm>
            <a:custGeom>
              <a:avLst/>
              <a:gdLst/>
              <a:ahLst/>
              <a:cxnLst/>
              <a:rect l="l" t="t" r="r" b="b"/>
              <a:pathLst>
                <a:path w="1705" h="903" extrusionOk="0">
                  <a:moveTo>
                    <a:pt x="1529" y="0"/>
                  </a:moveTo>
                  <a:cubicBezTo>
                    <a:pt x="1519" y="0"/>
                    <a:pt x="1509" y="1"/>
                    <a:pt x="1499" y="3"/>
                  </a:cubicBezTo>
                  <a:cubicBezTo>
                    <a:pt x="1435" y="3"/>
                    <a:pt x="1352" y="66"/>
                    <a:pt x="1352" y="127"/>
                  </a:cubicBezTo>
                  <a:cubicBezTo>
                    <a:pt x="1310" y="357"/>
                    <a:pt x="1124" y="544"/>
                    <a:pt x="874" y="544"/>
                  </a:cubicBezTo>
                  <a:cubicBezTo>
                    <a:pt x="859" y="545"/>
                    <a:pt x="844" y="546"/>
                    <a:pt x="829" y="546"/>
                  </a:cubicBezTo>
                  <a:cubicBezTo>
                    <a:pt x="618" y="546"/>
                    <a:pt x="431" y="405"/>
                    <a:pt x="353" y="211"/>
                  </a:cubicBezTo>
                  <a:cubicBezTo>
                    <a:pt x="333" y="127"/>
                    <a:pt x="270" y="86"/>
                    <a:pt x="187" y="86"/>
                  </a:cubicBezTo>
                  <a:cubicBezTo>
                    <a:pt x="62" y="107"/>
                    <a:pt x="1" y="211"/>
                    <a:pt x="21" y="316"/>
                  </a:cubicBezTo>
                  <a:cubicBezTo>
                    <a:pt x="136" y="663"/>
                    <a:pt x="449" y="903"/>
                    <a:pt x="826" y="903"/>
                  </a:cubicBezTo>
                  <a:cubicBezTo>
                    <a:pt x="856" y="903"/>
                    <a:pt x="886" y="901"/>
                    <a:pt x="916" y="898"/>
                  </a:cubicBezTo>
                  <a:cubicBezTo>
                    <a:pt x="1310" y="876"/>
                    <a:pt x="1623" y="565"/>
                    <a:pt x="1685" y="191"/>
                  </a:cubicBezTo>
                  <a:cubicBezTo>
                    <a:pt x="1705" y="95"/>
                    <a:pt x="1637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5339875" y="2853675"/>
              <a:ext cx="20300" cy="32600"/>
            </a:xfrm>
            <a:custGeom>
              <a:avLst/>
              <a:gdLst/>
              <a:ahLst/>
              <a:cxnLst/>
              <a:rect l="l" t="t" r="r" b="b"/>
              <a:pathLst>
                <a:path w="812" h="1304" extrusionOk="0">
                  <a:moveTo>
                    <a:pt x="167" y="0"/>
                  </a:moveTo>
                  <a:cubicBezTo>
                    <a:pt x="62" y="0"/>
                    <a:pt x="1" y="83"/>
                    <a:pt x="21" y="167"/>
                  </a:cubicBezTo>
                  <a:cubicBezTo>
                    <a:pt x="21" y="228"/>
                    <a:pt x="84" y="270"/>
                    <a:pt x="145" y="270"/>
                  </a:cubicBezTo>
                  <a:cubicBezTo>
                    <a:pt x="312" y="291"/>
                    <a:pt x="458" y="436"/>
                    <a:pt x="500" y="603"/>
                  </a:cubicBezTo>
                  <a:cubicBezTo>
                    <a:pt x="520" y="791"/>
                    <a:pt x="417" y="957"/>
                    <a:pt x="270" y="1040"/>
                  </a:cubicBezTo>
                  <a:cubicBezTo>
                    <a:pt x="209" y="1060"/>
                    <a:pt x="167" y="1124"/>
                    <a:pt x="187" y="1185"/>
                  </a:cubicBezTo>
                  <a:cubicBezTo>
                    <a:pt x="187" y="1250"/>
                    <a:pt x="251" y="1303"/>
                    <a:pt x="319" y="1303"/>
                  </a:cubicBezTo>
                  <a:cubicBezTo>
                    <a:pt x="338" y="1303"/>
                    <a:pt x="357" y="1299"/>
                    <a:pt x="375" y="1290"/>
                  </a:cubicBezTo>
                  <a:cubicBezTo>
                    <a:pt x="645" y="1165"/>
                    <a:pt x="811" y="874"/>
                    <a:pt x="769" y="561"/>
                  </a:cubicBezTo>
                  <a:cubicBezTo>
                    <a:pt x="708" y="250"/>
                    <a:pt x="458" y="42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5351825" y="2776350"/>
              <a:ext cx="44750" cy="47525"/>
            </a:xfrm>
            <a:custGeom>
              <a:avLst/>
              <a:gdLst/>
              <a:ahLst/>
              <a:cxnLst/>
              <a:rect l="l" t="t" r="r" b="b"/>
              <a:pathLst>
                <a:path w="1790" h="1901" extrusionOk="0">
                  <a:moveTo>
                    <a:pt x="1260" y="1"/>
                  </a:moveTo>
                  <a:cubicBezTo>
                    <a:pt x="1192" y="1"/>
                    <a:pt x="1126" y="32"/>
                    <a:pt x="1082" y="97"/>
                  </a:cubicBezTo>
                  <a:cubicBezTo>
                    <a:pt x="1020" y="181"/>
                    <a:pt x="1020" y="284"/>
                    <a:pt x="1082" y="367"/>
                  </a:cubicBezTo>
                  <a:cubicBezTo>
                    <a:pt x="1270" y="597"/>
                    <a:pt x="1290" y="930"/>
                    <a:pt x="1124" y="1179"/>
                  </a:cubicBezTo>
                  <a:cubicBezTo>
                    <a:pt x="990" y="1358"/>
                    <a:pt x="792" y="1452"/>
                    <a:pt x="590" y="1452"/>
                  </a:cubicBezTo>
                  <a:cubicBezTo>
                    <a:pt x="511" y="1452"/>
                    <a:pt x="431" y="1437"/>
                    <a:pt x="355" y="1407"/>
                  </a:cubicBezTo>
                  <a:cubicBezTo>
                    <a:pt x="327" y="1396"/>
                    <a:pt x="299" y="1391"/>
                    <a:pt x="272" y="1391"/>
                  </a:cubicBezTo>
                  <a:cubicBezTo>
                    <a:pt x="197" y="1391"/>
                    <a:pt x="130" y="1430"/>
                    <a:pt x="83" y="1490"/>
                  </a:cubicBezTo>
                  <a:cubicBezTo>
                    <a:pt x="0" y="1615"/>
                    <a:pt x="42" y="1782"/>
                    <a:pt x="188" y="1823"/>
                  </a:cubicBezTo>
                  <a:cubicBezTo>
                    <a:pt x="315" y="1875"/>
                    <a:pt x="448" y="1900"/>
                    <a:pt x="580" y="1900"/>
                  </a:cubicBezTo>
                  <a:cubicBezTo>
                    <a:pt x="926" y="1900"/>
                    <a:pt x="1267" y="1730"/>
                    <a:pt x="1478" y="1429"/>
                  </a:cubicBezTo>
                  <a:cubicBezTo>
                    <a:pt x="1789" y="1013"/>
                    <a:pt x="1748" y="450"/>
                    <a:pt x="1437" y="76"/>
                  </a:cubicBezTo>
                  <a:cubicBezTo>
                    <a:pt x="1387" y="27"/>
                    <a:pt x="132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5358050" y="2847175"/>
              <a:ext cx="44775" cy="47725"/>
            </a:xfrm>
            <a:custGeom>
              <a:avLst/>
              <a:gdLst/>
              <a:ahLst/>
              <a:cxnLst/>
              <a:rect l="l" t="t" r="r" b="b"/>
              <a:pathLst>
                <a:path w="1791" h="1909" extrusionOk="0">
                  <a:moveTo>
                    <a:pt x="1260" y="0"/>
                  </a:moveTo>
                  <a:cubicBezTo>
                    <a:pt x="1192" y="0"/>
                    <a:pt x="1124" y="31"/>
                    <a:pt x="1083" y="94"/>
                  </a:cubicBezTo>
                  <a:cubicBezTo>
                    <a:pt x="1021" y="177"/>
                    <a:pt x="1021" y="302"/>
                    <a:pt x="1104" y="363"/>
                  </a:cubicBezTo>
                  <a:cubicBezTo>
                    <a:pt x="1291" y="593"/>
                    <a:pt x="1312" y="926"/>
                    <a:pt x="1124" y="1176"/>
                  </a:cubicBezTo>
                  <a:cubicBezTo>
                    <a:pt x="1001" y="1360"/>
                    <a:pt x="787" y="1465"/>
                    <a:pt x="574" y="1465"/>
                  </a:cubicBezTo>
                  <a:cubicBezTo>
                    <a:pt x="500" y="1465"/>
                    <a:pt x="425" y="1452"/>
                    <a:pt x="355" y="1425"/>
                  </a:cubicBezTo>
                  <a:cubicBezTo>
                    <a:pt x="320" y="1411"/>
                    <a:pt x="285" y="1404"/>
                    <a:pt x="252" y="1404"/>
                  </a:cubicBezTo>
                  <a:cubicBezTo>
                    <a:pt x="186" y="1404"/>
                    <a:pt x="126" y="1432"/>
                    <a:pt x="84" y="1487"/>
                  </a:cubicBezTo>
                  <a:cubicBezTo>
                    <a:pt x="1" y="1612"/>
                    <a:pt x="64" y="1778"/>
                    <a:pt x="189" y="1841"/>
                  </a:cubicBezTo>
                  <a:cubicBezTo>
                    <a:pt x="318" y="1886"/>
                    <a:pt x="451" y="1909"/>
                    <a:pt x="582" y="1909"/>
                  </a:cubicBezTo>
                  <a:cubicBezTo>
                    <a:pt x="934" y="1909"/>
                    <a:pt x="1272" y="1749"/>
                    <a:pt x="1499" y="1445"/>
                  </a:cubicBezTo>
                  <a:cubicBezTo>
                    <a:pt x="1790" y="1029"/>
                    <a:pt x="1748" y="468"/>
                    <a:pt x="1437" y="94"/>
                  </a:cubicBezTo>
                  <a:cubicBezTo>
                    <a:pt x="1396" y="31"/>
                    <a:pt x="1328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5338825" y="2742875"/>
              <a:ext cx="32750" cy="53650"/>
            </a:xfrm>
            <a:custGeom>
              <a:avLst/>
              <a:gdLst/>
              <a:ahLst/>
              <a:cxnLst/>
              <a:rect l="l" t="t" r="r" b="b"/>
              <a:pathLst>
                <a:path w="1310" h="2146" extrusionOk="0">
                  <a:moveTo>
                    <a:pt x="828" y="0"/>
                  </a:moveTo>
                  <a:cubicBezTo>
                    <a:pt x="796" y="0"/>
                    <a:pt x="762" y="7"/>
                    <a:pt x="728" y="22"/>
                  </a:cubicBezTo>
                  <a:cubicBezTo>
                    <a:pt x="292" y="208"/>
                    <a:pt x="1" y="687"/>
                    <a:pt x="63" y="1207"/>
                  </a:cubicBezTo>
                  <a:cubicBezTo>
                    <a:pt x="146" y="1706"/>
                    <a:pt x="562" y="2080"/>
                    <a:pt x="1041" y="2144"/>
                  </a:cubicBezTo>
                  <a:cubicBezTo>
                    <a:pt x="1051" y="2145"/>
                    <a:pt x="1062" y="2146"/>
                    <a:pt x="1072" y="2146"/>
                  </a:cubicBezTo>
                  <a:cubicBezTo>
                    <a:pt x="1203" y="2146"/>
                    <a:pt x="1309" y="2029"/>
                    <a:pt x="1291" y="1894"/>
                  </a:cubicBezTo>
                  <a:cubicBezTo>
                    <a:pt x="1269" y="1789"/>
                    <a:pt x="1208" y="1706"/>
                    <a:pt x="1103" y="1686"/>
                  </a:cubicBezTo>
                  <a:cubicBezTo>
                    <a:pt x="811" y="1664"/>
                    <a:pt x="562" y="1436"/>
                    <a:pt x="520" y="1123"/>
                  </a:cubicBezTo>
                  <a:cubicBezTo>
                    <a:pt x="479" y="832"/>
                    <a:pt x="645" y="541"/>
                    <a:pt x="916" y="438"/>
                  </a:cubicBezTo>
                  <a:cubicBezTo>
                    <a:pt x="1000" y="396"/>
                    <a:pt x="1061" y="291"/>
                    <a:pt x="1041" y="188"/>
                  </a:cubicBezTo>
                  <a:cubicBezTo>
                    <a:pt x="1025" y="76"/>
                    <a:pt x="93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5455350" y="2760100"/>
              <a:ext cx="59800" cy="39450"/>
            </a:xfrm>
            <a:custGeom>
              <a:avLst/>
              <a:gdLst/>
              <a:ahLst/>
              <a:cxnLst/>
              <a:rect l="l" t="t" r="r" b="b"/>
              <a:pathLst>
                <a:path w="2392" h="1578" extrusionOk="0">
                  <a:moveTo>
                    <a:pt x="2106" y="0"/>
                  </a:moveTo>
                  <a:cubicBezTo>
                    <a:pt x="2076" y="0"/>
                    <a:pt x="2046" y="6"/>
                    <a:pt x="2017" y="18"/>
                  </a:cubicBezTo>
                  <a:cubicBezTo>
                    <a:pt x="1914" y="40"/>
                    <a:pt x="1831" y="165"/>
                    <a:pt x="1851" y="268"/>
                  </a:cubicBezTo>
                  <a:cubicBezTo>
                    <a:pt x="1872" y="601"/>
                    <a:pt x="1684" y="914"/>
                    <a:pt x="1373" y="1039"/>
                  </a:cubicBezTo>
                  <a:cubicBezTo>
                    <a:pt x="1294" y="1063"/>
                    <a:pt x="1215" y="1075"/>
                    <a:pt x="1136" y="1075"/>
                  </a:cubicBezTo>
                  <a:cubicBezTo>
                    <a:pt x="882" y="1075"/>
                    <a:pt x="642" y="953"/>
                    <a:pt x="499" y="747"/>
                  </a:cubicBezTo>
                  <a:cubicBezTo>
                    <a:pt x="453" y="686"/>
                    <a:pt x="374" y="648"/>
                    <a:pt x="294" y="648"/>
                  </a:cubicBezTo>
                  <a:cubicBezTo>
                    <a:pt x="265" y="648"/>
                    <a:pt x="236" y="653"/>
                    <a:pt x="208" y="664"/>
                  </a:cubicBezTo>
                  <a:cubicBezTo>
                    <a:pt x="62" y="726"/>
                    <a:pt x="0" y="914"/>
                    <a:pt x="83" y="1039"/>
                  </a:cubicBezTo>
                  <a:cubicBezTo>
                    <a:pt x="328" y="1376"/>
                    <a:pt x="709" y="1577"/>
                    <a:pt x="1108" y="1577"/>
                  </a:cubicBezTo>
                  <a:cubicBezTo>
                    <a:pt x="1251" y="1577"/>
                    <a:pt x="1397" y="1551"/>
                    <a:pt x="1540" y="1496"/>
                  </a:cubicBezTo>
                  <a:cubicBezTo>
                    <a:pt x="2081" y="1308"/>
                    <a:pt x="2392" y="767"/>
                    <a:pt x="2350" y="226"/>
                  </a:cubicBezTo>
                  <a:cubicBezTo>
                    <a:pt x="2334" y="93"/>
                    <a:pt x="2224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5412700" y="2641300"/>
              <a:ext cx="68675" cy="47175"/>
            </a:xfrm>
            <a:custGeom>
              <a:avLst/>
              <a:gdLst/>
              <a:ahLst/>
              <a:cxnLst/>
              <a:rect l="l" t="t" r="r" b="b"/>
              <a:pathLst>
                <a:path w="2747" h="1887" extrusionOk="0">
                  <a:moveTo>
                    <a:pt x="1500" y="0"/>
                  </a:moveTo>
                  <a:cubicBezTo>
                    <a:pt x="1313" y="0"/>
                    <a:pt x="1121" y="36"/>
                    <a:pt x="936" y="110"/>
                  </a:cubicBezTo>
                  <a:cubicBezTo>
                    <a:pt x="333" y="382"/>
                    <a:pt x="0" y="1026"/>
                    <a:pt x="103" y="1650"/>
                  </a:cubicBezTo>
                  <a:cubicBezTo>
                    <a:pt x="120" y="1793"/>
                    <a:pt x="244" y="1887"/>
                    <a:pt x="376" y="1887"/>
                  </a:cubicBezTo>
                  <a:cubicBezTo>
                    <a:pt x="418" y="1887"/>
                    <a:pt x="460" y="1878"/>
                    <a:pt x="499" y="1858"/>
                  </a:cubicBezTo>
                  <a:cubicBezTo>
                    <a:pt x="624" y="1816"/>
                    <a:pt x="686" y="1691"/>
                    <a:pt x="666" y="1547"/>
                  </a:cubicBezTo>
                  <a:cubicBezTo>
                    <a:pt x="624" y="1172"/>
                    <a:pt x="811" y="798"/>
                    <a:pt x="1165" y="651"/>
                  </a:cubicBezTo>
                  <a:cubicBezTo>
                    <a:pt x="1280" y="600"/>
                    <a:pt x="1396" y="577"/>
                    <a:pt x="1510" y="577"/>
                  </a:cubicBezTo>
                  <a:cubicBezTo>
                    <a:pt x="1767" y="577"/>
                    <a:pt x="2010" y="699"/>
                    <a:pt x="2184" y="901"/>
                  </a:cubicBezTo>
                  <a:cubicBezTo>
                    <a:pt x="2227" y="972"/>
                    <a:pt x="2307" y="1014"/>
                    <a:pt x="2393" y="1014"/>
                  </a:cubicBezTo>
                  <a:cubicBezTo>
                    <a:pt x="2434" y="1014"/>
                    <a:pt x="2476" y="1004"/>
                    <a:pt x="2517" y="984"/>
                  </a:cubicBezTo>
                  <a:cubicBezTo>
                    <a:pt x="2683" y="901"/>
                    <a:pt x="2746" y="693"/>
                    <a:pt x="2621" y="548"/>
                  </a:cubicBezTo>
                  <a:cubicBezTo>
                    <a:pt x="2359" y="197"/>
                    <a:pt x="1942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5540100" y="2661725"/>
              <a:ext cx="44250" cy="47900"/>
            </a:xfrm>
            <a:custGeom>
              <a:avLst/>
              <a:gdLst/>
              <a:ahLst/>
              <a:cxnLst/>
              <a:rect l="l" t="t" r="r" b="b"/>
              <a:pathLst>
                <a:path w="1770" h="1916" extrusionOk="0">
                  <a:moveTo>
                    <a:pt x="554" y="0"/>
                  </a:moveTo>
                  <a:cubicBezTo>
                    <a:pt x="430" y="0"/>
                    <a:pt x="307" y="21"/>
                    <a:pt x="188" y="64"/>
                  </a:cubicBezTo>
                  <a:cubicBezTo>
                    <a:pt x="42" y="125"/>
                    <a:pt x="0" y="292"/>
                    <a:pt x="84" y="397"/>
                  </a:cubicBezTo>
                  <a:cubicBezTo>
                    <a:pt x="116" y="476"/>
                    <a:pt x="198" y="507"/>
                    <a:pt x="272" y="507"/>
                  </a:cubicBezTo>
                  <a:cubicBezTo>
                    <a:pt x="293" y="507"/>
                    <a:pt x="314" y="505"/>
                    <a:pt x="333" y="500"/>
                  </a:cubicBezTo>
                  <a:cubicBezTo>
                    <a:pt x="408" y="471"/>
                    <a:pt x="488" y="457"/>
                    <a:pt x="568" y="457"/>
                  </a:cubicBezTo>
                  <a:cubicBezTo>
                    <a:pt x="776" y="457"/>
                    <a:pt x="983" y="555"/>
                    <a:pt x="1104" y="750"/>
                  </a:cubicBezTo>
                  <a:cubicBezTo>
                    <a:pt x="1270" y="999"/>
                    <a:pt x="1249" y="1332"/>
                    <a:pt x="1062" y="1540"/>
                  </a:cubicBezTo>
                  <a:cubicBezTo>
                    <a:pt x="999" y="1623"/>
                    <a:pt x="979" y="1728"/>
                    <a:pt x="1041" y="1811"/>
                  </a:cubicBezTo>
                  <a:cubicBezTo>
                    <a:pt x="1086" y="1879"/>
                    <a:pt x="1155" y="1916"/>
                    <a:pt x="1225" y="1916"/>
                  </a:cubicBezTo>
                  <a:cubicBezTo>
                    <a:pt x="1286" y="1916"/>
                    <a:pt x="1347" y="1889"/>
                    <a:pt x="1395" y="1831"/>
                  </a:cubicBezTo>
                  <a:cubicBezTo>
                    <a:pt x="1728" y="1479"/>
                    <a:pt x="1770" y="916"/>
                    <a:pt x="1478" y="480"/>
                  </a:cubicBezTo>
                  <a:cubicBezTo>
                    <a:pt x="1262" y="171"/>
                    <a:pt x="90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5467825" y="2717900"/>
              <a:ext cx="45800" cy="56625"/>
            </a:xfrm>
            <a:custGeom>
              <a:avLst/>
              <a:gdLst/>
              <a:ahLst/>
              <a:cxnLst/>
              <a:rect l="l" t="t" r="r" b="b"/>
              <a:pathLst>
                <a:path w="1832" h="2265" extrusionOk="0">
                  <a:moveTo>
                    <a:pt x="1360" y="1"/>
                  </a:moveTo>
                  <a:cubicBezTo>
                    <a:pt x="894" y="1"/>
                    <a:pt x="447" y="279"/>
                    <a:pt x="250" y="729"/>
                  </a:cubicBezTo>
                  <a:cubicBezTo>
                    <a:pt x="0" y="1249"/>
                    <a:pt x="145" y="1853"/>
                    <a:pt x="583" y="2206"/>
                  </a:cubicBezTo>
                  <a:cubicBezTo>
                    <a:pt x="630" y="2245"/>
                    <a:pt x="686" y="2264"/>
                    <a:pt x="742" y="2264"/>
                  </a:cubicBezTo>
                  <a:cubicBezTo>
                    <a:pt x="834" y="2264"/>
                    <a:pt x="926" y="2214"/>
                    <a:pt x="977" y="2122"/>
                  </a:cubicBezTo>
                  <a:cubicBezTo>
                    <a:pt x="1019" y="2019"/>
                    <a:pt x="999" y="1894"/>
                    <a:pt x="894" y="1811"/>
                  </a:cubicBezTo>
                  <a:cubicBezTo>
                    <a:pt x="645" y="1603"/>
                    <a:pt x="561" y="1249"/>
                    <a:pt x="708" y="937"/>
                  </a:cubicBezTo>
                  <a:cubicBezTo>
                    <a:pt x="832" y="669"/>
                    <a:pt x="1095" y="508"/>
                    <a:pt x="1365" y="508"/>
                  </a:cubicBezTo>
                  <a:cubicBezTo>
                    <a:pt x="1409" y="508"/>
                    <a:pt x="1454" y="512"/>
                    <a:pt x="1498" y="521"/>
                  </a:cubicBezTo>
                  <a:cubicBezTo>
                    <a:pt x="1511" y="524"/>
                    <a:pt x="1525" y="525"/>
                    <a:pt x="1538" y="525"/>
                  </a:cubicBezTo>
                  <a:cubicBezTo>
                    <a:pt x="1632" y="525"/>
                    <a:pt x="1732" y="467"/>
                    <a:pt x="1768" y="375"/>
                  </a:cubicBezTo>
                  <a:cubicBezTo>
                    <a:pt x="1831" y="230"/>
                    <a:pt x="1748" y="42"/>
                    <a:pt x="1582" y="22"/>
                  </a:cubicBezTo>
                  <a:cubicBezTo>
                    <a:pt x="1508" y="8"/>
                    <a:pt x="1434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5548950" y="2740575"/>
              <a:ext cx="51000" cy="51950"/>
            </a:xfrm>
            <a:custGeom>
              <a:avLst/>
              <a:gdLst/>
              <a:ahLst/>
              <a:cxnLst/>
              <a:rect l="l" t="t" r="r" b="b"/>
              <a:pathLst>
                <a:path w="2040" h="2078" extrusionOk="0">
                  <a:moveTo>
                    <a:pt x="1521" y="1"/>
                  </a:moveTo>
                  <a:cubicBezTo>
                    <a:pt x="1451" y="1"/>
                    <a:pt x="1382" y="32"/>
                    <a:pt x="1332" y="92"/>
                  </a:cubicBezTo>
                  <a:cubicBezTo>
                    <a:pt x="1249" y="175"/>
                    <a:pt x="1249" y="322"/>
                    <a:pt x="1311" y="405"/>
                  </a:cubicBezTo>
                  <a:cubicBezTo>
                    <a:pt x="1499" y="675"/>
                    <a:pt x="1499" y="1049"/>
                    <a:pt x="1291" y="1299"/>
                  </a:cubicBezTo>
                  <a:cubicBezTo>
                    <a:pt x="1136" y="1481"/>
                    <a:pt x="926" y="1569"/>
                    <a:pt x="710" y="1569"/>
                  </a:cubicBezTo>
                  <a:cubicBezTo>
                    <a:pt x="605" y="1569"/>
                    <a:pt x="498" y="1548"/>
                    <a:pt x="395" y="1507"/>
                  </a:cubicBezTo>
                  <a:cubicBezTo>
                    <a:pt x="361" y="1486"/>
                    <a:pt x="327" y="1477"/>
                    <a:pt x="293" y="1477"/>
                  </a:cubicBezTo>
                  <a:cubicBezTo>
                    <a:pt x="225" y="1477"/>
                    <a:pt x="160" y="1514"/>
                    <a:pt x="104" y="1570"/>
                  </a:cubicBezTo>
                  <a:cubicBezTo>
                    <a:pt x="1" y="1695"/>
                    <a:pt x="42" y="1881"/>
                    <a:pt x="187" y="1964"/>
                  </a:cubicBezTo>
                  <a:cubicBezTo>
                    <a:pt x="352" y="2040"/>
                    <a:pt x="531" y="2078"/>
                    <a:pt x="709" y="2078"/>
                  </a:cubicBezTo>
                  <a:cubicBezTo>
                    <a:pt x="1070" y="2078"/>
                    <a:pt x="1428" y="1925"/>
                    <a:pt x="1665" y="1632"/>
                  </a:cubicBezTo>
                  <a:cubicBezTo>
                    <a:pt x="2040" y="1174"/>
                    <a:pt x="2040" y="550"/>
                    <a:pt x="1727" y="114"/>
                  </a:cubicBezTo>
                  <a:cubicBezTo>
                    <a:pt x="1673" y="38"/>
                    <a:pt x="1597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5554150" y="2714625"/>
              <a:ext cx="44775" cy="42325"/>
            </a:xfrm>
            <a:custGeom>
              <a:avLst/>
              <a:gdLst/>
              <a:ahLst/>
              <a:cxnLst/>
              <a:rect l="l" t="t" r="r" b="b"/>
              <a:pathLst>
                <a:path w="1791" h="1693" extrusionOk="0">
                  <a:moveTo>
                    <a:pt x="1325" y="1"/>
                  </a:moveTo>
                  <a:cubicBezTo>
                    <a:pt x="1139" y="1"/>
                    <a:pt x="948" y="42"/>
                    <a:pt x="770" y="131"/>
                  </a:cubicBezTo>
                  <a:cubicBezTo>
                    <a:pt x="251" y="381"/>
                    <a:pt x="1" y="964"/>
                    <a:pt x="104" y="1505"/>
                  </a:cubicBezTo>
                  <a:cubicBezTo>
                    <a:pt x="136" y="1617"/>
                    <a:pt x="242" y="1692"/>
                    <a:pt x="356" y="1692"/>
                  </a:cubicBezTo>
                  <a:cubicBezTo>
                    <a:pt x="390" y="1692"/>
                    <a:pt x="425" y="1686"/>
                    <a:pt x="459" y="1671"/>
                  </a:cubicBezTo>
                  <a:cubicBezTo>
                    <a:pt x="562" y="1609"/>
                    <a:pt x="625" y="1505"/>
                    <a:pt x="603" y="1401"/>
                  </a:cubicBezTo>
                  <a:cubicBezTo>
                    <a:pt x="542" y="1068"/>
                    <a:pt x="687" y="736"/>
                    <a:pt x="1000" y="589"/>
                  </a:cubicBezTo>
                  <a:cubicBezTo>
                    <a:pt x="1101" y="530"/>
                    <a:pt x="1213" y="502"/>
                    <a:pt x="1325" y="502"/>
                  </a:cubicBezTo>
                  <a:cubicBezTo>
                    <a:pt x="1489" y="502"/>
                    <a:pt x="1654" y="562"/>
                    <a:pt x="1790" y="672"/>
                  </a:cubicBezTo>
                  <a:lnTo>
                    <a:pt x="1790" y="90"/>
                  </a:lnTo>
                  <a:cubicBezTo>
                    <a:pt x="1645" y="32"/>
                    <a:pt x="1486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5594725" y="2822950"/>
              <a:ext cx="4200" cy="13550"/>
            </a:xfrm>
            <a:custGeom>
              <a:avLst/>
              <a:gdLst/>
              <a:ahLst/>
              <a:cxnLst/>
              <a:rect l="l" t="t" r="r" b="b"/>
              <a:pathLst>
                <a:path w="168" h="542" extrusionOk="0">
                  <a:moveTo>
                    <a:pt x="167" y="1"/>
                  </a:moveTo>
                  <a:cubicBezTo>
                    <a:pt x="125" y="64"/>
                    <a:pt x="84" y="147"/>
                    <a:pt x="42" y="231"/>
                  </a:cubicBezTo>
                  <a:cubicBezTo>
                    <a:pt x="1" y="355"/>
                    <a:pt x="62" y="480"/>
                    <a:pt x="167" y="542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5435025" y="2760125"/>
              <a:ext cx="29150" cy="20050"/>
            </a:xfrm>
            <a:custGeom>
              <a:avLst/>
              <a:gdLst/>
              <a:ahLst/>
              <a:cxnLst/>
              <a:rect l="l" t="t" r="r" b="b"/>
              <a:pathLst>
                <a:path w="1166" h="802" extrusionOk="0">
                  <a:moveTo>
                    <a:pt x="644" y="0"/>
                  </a:moveTo>
                  <a:cubicBezTo>
                    <a:pt x="561" y="0"/>
                    <a:pt x="477" y="19"/>
                    <a:pt x="397" y="59"/>
                  </a:cubicBezTo>
                  <a:cubicBezTo>
                    <a:pt x="126" y="164"/>
                    <a:pt x="1" y="433"/>
                    <a:pt x="23" y="705"/>
                  </a:cubicBezTo>
                  <a:cubicBezTo>
                    <a:pt x="38" y="753"/>
                    <a:pt x="92" y="801"/>
                    <a:pt x="154" y="801"/>
                  </a:cubicBezTo>
                  <a:cubicBezTo>
                    <a:pt x="172" y="801"/>
                    <a:pt x="190" y="797"/>
                    <a:pt x="209" y="788"/>
                  </a:cubicBezTo>
                  <a:cubicBezTo>
                    <a:pt x="251" y="766"/>
                    <a:pt x="292" y="725"/>
                    <a:pt x="272" y="663"/>
                  </a:cubicBezTo>
                  <a:cubicBezTo>
                    <a:pt x="251" y="497"/>
                    <a:pt x="334" y="350"/>
                    <a:pt x="480" y="267"/>
                  </a:cubicBezTo>
                  <a:cubicBezTo>
                    <a:pt x="525" y="251"/>
                    <a:pt x="569" y="243"/>
                    <a:pt x="613" y="243"/>
                  </a:cubicBezTo>
                  <a:cubicBezTo>
                    <a:pt x="731" y="243"/>
                    <a:pt x="841" y="300"/>
                    <a:pt x="916" y="392"/>
                  </a:cubicBezTo>
                  <a:cubicBezTo>
                    <a:pt x="947" y="422"/>
                    <a:pt x="977" y="442"/>
                    <a:pt x="1016" y="442"/>
                  </a:cubicBezTo>
                  <a:cubicBezTo>
                    <a:pt x="1030" y="442"/>
                    <a:pt x="1046" y="439"/>
                    <a:pt x="1063" y="433"/>
                  </a:cubicBezTo>
                  <a:cubicBezTo>
                    <a:pt x="1124" y="392"/>
                    <a:pt x="1166" y="309"/>
                    <a:pt x="1104" y="225"/>
                  </a:cubicBezTo>
                  <a:cubicBezTo>
                    <a:pt x="991" y="84"/>
                    <a:pt x="82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512550" y="2647125"/>
              <a:ext cx="31225" cy="42425"/>
            </a:xfrm>
            <a:custGeom>
              <a:avLst/>
              <a:gdLst/>
              <a:ahLst/>
              <a:cxnLst/>
              <a:rect l="l" t="t" r="r" b="b"/>
              <a:pathLst>
                <a:path w="1249" h="1697" extrusionOk="0">
                  <a:moveTo>
                    <a:pt x="996" y="1"/>
                  </a:moveTo>
                  <a:cubicBezTo>
                    <a:pt x="616" y="1"/>
                    <a:pt x="246" y="246"/>
                    <a:pt x="125" y="626"/>
                  </a:cubicBezTo>
                  <a:cubicBezTo>
                    <a:pt x="1" y="1022"/>
                    <a:pt x="167" y="1458"/>
                    <a:pt x="500" y="1666"/>
                  </a:cubicBezTo>
                  <a:cubicBezTo>
                    <a:pt x="533" y="1687"/>
                    <a:pt x="569" y="1696"/>
                    <a:pt x="603" y="1696"/>
                  </a:cubicBezTo>
                  <a:cubicBezTo>
                    <a:pt x="675" y="1696"/>
                    <a:pt x="741" y="1654"/>
                    <a:pt x="770" y="1583"/>
                  </a:cubicBezTo>
                  <a:cubicBezTo>
                    <a:pt x="791" y="1500"/>
                    <a:pt x="770" y="1417"/>
                    <a:pt x="686" y="1355"/>
                  </a:cubicBezTo>
                  <a:cubicBezTo>
                    <a:pt x="500" y="1230"/>
                    <a:pt x="395" y="981"/>
                    <a:pt x="478" y="751"/>
                  </a:cubicBezTo>
                  <a:cubicBezTo>
                    <a:pt x="556" y="517"/>
                    <a:pt x="764" y="375"/>
                    <a:pt x="977" y="375"/>
                  </a:cubicBezTo>
                  <a:cubicBezTo>
                    <a:pt x="991" y="375"/>
                    <a:pt x="1005" y="375"/>
                    <a:pt x="1019" y="377"/>
                  </a:cubicBezTo>
                  <a:cubicBezTo>
                    <a:pt x="1102" y="377"/>
                    <a:pt x="1186" y="335"/>
                    <a:pt x="1207" y="252"/>
                  </a:cubicBezTo>
                  <a:cubicBezTo>
                    <a:pt x="1249" y="127"/>
                    <a:pt x="1166" y="24"/>
                    <a:pt x="1041" y="2"/>
                  </a:cubicBezTo>
                  <a:cubicBezTo>
                    <a:pt x="1026" y="1"/>
                    <a:pt x="1011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5519825" y="2760425"/>
              <a:ext cx="31250" cy="42400"/>
            </a:xfrm>
            <a:custGeom>
              <a:avLst/>
              <a:gdLst/>
              <a:ahLst/>
              <a:cxnLst/>
              <a:rect l="l" t="t" r="r" b="b"/>
              <a:pathLst>
                <a:path w="1250" h="1696" extrusionOk="0">
                  <a:moveTo>
                    <a:pt x="971" y="1"/>
                  </a:moveTo>
                  <a:cubicBezTo>
                    <a:pt x="592" y="1"/>
                    <a:pt x="260" y="242"/>
                    <a:pt x="126" y="610"/>
                  </a:cubicBezTo>
                  <a:cubicBezTo>
                    <a:pt x="1" y="1026"/>
                    <a:pt x="167" y="1442"/>
                    <a:pt x="500" y="1670"/>
                  </a:cubicBezTo>
                  <a:cubicBezTo>
                    <a:pt x="529" y="1687"/>
                    <a:pt x="559" y="1695"/>
                    <a:pt x="588" y="1695"/>
                  </a:cubicBezTo>
                  <a:cubicBezTo>
                    <a:pt x="666" y="1695"/>
                    <a:pt x="740" y="1641"/>
                    <a:pt x="770" y="1567"/>
                  </a:cubicBezTo>
                  <a:cubicBezTo>
                    <a:pt x="811" y="1483"/>
                    <a:pt x="770" y="1400"/>
                    <a:pt x="708" y="1359"/>
                  </a:cubicBezTo>
                  <a:cubicBezTo>
                    <a:pt x="500" y="1234"/>
                    <a:pt x="395" y="962"/>
                    <a:pt x="479" y="734"/>
                  </a:cubicBezTo>
                  <a:cubicBezTo>
                    <a:pt x="562" y="505"/>
                    <a:pt x="791" y="360"/>
                    <a:pt x="1019" y="360"/>
                  </a:cubicBezTo>
                  <a:cubicBezTo>
                    <a:pt x="1030" y="362"/>
                    <a:pt x="1041" y="364"/>
                    <a:pt x="1051" y="364"/>
                  </a:cubicBezTo>
                  <a:cubicBezTo>
                    <a:pt x="1123" y="364"/>
                    <a:pt x="1189" y="308"/>
                    <a:pt x="1207" y="235"/>
                  </a:cubicBezTo>
                  <a:cubicBezTo>
                    <a:pt x="1249" y="130"/>
                    <a:pt x="1166" y="5"/>
                    <a:pt x="1061" y="5"/>
                  </a:cubicBezTo>
                  <a:cubicBezTo>
                    <a:pt x="1031" y="2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5487050" y="2687100"/>
              <a:ext cx="26025" cy="24275"/>
            </a:xfrm>
            <a:custGeom>
              <a:avLst/>
              <a:gdLst/>
              <a:ahLst/>
              <a:cxnLst/>
              <a:rect l="l" t="t" r="r" b="b"/>
              <a:pathLst>
                <a:path w="1041" h="971" extrusionOk="0">
                  <a:moveTo>
                    <a:pt x="650" y="1"/>
                  </a:moveTo>
                  <a:cubicBezTo>
                    <a:pt x="495" y="1"/>
                    <a:pt x="340" y="61"/>
                    <a:pt x="230" y="172"/>
                  </a:cubicBezTo>
                  <a:cubicBezTo>
                    <a:pt x="22" y="380"/>
                    <a:pt x="0" y="672"/>
                    <a:pt x="125" y="921"/>
                  </a:cubicBezTo>
                  <a:cubicBezTo>
                    <a:pt x="148" y="955"/>
                    <a:pt x="190" y="970"/>
                    <a:pt x="233" y="970"/>
                  </a:cubicBezTo>
                  <a:cubicBezTo>
                    <a:pt x="269" y="970"/>
                    <a:pt x="305" y="960"/>
                    <a:pt x="333" y="941"/>
                  </a:cubicBezTo>
                  <a:cubicBezTo>
                    <a:pt x="375" y="900"/>
                    <a:pt x="375" y="838"/>
                    <a:pt x="355" y="796"/>
                  </a:cubicBezTo>
                  <a:cubicBezTo>
                    <a:pt x="272" y="650"/>
                    <a:pt x="292" y="464"/>
                    <a:pt x="396" y="359"/>
                  </a:cubicBezTo>
                  <a:cubicBezTo>
                    <a:pt x="471" y="284"/>
                    <a:pt x="568" y="247"/>
                    <a:pt x="660" y="247"/>
                  </a:cubicBezTo>
                  <a:cubicBezTo>
                    <a:pt x="722" y="247"/>
                    <a:pt x="782" y="264"/>
                    <a:pt x="833" y="297"/>
                  </a:cubicBezTo>
                  <a:cubicBezTo>
                    <a:pt x="858" y="305"/>
                    <a:pt x="881" y="310"/>
                    <a:pt x="901" y="310"/>
                  </a:cubicBezTo>
                  <a:cubicBezTo>
                    <a:pt x="930" y="310"/>
                    <a:pt x="954" y="300"/>
                    <a:pt x="979" y="275"/>
                  </a:cubicBezTo>
                  <a:cubicBezTo>
                    <a:pt x="1041" y="214"/>
                    <a:pt x="1021" y="131"/>
                    <a:pt x="957" y="89"/>
                  </a:cubicBezTo>
                  <a:cubicBezTo>
                    <a:pt x="864" y="29"/>
                    <a:pt x="757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5539600" y="2682025"/>
              <a:ext cx="19250" cy="29025"/>
            </a:xfrm>
            <a:custGeom>
              <a:avLst/>
              <a:gdLst/>
              <a:ahLst/>
              <a:cxnLst/>
              <a:rect l="l" t="t" r="r" b="b"/>
              <a:pathLst>
                <a:path w="770" h="1161" extrusionOk="0">
                  <a:moveTo>
                    <a:pt x="625" y="1"/>
                  </a:moveTo>
                  <a:cubicBezTo>
                    <a:pt x="375" y="1"/>
                    <a:pt x="125" y="187"/>
                    <a:pt x="62" y="478"/>
                  </a:cubicBezTo>
                  <a:cubicBezTo>
                    <a:pt x="0" y="750"/>
                    <a:pt x="125" y="1019"/>
                    <a:pt x="375" y="1144"/>
                  </a:cubicBezTo>
                  <a:cubicBezTo>
                    <a:pt x="391" y="1155"/>
                    <a:pt x="409" y="1161"/>
                    <a:pt x="427" y="1161"/>
                  </a:cubicBezTo>
                  <a:cubicBezTo>
                    <a:pt x="477" y="1161"/>
                    <a:pt x="525" y="1122"/>
                    <a:pt x="541" y="1061"/>
                  </a:cubicBezTo>
                  <a:cubicBezTo>
                    <a:pt x="561" y="999"/>
                    <a:pt x="541" y="958"/>
                    <a:pt x="478" y="936"/>
                  </a:cubicBezTo>
                  <a:cubicBezTo>
                    <a:pt x="333" y="853"/>
                    <a:pt x="270" y="686"/>
                    <a:pt x="292" y="520"/>
                  </a:cubicBezTo>
                  <a:cubicBezTo>
                    <a:pt x="333" y="354"/>
                    <a:pt x="478" y="250"/>
                    <a:pt x="645" y="250"/>
                  </a:cubicBezTo>
                  <a:cubicBezTo>
                    <a:pt x="686" y="250"/>
                    <a:pt x="749" y="209"/>
                    <a:pt x="749" y="146"/>
                  </a:cubicBezTo>
                  <a:cubicBezTo>
                    <a:pt x="769" y="84"/>
                    <a:pt x="708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5589525" y="2785025"/>
              <a:ext cx="9400" cy="25175"/>
            </a:xfrm>
            <a:custGeom>
              <a:avLst/>
              <a:gdLst/>
              <a:ahLst/>
              <a:cxnLst/>
              <a:rect l="l" t="t" r="r" b="b"/>
              <a:pathLst>
                <a:path w="376" h="1007" extrusionOk="0">
                  <a:moveTo>
                    <a:pt x="375" y="0"/>
                  </a:moveTo>
                  <a:cubicBezTo>
                    <a:pt x="270" y="62"/>
                    <a:pt x="187" y="145"/>
                    <a:pt x="145" y="250"/>
                  </a:cubicBezTo>
                  <a:cubicBezTo>
                    <a:pt x="1" y="499"/>
                    <a:pt x="62" y="791"/>
                    <a:pt x="270" y="977"/>
                  </a:cubicBezTo>
                  <a:cubicBezTo>
                    <a:pt x="286" y="992"/>
                    <a:pt x="311" y="1007"/>
                    <a:pt x="339" y="1007"/>
                  </a:cubicBezTo>
                  <a:cubicBezTo>
                    <a:pt x="351" y="1007"/>
                    <a:pt x="363" y="1004"/>
                    <a:pt x="375" y="999"/>
                  </a:cubicBezTo>
                  <a:lnTo>
                    <a:pt x="375" y="727"/>
                  </a:lnTo>
                  <a:cubicBezTo>
                    <a:pt x="312" y="624"/>
                    <a:pt x="292" y="478"/>
                    <a:pt x="353" y="353"/>
                  </a:cubicBezTo>
                  <a:lnTo>
                    <a:pt x="375" y="35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5417900" y="2727775"/>
              <a:ext cx="43175" cy="22400"/>
            </a:xfrm>
            <a:custGeom>
              <a:avLst/>
              <a:gdLst/>
              <a:ahLst/>
              <a:cxnLst/>
              <a:rect l="l" t="t" r="r" b="b"/>
              <a:pathLst>
                <a:path w="1727" h="896" extrusionOk="0">
                  <a:moveTo>
                    <a:pt x="846" y="0"/>
                  </a:moveTo>
                  <a:cubicBezTo>
                    <a:pt x="471" y="0"/>
                    <a:pt x="140" y="244"/>
                    <a:pt x="20" y="584"/>
                  </a:cubicBezTo>
                  <a:cubicBezTo>
                    <a:pt x="0" y="687"/>
                    <a:pt x="83" y="812"/>
                    <a:pt x="187" y="812"/>
                  </a:cubicBezTo>
                  <a:cubicBezTo>
                    <a:pt x="270" y="812"/>
                    <a:pt x="333" y="770"/>
                    <a:pt x="353" y="687"/>
                  </a:cubicBezTo>
                  <a:cubicBezTo>
                    <a:pt x="436" y="479"/>
                    <a:pt x="644" y="334"/>
                    <a:pt x="874" y="334"/>
                  </a:cubicBezTo>
                  <a:cubicBezTo>
                    <a:pt x="1124" y="354"/>
                    <a:pt x="1310" y="521"/>
                    <a:pt x="1352" y="751"/>
                  </a:cubicBezTo>
                  <a:cubicBezTo>
                    <a:pt x="1373" y="834"/>
                    <a:pt x="1435" y="895"/>
                    <a:pt x="1518" y="895"/>
                  </a:cubicBezTo>
                  <a:cubicBezTo>
                    <a:pt x="1623" y="895"/>
                    <a:pt x="1726" y="792"/>
                    <a:pt x="1685" y="687"/>
                  </a:cubicBezTo>
                  <a:cubicBezTo>
                    <a:pt x="1623" y="313"/>
                    <a:pt x="1290" y="22"/>
                    <a:pt x="894" y="2"/>
                  </a:cubicBezTo>
                  <a:cubicBezTo>
                    <a:pt x="878" y="1"/>
                    <a:pt x="86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5474575" y="2620625"/>
              <a:ext cx="43200" cy="22400"/>
            </a:xfrm>
            <a:custGeom>
              <a:avLst/>
              <a:gdLst/>
              <a:ahLst/>
              <a:cxnLst/>
              <a:rect l="l" t="t" r="r" b="b"/>
              <a:pathLst>
                <a:path w="1728" h="896" extrusionOk="0">
                  <a:moveTo>
                    <a:pt x="868" y="1"/>
                  </a:moveTo>
                  <a:cubicBezTo>
                    <a:pt x="493" y="1"/>
                    <a:pt x="161" y="245"/>
                    <a:pt x="42" y="604"/>
                  </a:cubicBezTo>
                  <a:cubicBezTo>
                    <a:pt x="0" y="709"/>
                    <a:pt x="83" y="812"/>
                    <a:pt x="208" y="834"/>
                  </a:cubicBezTo>
                  <a:cubicBezTo>
                    <a:pt x="271" y="834"/>
                    <a:pt x="355" y="771"/>
                    <a:pt x="375" y="709"/>
                  </a:cubicBezTo>
                  <a:cubicBezTo>
                    <a:pt x="434" y="494"/>
                    <a:pt x="621" y="353"/>
                    <a:pt x="850" y="353"/>
                  </a:cubicBezTo>
                  <a:cubicBezTo>
                    <a:pt x="865" y="353"/>
                    <a:pt x="880" y="353"/>
                    <a:pt x="895" y="355"/>
                  </a:cubicBezTo>
                  <a:cubicBezTo>
                    <a:pt x="1123" y="355"/>
                    <a:pt x="1312" y="543"/>
                    <a:pt x="1373" y="751"/>
                  </a:cubicBezTo>
                  <a:cubicBezTo>
                    <a:pt x="1373" y="834"/>
                    <a:pt x="1456" y="896"/>
                    <a:pt x="1520" y="896"/>
                  </a:cubicBezTo>
                  <a:cubicBezTo>
                    <a:pt x="1644" y="896"/>
                    <a:pt x="1728" y="812"/>
                    <a:pt x="1706" y="688"/>
                  </a:cubicBezTo>
                  <a:cubicBezTo>
                    <a:pt x="1623" y="313"/>
                    <a:pt x="1312" y="22"/>
                    <a:pt x="915" y="2"/>
                  </a:cubicBezTo>
                  <a:cubicBezTo>
                    <a:pt x="900" y="1"/>
                    <a:pt x="884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5478225" y="2643850"/>
              <a:ext cx="30700" cy="39875"/>
            </a:xfrm>
            <a:custGeom>
              <a:avLst/>
              <a:gdLst/>
              <a:ahLst/>
              <a:cxnLst/>
              <a:rect l="l" t="t" r="r" b="b"/>
              <a:pathLst>
                <a:path w="1228" h="1595" extrusionOk="0">
                  <a:moveTo>
                    <a:pt x="666" y="0"/>
                  </a:moveTo>
                  <a:cubicBezTo>
                    <a:pt x="594" y="0"/>
                    <a:pt x="528" y="42"/>
                    <a:pt x="500" y="113"/>
                  </a:cubicBezTo>
                  <a:cubicBezTo>
                    <a:pt x="478" y="196"/>
                    <a:pt x="500" y="280"/>
                    <a:pt x="561" y="321"/>
                  </a:cubicBezTo>
                  <a:cubicBezTo>
                    <a:pt x="749" y="446"/>
                    <a:pt x="833" y="696"/>
                    <a:pt x="749" y="904"/>
                  </a:cubicBezTo>
                  <a:cubicBezTo>
                    <a:pt x="672" y="1116"/>
                    <a:pt x="487" y="1239"/>
                    <a:pt x="276" y="1239"/>
                  </a:cubicBezTo>
                  <a:cubicBezTo>
                    <a:pt x="260" y="1239"/>
                    <a:pt x="245" y="1238"/>
                    <a:pt x="229" y="1237"/>
                  </a:cubicBezTo>
                  <a:cubicBezTo>
                    <a:pt x="145" y="1237"/>
                    <a:pt x="84" y="1278"/>
                    <a:pt x="42" y="1361"/>
                  </a:cubicBezTo>
                  <a:cubicBezTo>
                    <a:pt x="0" y="1465"/>
                    <a:pt x="84" y="1589"/>
                    <a:pt x="187" y="1589"/>
                  </a:cubicBezTo>
                  <a:cubicBezTo>
                    <a:pt x="216" y="1593"/>
                    <a:pt x="246" y="1594"/>
                    <a:pt x="275" y="1594"/>
                  </a:cubicBezTo>
                  <a:cubicBezTo>
                    <a:pt x="619" y="1594"/>
                    <a:pt x="947" y="1374"/>
                    <a:pt x="1082" y="1028"/>
                  </a:cubicBezTo>
                  <a:cubicBezTo>
                    <a:pt x="1227" y="654"/>
                    <a:pt x="1082" y="238"/>
                    <a:pt x="769" y="30"/>
                  </a:cubicBezTo>
                  <a:cubicBezTo>
                    <a:pt x="736" y="9"/>
                    <a:pt x="701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5491200" y="2739700"/>
              <a:ext cx="32275" cy="20475"/>
            </a:xfrm>
            <a:custGeom>
              <a:avLst/>
              <a:gdLst/>
              <a:ahLst/>
              <a:cxnLst/>
              <a:rect l="l" t="t" r="r" b="b"/>
              <a:pathLst>
                <a:path w="1291" h="819" extrusionOk="0">
                  <a:moveTo>
                    <a:pt x="634" y="0"/>
                  </a:moveTo>
                  <a:cubicBezTo>
                    <a:pt x="386" y="0"/>
                    <a:pt x="161" y="134"/>
                    <a:pt x="42" y="335"/>
                  </a:cubicBezTo>
                  <a:cubicBezTo>
                    <a:pt x="1" y="418"/>
                    <a:pt x="42" y="523"/>
                    <a:pt x="126" y="543"/>
                  </a:cubicBezTo>
                  <a:cubicBezTo>
                    <a:pt x="138" y="547"/>
                    <a:pt x="149" y="549"/>
                    <a:pt x="161" y="549"/>
                  </a:cubicBezTo>
                  <a:cubicBezTo>
                    <a:pt x="211" y="549"/>
                    <a:pt x="258" y="515"/>
                    <a:pt x="292" y="482"/>
                  </a:cubicBezTo>
                  <a:cubicBezTo>
                    <a:pt x="361" y="361"/>
                    <a:pt x="501" y="283"/>
                    <a:pt x="641" y="283"/>
                  </a:cubicBezTo>
                  <a:cubicBezTo>
                    <a:pt x="671" y="283"/>
                    <a:pt x="701" y="286"/>
                    <a:pt x="730" y="293"/>
                  </a:cubicBezTo>
                  <a:cubicBezTo>
                    <a:pt x="916" y="335"/>
                    <a:pt x="1021" y="502"/>
                    <a:pt x="1021" y="690"/>
                  </a:cubicBezTo>
                  <a:cubicBezTo>
                    <a:pt x="1021" y="751"/>
                    <a:pt x="1063" y="793"/>
                    <a:pt x="1124" y="814"/>
                  </a:cubicBezTo>
                  <a:cubicBezTo>
                    <a:pt x="1135" y="817"/>
                    <a:pt x="1146" y="818"/>
                    <a:pt x="1156" y="818"/>
                  </a:cubicBezTo>
                  <a:cubicBezTo>
                    <a:pt x="1227" y="818"/>
                    <a:pt x="1291" y="762"/>
                    <a:pt x="1291" y="690"/>
                  </a:cubicBezTo>
                  <a:cubicBezTo>
                    <a:pt x="1291" y="377"/>
                    <a:pt x="1104" y="107"/>
                    <a:pt x="813" y="24"/>
                  </a:cubicBezTo>
                  <a:cubicBezTo>
                    <a:pt x="753" y="8"/>
                    <a:pt x="69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5436625" y="2676200"/>
              <a:ext cx="43175" cy="49125"/>
            </a:xfrm>
            <a:custGeom>
              <a:avLst/>
              <a:gdLst/>
              <a:ahLst/>
              <a:cxnLst/>
              <a:rect l="l" t="t" r="r" b="b"/>
              <a:pathLst>
                <a:path w="1727" h="1965" extrusionOk="0">
                  <a:moveTo>
                    <a:pt x="517" y="0"/>
                  </a:moveTo>
                  <a:cubicBezTo>
                    <a:pt x="414" y="0"/>
                    <a:pt x="310" y="15"/>
                    <a:pt x="208" y="46"/>
                  </a:cubicBezTo>
                  <a:cubicBezTo>
                    <a:pt x="62" y="67"/>
                    <a:pt x="0" y="234"/>
                    <a:pt x="62" y="359"/>
                  </a:cubicBezTo>
                  <a:cubicBezTo>
                    <a:pt x="115" y="445"/>
                    <a:pt x="196" y="488"/>
                    <a:pt x="282" y="488"/>
                  </a:cubicBezTo>
                  <a:cubicBezTo>
                    <a:pt x="299" y="488"/>
                    <a:pt x="316" y="487"/>
                    <a:pt x="333" y="483"/>
                  </a:cubicBezTo>
                  <a:cubicBezTo>
                    <a:pt x="394" y="465"/>
                    <a:pt x="457" y="455"/>
                    <a:pt x="520" y="455"/>
                  </a:cubicBezTo>
                  <a:cubicBezTo>
                    <a:pt x="736" y="455"/>
                    <a:pt x="953" y="565"/>
                    <a:pt x="1082" y="775"/>
                  </a:cubicBezTo>
                  <a:cubicBezTo>
                    <a:pt x="1227" y="1044"/>
                    <a:pt x="1165" y="1377"/>
                    <a:pt x="957" y="1585"/>
                  </a:cubicBezTo>
                  <a:cubicBezTo>
                    <a:pt x="894" y="1648"/>
                    <a:pt x="874" y="1752"/>
                    <a:pt x="936" y="1857"/>
                  </a:cubicBezTo>
                  <a:cubicBezTo>
                    <a:pt x="971" y="1927"/>
                    <a:pt x="1047" y="1964"/>
                    <a:pt x="1125" y="1964"/>
                  </a:cubicBezTo>
                  <a:cubicBezTo>
                    <a:pt x="1184" y="1964"/>
                    <a:pt x="1245" y="1943"/>
                    <a:pt x="1290" y="1898"/>
                  </a:cubicBezTo>
                  <a:cubicBezTo>
                    <a:pt x="1643" y="1544"/>
                    <a:pt x="1726" y="1003"/>
                    <a:pt x="1456" y="545"/>
                  </a:cubicBezTo>
                  <a:cubicBezTo>
                    <a:pt x="1260" y="202"/>
                    <a:pt x="896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5503700" y="2699800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503" y="1"/>
                  </a:moveTo>
                  <a:cubicBezTo>
                    <a:pt x="405" y="1"/>
                    <a:pt x="306" y="13"/>
                    <a:pt x="208" y="39"/>
                  </a:cubicBezTo>
                  <a:cubicBezTo>
                    <a:pt x="63" y="80"/>
                    <a:pt x="0" y="247"/>
                    <a:pt x="83" y="372"/>
                  </a:cubicBezTo>
                  <a:cubicBezTo>
                    <a:pt x="118" y="440"/>
                    <a:pt x="195" y="480"/>
                    <a:pt x="279" y="480"/>
                  </a:cubicBezTo>
                  <a:cubicBezTo>
                    <a:pt x="296" y="480"/>
                    <a:pt x="315" y="479"/>
                    <a:pt x="333" y="475"/>
                  </a:cubicBezTo>
                  <a:cubicBezTo>
                    <a:pt x="393" y="458"/>
                    <a:pt x="454" y="449"/>
                    <a:pt x="514" y="449"/>
                  </a:cubicBezTo>
                  <a:cubicBezTo>
                    <a:pt x="746" y="449"/>
                    <a:pt x="967" y="572"/>
                    <a:pt x="1082" y="788"/>
                  </a:cubicBezTo>
                  <a:cubicBezTo>
                    <a:pt x="1228" y="1037"/>
                    <a:pt x="1187" y="1370"/>
                    <a:pt x="979" y="1578"/>
                  </a:cubicBezTo>
                  <a:cubicBezTo>
                    <a:pt x="895" y="1640"/>
                    <a:pt x="895" y="1765"/>
                    <a:pt x="937" y="1848"/>
                  </a:cubicBezTo>
                  <a:cubicBezTo>
                    <a:pt x="984" y="1919"/>
                    <a:pt x="1059" y="1956"/>
                    <a:pt x="1133" y="1956"/>
                  </a:cubicBezTo>
                  <a:cubicBezTo>
                    <a:pt x="1189" y="1956"/>
                    <a:pt x="1245" y="1935"/>
                    <a:pt x="1290" y="1889"/>
                  </a:cubicBezTo>
                  <a:cubicBezTo>
                    <a:pt x="1644" y="1557"/>
                    <a:pt x="1728" y="996"/>
                    <a:pt x="1478" y="558"/>
                  </a:cubicBezTo>
                  <a:cubicBezTo>
                    <a:pt x="1262" y="193"/>
                    <a:pt x="8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5397100" y="2684925"/>
              <a:ext cx="53575" cy="33900"/>
            </a:xfrm>
            <a:custGeom>
              <a:avLst/>
              <a:gdLst/>
              <a:ahLst/>
              <a:cxnLst/>
              <a:rect l="l" t="t" r="r" b="b"/>
              <a:pathLst>
                <a:path w="2143" h="1356" extrusionOk="0">
                  <a:moveTo>
                    <a:pt x="226" y="0"/>
                  </a:moveTo>
                  <a:cubicBezTo>
                    <a:pt x="109" y="0"/>
                    <a:pt x="17" y="93"/>
                    <a:pt x="0" y="218"/>
                  </a:cubicBezTo>
                  <a:cubicBezTo>
                    <a:pt x="0" y="695"/>
                    <a:pt x="311" y="1175"/>
                    <a:pt x="811" y="1319"/>
                  </a:cubicBezTo>
                  <a:cubicBezTo>
                    <a:pt x="908" y="1344"/>
                    <a:pt x="1005" y="1355"/>
                    <a:pt x="1100" y="1355"/>
                  </a:cubicBezTo>
                  <a:cubicBezTo>
                    <a:pt x="1496" y="1355"/>
                    <a:pt x="1862" y="1155"/>
                    <a:pt x="2080" y="820"/>
                  </a:cubicBezTo>
                  <a:cubicBezTo>
                    <a:pt x="2142" y="695"/>
                    <a:pt x="2080" y="529"/>
                    <a:pt x="1934" y="487"/>
                  </a:cubicBezTo>
                  <a:cubicBezTo>
                    <a:pt x="1913" y="477"/>
                    <a:pt x="1890" y="471"/>
                    <a:pt x="1867" y="471"/>
                  </a:cubicBezTo>
                  <a:cubicBezTo>
                    <a:pt x="1800" y="471"/>
                    <a:pt x="1731" y="514"/>
                    <a:pt x="1684" y="592"/>
                  </a:cubicBezTo>
                  <a:cubicBezTo>
                    <a:pt x="1570" y="790"/>
                    <a:pt x="1350" y="909"/>
                    <a:pt x="1119" y="909"/>
                  </a:cubicBezTo>
                  <a:cubicBezTo>
                    <a:pt x="1058" y="909"/>
                    <a:pt x="996" y="901"/>
                    <a:pt x="935" y="883"/>
                  </a:cubicBezTo>
                  <a:cubicBezTo>
                    <a:pt x="644" y="800"/>
                    <a:pt x="458" y="509"/>
                    <a:pt x="458" y="218"/>
                  </a:cubicBezTo>
                  <a:cubicBezTo>
                    <a:pt x="458" y="113"/>
                    <a:pt x="394" y="30"/>
                    <a:pt x="291" y="10"/>
                  </a:cubicBezTo>
                  <a:cubicBezTo>
                    <a:pt x="269" y="3"/>
                    <a:pt x="247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5362225" y="2699825"/>
              <a:ext cx="52025" cy="40025"/>
            </a:xfrm>
            <a:custGeom>
              <a:avLst/>
              <a:gdLst/>
              <a:ahLst/>
              <a:cxnLst/>
              <a:rect l="l" t="t" r="r" b="b"/>
              <a:pathLst>
                <a:path w="2081" h="1601" extrusionOk="0">
                  <a:moveTo>
                    <a:pt x="358" y="0"/>
                  </a:moveTo>
                  <a:cubicBezTo>
                    <a:pt x="264" y="0"/>
                    <a:pt x="176" y="61"/>
                    <a:pt x="147" y="163"/>
                  </a:cubicBezTo>
                  <a:cubicBezTo>
                    <a:pt x="0" y="640"/>
                    <a:pt x="188" y="1161"/>
                    <a:pt x="624" y="1431"/>
                  </a:cubicBezTo>
                  <a:cubicBezTo>
                    <a:pt x="809" y="1546"/>
                    <a:pt x="1013" y="1600"/>
                    <a:pt x="1215" y="1600"/>
                  </a:cubicBezTo>
                  <a:cubicBezTo>
                    <a:pt x="1490" y="1600"/>
                    <a:pt x="1761" y="1498"/>
                    <a:pt x="1978" y="1306"/>
                  </a:cubicBezTo>
                  <a:cubicBezTo>
                    <a:pt x="2081" y="1203"/>
                    <a:pt x="2061" y="1036"/>
                    <a:pt x="1936" y="953"/>
                  </a:cubicBezTo>
                  <a:cubicBezTo>
                    <a:pt x="1901" y="927"/>
                    <a:pt x="1862" y="915"/>
                    <a:pt x="1823" y="915"/>
                  </a:cubicBezTo>
                  <a:cubicBezTo>
                    <a:pt x="1769" y="915"/>
                    <a:pt x="1713" y="937"/>
                    <a:pt x="1665" y="973"/>
                  </a:cubicBezTo>
                  <a:cubicBezTo>
                    <a:pt x="1543" y="1094"/>
                    <a:pt x="1380" y="1159"/>
                    <a:pt x="1211" y="1159"/>
                  </a:cubicBezTo>
                  <a:cubicBezTo>
                    <a:pt x="1090" y="1159"/>
                    <a:pt x="967" y="1126"/>
                    <a:pt x="854" y="1056"/>
                  </a:cubicBezTo>
                  <a:cubicBezTo>
                    <a:pt x="604" y="890"/>
                    <a:pt x="500" y="579"/>
                    <a:pt x="583" y="287"/>
                  </a:cubicBezTo>
                  <a:cubicBezTo>
                    <a:pt x="604" y="204"/>
                    <a:pt x="583" y="99"/>
                    <a:pt x="480" y="38"/>
                  </a:cubicBezTo>
                  <a:cubicBezTo>
                    <a:pt x="441" y="12"/>
                    <a:pt x="399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5462625" y="2944475"/>
              <a:ext cx="29650" cy="40325"/>
            </a:xfrm>
            <a:custGeom>
              <a:avLst/>
              <a:gdLst/>
              <a:ahLst/>
              <a:cxnLst/>
              <a:rect l="l" t="t" r="r" b="b"/>
              <a:pathLst>
                <a:path w="1186" h="1613" extrusionOk="0">
                  <a:moveTo>
                    <a:pt x="600" y="1"/>
                  </a:moveTo>
                  <a:cubicBezTo>
                    <a:pt x="533" y="1"/>
                    <a:pt x="465" y="47"/>
                    <a:pt x="436" y="133"/>
                  </a:cubicBezTo>
                  <a:cubicBezTo>
                    <a:pt x="416" y="196"/>
                    <a:pt x="436" y="279"/>
                    <a:pt x="500" y="321"/>
                  </a:cubicBezTo>
                  <a:cubicBezTo>
                    <a:pt x="708" y="446"/>
                    <a:pt x="791" y="696"/>
                    <a:pt x="728" y="924"/>
                  </a:cubicBezTo>
                  <a:cubicBezTo>
                    <a:pt x="644" y="1132"/>
                    <a:pt x="436" y="1278"/>
                    <a:pt x="208" y="1278"/>
                  </a:cubicBezTo>
                  <a:cubicBezTo>
                    <a:pt x="197" y="1275"/>
                    <a:pt x="186" y="1274"/>
                    <a:pt x="176" y="1274"/>
                  </a:cubicBezTo>
                  <a:cubicBezTo>
                    <a:pt x="109" y="1274"/>
                    <a:pt x="59" y="1331"/>
                    <a:pt x="42" y="1403"/>
                  </a:cubicBezTo>
                  <a:cubicBezTo>
                    <a:pt x="0" y="1506"/>
                    <a:pt x="84" y="1611"/>
                    <a:pt x="187" y="1611"/>
                  </a:cubicBezTo>
                  <a:cubicBezTo>
                    <a:pt x="203" y="1612"/>
                    <a:pt x="219" y="1612"/>
                    <a:pt x="235" y="1612"/>
                  </a:cubicBezTo>
                  <a:cubicBezTo>
                    <a:pt x="611" y="1612"/>
                    <a:pt x="941" y="1388"/>
                    <a:pt x="1061" y="1028"/>
                  </a:cubicBezTo>
                  <a:cubicBezTo>
                    <a:pt x="1185" y="632"/>
                    <a:pt x="1019" y="238"/>
                    <a:pt x="686" y="30"/>
                  </a:cubicBezTo>
                  <a:cubicBezTo>
                    <a:pt x="660" y="10"/>
                    <a:pt x="63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5496400" y="2946350"/>
              <a:ext cx="60375" cy="39075"/>
            </a:xfrm>
            <a:custGeom>
              <a:avLst/>
              <a:gdLst/>
              <a:ahLst/>
              <a:cxnLst/>
              <a:rect l="l" t="t" r="r" b="b"/>
              <a:pathLst>
                <a:path w="2415" h="1563" extrusionOk="0">
                  <a:moveTo>
                    <a:pt x="297" y="0"/>
                  </a:moveTo>
                  <a:cubicBezTo>
                    <a:pt x="176" y="0"/>
                    <a:pt x="60" y="109"/>
                    <a:pt x="42" y="246"/>
                  </a:cubicBezTo>
                  <a:cubicBezTo>
                    <a:pt x="1" y="787"/>
                    <a:pt x="334" y="1306"/>
                    <a:pt x="896" y="1494"/>
                  </a:cubicBezTo>
                  <a:cubicBezTo>
                    <a:pt x="1030" y="1540"/>
                    <a:pt x="1167" y="1562"/>
                    <a:pt x="1301" y="1562"/>
                  </a:cubicBezTo>
                  <a:cubicBezTo>
                    <a:pt x="1709" y="1562"/>
                    <a:pt x="2097" y="1359"/>
                    <a:pt x="2331" y="1015"/>
                  </a:cubicBezTo>
                  <a:cubicBezTo>
                    <a:pt x="2414" y="870"/>
                    <a:pt x="2353" y="682"/>
                    <a:pt x="2186" y="640"/>
                  </a:cubicBezTo>
                  <a:cubicBezTo>
                    <a:pt x="2159" y="630"/>
                    <a:pt x="2131" y="625"/>
                    <a:pt x="2102" y="625"/>
                  </a:cubicBezTo>
                  <a:cubicBezTo>
                    <a:pt x="2021" y="625"/>
                    <a:pt x="1941" y="668"/>
                    <a:pt x="1895" y="745"/>
                  </a:cubicBezTo>
                  <a:cubicBezTo>
                    <a:pt x="1772" y="944"/>
                    <a:pt x="1548" y="1064"/>
                    <a:pt x="1306" y="1064"/>
                  </a:cubicBezTo>
                  <a:cubicBezTo>
                    <a:pt x="1219" y="1064"/>
                    <a:pt x="1129" y="1048"/>
                    <a:pt x="1041" y="1015"/>
                  </a:cubicBezTo>
                  <a:cubicBezTo>
                    <a:pt x="730" y="912"/>
                    <a:pt x="522" y="599"/>
                    <a:pt x="563" y="266"/>
                  </a:cubicBezTo>
                  <a:cubicBezTo>
                    <a:pt x="563" y="163"/>
                    <a:pt x="500" y="58"/>
                    <a:pt x="375" y="16"/>
                  </a:cubicBezTo>
                  <a:cubicBezTo>
                    <a:pt x="350" y="5"/>
                    <a:pt x="323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5527625" y="2827000"/>
              <a:ext cx="68675" cy="43175"/>
            </a:xfrm>
            <a:custGeom>
              <a:avLst/>
              <a:gdLst/>
              <a:ahLst/>
              <a:cxnLst/>
              <a:rect l="l" t="t" r="r" b="b"/>
              <a:pathLst>
                <a:path w="2747" h="1727" extrusionOk="0">
                  <a:moveTo>
                    <a:pt x="1341" y="0"/>
                  </a:moveTo>
                  <a:cubicBezTo>
                    <a:pt x="828" y="0"/>
                    <a:pt x="353" y="275"/>
                    <a:pt x="83" y="713"/>
                  </a:cubicBezTo>
                  <a:cubicBezTo>
                    <a:pt x="0" y="879"/>
                    <a:pt x="83" y="1087"/>
                    <a:pt x="271" y="1129"/>
                  </a:cubicBezTo>
                  <a:cubicBezTo>
                    <a:pt x="298" y="1138"/>
                    <a:pt x="325" y="1142"/>
                    <a:pt x="351" y="1142"/>
                  </a:cubicBezTo>
                  <a:cubicBezTo>
                    <a:pt x="447" y="1142"/>
                    <a:pt x="534" y="1086"/>
                    <a:pt x="583" y="1004"/>
                  </a:cubicBezTo>
                  <a:cubicBezTo>
                    <a:pt x="733" y="738"/>
                    <a:pt x="1015" y="578"/>
                    <a:pt x="1313" y="578"/>
                  </a:cubicBezTo>
                  <a:cubicBezTo>
                    <a:pt x="1388" y="578"/>
                    <a:pt x="1464" y="588"/>
                    <a:pt x="1540" y="610"/>
                  </a:cubicBezTo>
                  <a:cubicBezTo>
                    <a:pt x="1936" y="713"/>
                    <a:pt x="2164" y="1067"/>
                    <a:pt x="2164" y="1442"/>
                  </a:cubicBezTo>
                  <a:cubicBezTo>
                    <a:pt x="2164" y="1567"/>
                    <a:pt x="2247" y="1691"/>
                    <a:pt x="2372" y="1711"/>
                  </a:cubicBezTo>
                  <a:cubicBezTo>
                    <a:pt x="2402" y="1722"/>
                    <a:pt x="2432" y="1726"/>
                    <a:pt x="2462" y="1726"/>
                  </a:cubicBezTo>
                  <a:cubicBezTo>
                    <a:pt x="2615" y="1726"/>
                    <a:pt x="2746" y="1598"/>
                    <a:pt x="2746" y="1442"/>
                  </a:cubicBezTo>
                  <a:cubicBezTo>
                    <a:pt x="2746" y="818"/>
                    <a:pt x="2330" y="235"/>
                    <a:pt x="1706" y="47"/>
                  </a:cubicBezTo>
                  <a:cubicBezTo>
                    <a:pt x="1584" y="15"/>
                    <a:pt x="1461" y="0"/>
                    <a:pt x="1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5522425" y="2920150"/>
              <a:ext cx="59300" cy="42250"/>
            </a:xfrm>
            <a:custGeom>
              <a:avLst/>
              <a:gdLst/>
              <a:ahLst/>
              <a:cxnLst/>
              <a:rect l="l" t="t" r="r" b="b"/>
              <a:pathLst>
                <a:path w="2372" h="1690" extrusionOk="0">
                  <a:moveTo>
                    <a:pt x="1328" y="1"/>
                  </a:moveTo>
                  <a:cubicBezTo>
                    <a:pt x="1141" y="1"/>
                    <a:pt x="951" y="42"/>
                    <a:pt x="771" y="129"/>
                  </a:cubicBezTo>
                  <a:cubicBezTo>
                    <a:pt x="250" y="379"/>
                    <a:pt x="0" y="961"/>
                    <a:pt x="105" y="1502"/>
                  </a:cubicBezTo>
                  <a:cubicBezTo>
                    <a:pt x="137" y="1614"/>
                    <a:pt x="244" y="1689"/>
                    <a:pt x="357" y="1689"/>
                  </a:cubicBezTo>
                  <a:cubicBezTo>
                    <a:pt x="391" y="1689"/>
                    <a:pt x="425" y="1683"/>
                    <a:pt x="458" y="1669"/>
                  </a:cubicBezTo>
                  <a:cubicBezTo>
                    <a:pt x="563" y="1605"/>
                    <a:pt x="624" y="1502"/>
                    <a:pt x="604" y="1397"/>
                  </a:cubicBezTo>
                  <a:cubicBezTo>
                    <a:pt x="541" y="1064"/>
                    <a:pt x="687" y="731"/>
                    <a:pt x="999" y="587"/>
                  </a:cubicBezTo>
                  <a:cubicBezTo>
                    <a:pt x="1109" y="528"/>
                    <a:pt x="1225" y="500"/>
                    <a:pt x="1338" y="500"/>
                  </a:cubicBezTo>
                  <a:cubicBezTo>
                    <a:pt x="1543" y="500"/>
                    <a:pt x="1738" y="592"/>
                    <a:pt x="1872" y="753"/>
                  </a:cubicBezTo>
                  <a:cubicBezTo>
                    <a:pt x="1928" y="808"/>
                    <a:pt x="2001" y="845"/>
                    <a:pt x="2075" y="845"/>
                  </a:cubicBezTo>
                  <a:cubicBezTo>
                    <a:pt x="2113" y="845"/>
                    <a:pt x="2150" y="836"/>
                    <a:pt x="2185" y="815"/>
                  </a:cubicBezTo>
                  <a:cubicBezTo>
                    <a:pt x="2330" y="753"/>
                    <a:pt x="2372" y="545"/>
                    <a:pt x="2269" y="420"/>
                  </a:cubicBezTo>
                  <a:cubicBezTo>
                    <a:pt x="2024" y="148"/>
                    <a:pt x="1681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5568725" y="3005950"/>
              <a:ext cx="30200" cy="26650"/>
            </a:xfrm>
            <a:custGeom>
              <a:avLst/>
              <a:gdLst/>
              <a:ahLst/>
              <a:cxnLst/>
              <a:rect l="l" t="t" r="r" b="b"/>
              <a:pathLst>
                <a:path w="1208" h="1066" extrusionOk="0">
                  <a:moveTo>
                    <a:pt x="289" y="0"/>
                  </a:moveTo>
                  <a:cubicBezTo>
                    <a:pt x="276" y="0"/>
                    <a:pt x="263" y="2"/>
                    <a:pt x="250" y="4"/>
                  </a:cubicBezTo>
                  <a:cubicBezTo>
                    <a:pt x="84" y="46"/>
                    <a:pt x="0" y="212"/>
                    <a:pt x="62" y="379"/>
                  </a:cubicBezTo>
                  <a:cubicBezTo>
                    <a:pt x="270" y="795"/>
                    <a:pt x="728" y="1066"/>
                    <a:pt x="1207" y="1066"/>
                  </a:cubicBezTo>
                  <a:lnTo>
                    <a:pt x="1207" y="567"/>
                  </a:lnTo>
                  <a:cubicBezTo>
                    <a:pt x="916" y="567"/>
                    <a:pt x="645" y="400"/>
                    <a:pt x="520" y="151"/>
                  </a:cubicBezTo>
                  <a:cubicBezTo>
                    <a:pt x="466" y="59"/>
                    <a:pt x="37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5594725" y="2983700"/>
              <a:ext cx="4200" cy="12500"/>
            </a:xfrm>
            <a:custGeom>
              <a:avLst/>
              <a:gdLst/>
              <a:ahLst/>
              <a:cxnLst/>
              <a:rect l="l" t="t" r="r" b="b"/>
              <a:pathLst>
                <a:path w="168" h="500" extrusionOk="0">
                  <a:moveTo>
                    <a:pt x="167" y="0"/>
                  </a:moveTo>
                  <a:cubicBezTo>
                    <a:pt x="125" y="62"/>
                    <a:pt x="84" y="103"/>
                    <a:pt x="62" y="167"/>
                  </a:cubicBezTo>
                  <a:cubicBezTo>
                    <a:pt x="1" y="292"/>
                    <a:pt x="42" y="436"/>
                    <a:pt x="167" y="5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5484975" y="2924250"/>
              <a:ext cx="29675" cy="18475"/>
            </a:xfrm>
            <a:custGeom>
              <a:avLst/>
              <a:gdLst/>
              <a:ahLst/>
              <a:cxnLst/>
              <a:rect l="l" t="t" r="r" b="b"/>
              <a:pathLst>
                <a:path w="1187" h="739" extrusionOk="0">
                  <a:moveTo>
                    <a:pt x="559" y="1"/>
                  </a:moveTo>
                  <a:cubicBezTo>
                    <a:pt x="349" y="1"/>
                    <a:pt x="157" y="117"/>
                    <a:pt x="42" y="298"/>
                  </a:cubicBezTo>
                  <a:cubicBezTo>
                    <a:pt x="0" y="381"/>
                    <a:pt x="42" y="464"/>
                    <a:pt x="125" y="484"/>
                  </a:cubicBezTo>
                  <a:cubicBezTo>
                    <a:pt x="135" y="490"/>
                    <a:pt x="147" y="492"/>
                    <a:pt x="160" y="492"/>
                  </a:cubicBezTo>
                  <a:cubicBezTo>
                    <a:pt x="196" y="492"/>
                    <a:pt x="235" y="469"/>
                    <a:pt x="250" y="423"/>
                  </a:cubicBezTo>
                  <a:cubicBezTo>
                    <a:pt x="318" y="320"/>
                    <a:pt x="443" y="245"/>
                    <a:pt x="578" y="245"/>
                  </a:cubicBezTo>
                  <a:cubicBezTo>
                    <a:pt x="607" y="245"/>
                    <a:pt x="636" y="249"/>
                    <a:pt x="666" y="256"/>
                  </a:cubicBezTo>
                  <a:cubicBezTo>
                    <a:pt x="832" y="318"/>
                    <a:pt x="937" y="464"/>
                    <a:pt x="937" y="609"/>
                  </a:cubicBezTo>
                  <a:cubicBezTo>
                    <a:pt x="937" y="672"/>
                    <a:pt x="957" y="714"/>
                    <a:pt x="1020" y="734"/>
                  </a:cubicBezTo>
                  <a:cubicBezTo>
                    <a:pt x="1032" y="737"/>
                    <a:pt x="1043" y="738"/>
                    <a:pt x="1053" y="738"/>
                  </a:cubicBezTo>
                  <a:cubicBezTo>
                    <a:pt x="1119" y="738"/>
                    <a:pt x="1165" y="684"/>
                    <a:pt x="1165" y="631"/>
                  </a:cubicBezTo>
                  <a:cubicBezTo>
                    <a:pt x="1187" y="359"/>
                    <a:pt x="999" y="110"/>
                    <a:pt x="729" y="27"/>
                  </a:cubicBezTo>
                  <a:cubicBezTo>
                    <a:pt x="672" y="9"/>
                    <a:pt x="615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5542725" y="2981725"/>
              <a:ext cx="42125" cy="32875"/>
            </a:xfrm>
            <a:custGeom>
              <a:avLst/>
              <a:gdLst/>
              <a:ahLst/>
              <a:cxnLst/>
              <a:rect l="l" t="t" r="r" b="b"/>
              <a:pathLst>
                <a:path w="1685" h="1315" extrusionOk="0">
                  <a:moveTo>
                    <a:pt x="977" y="1"/>
                  </a:moveTo>
                  <a:cubicBezTo>
                    <a:pt x="813" y="1"/>
                    <a:pt x="647" y="46"/>
                    <a:pt x="500" y="141"/>
                  </a:cubicBezTo>
                  <a:cubicBezTo>
                    <a:pt x="145" y="371"/>
                    <a:pt x="0" y="807"/>
                    <a:pt x="125" y="1181"/>
                  </a:cubicBezTo>
                  <a:cubicBezTo>
                    <a:pt x="154" y="1268"/>
                    <a:pt x="232" y="1314"/>
                    <a:pt x="305" y="1314"/>
                  </a:cubicBezTo>
                  <a:cubicBezTo>
                    <a:pt x="338" y="1314"/>
                    <a:pt x="369" y="1305"/>
                    <a:pt x="395" y="1286"/>
                  </a:cubicBezTo>
                  <a:cubicBezTo>
                    <a:pt x="478" y="1244"/>
                    <a:pt x="500" y="1161"/>
                    <a:pt x="478" y="1078"/>
                  </a:cubicBezTo>
                  <a:cubicBezTo>
                    <a:pt x="395" y="848"/>
                    <a:pt x="478" y="599"/>
                    <a:pt x="708" y="454"/>
                  </a:cubicBezTo>
                  <a:cubicBezTo>
                    <a:pt x="797" y="400"/>
                    <a:pt x="898" y="373"/>
                    <a:pt x="997" y="373"/>
                  </a:cubicBezTo>
                  <a:cubicBezTo>
                    <a:pt x="1128" y="373"/>
                    <a:pt x="1257" y="420"/>
                    <a:pt x="1352" y="515"/>
                  </a:cubicBezTo>
                  <a:cubicBezTo>
                    <a:pt x="1391" y="541"/>
                    <a:pt x="1438" y="559"/>
                    <a:pt x="1488" y="559"/>
                  </a:cubicBezTo>
                  <a:cubicBezTo>
                    <a:pt x="1518" y="559"/>
                    <a:pt x="1550" y="553"/>
                    <a:pt x="1581" y="537"/>
                  </a:cubicBezTo>
                  <a:cubicBezTo>
                    <a:pt x="1685" y="454"/>
                    <a:pt x="1685" y="329"/>
                    <a:pt x="1601" y="246"/>
                  </a:cubicBezTo>
                  <a:cubicBezTo>
                    <a:pt x="1432" y="88"/>
                    <a:pt x="1206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5570800" y="2900425"/>
              <a:ext cx="28125" cy="16725"/>
            </a:xfrm>
            <a:custGeom>
              <a:avLst/>
              <a:gdLst/>
              <a:ahLst/>
              <a:cxnLst/>
              <a:rect l="l" t="t" r="r" b="b"/>
              <a:pathLst>
                <a:path w="1125" h="669" extrusionOk="0">
                  <a:moveTo>
                    <a:pt x="597" y="0"/>
                  </a:moveTo>
                  <a:cubicBezTo>
                    <a:pt x="579" y="0"/>
                    <a:pt x="560" y="1"/>
                    <a:pt x="542" y="3"/>
                  </a:cubicBezTo>
                  <a:cubicBezTo>
                    <a:pt x="270" y="44"/>
                    <a:pt x="42" y="252"/>
                    <a:pt x="1" y="522"/>
                  </a:cubicBezTo>
                  <a:cubicBezTo>
                    <a:pt x="1" y="605"/>
                    <a:pt x="62" y="668"/>
                    <a:pt x="145" y="668"/>
                  </a:cubicBezTo>
                  <a:cubicBezTo>
                    <a:pt x="209" y="647"/>
                    <a:pt x="250" y="605"/>
                    <a:pt x="250" y="563"/>
                  </a:cubicBezTo>
                  <a:cubicBezTo>
                    <a:pt x="270" y="397"/>
                    <a:pt x="395" y="272"/>
                    <a:pt x="562" y="252"/>
                  </a:cubicBezTo>
                  <a:cubicBezTo>
                    <a:pt x="576" y="250"/>
                    <a:pt x="591" y="249"/>
                    <a:pt x="605" y="249"/>
                  </a:cubicBezTo>
                  <a:cubicBezTo>
                    <a:pt x="756" y="249"/>
                    <a:pt x="898" y="348"/>
                    <a:pt x="936" y="480"/>
                  </a:cubicBezTo>
                  <a:cubicBezTo>
                    <a:pt x="958" y="544"/>
                    <a:pt x="1019" y="563"/>
                    <a:pt x="1082" y="563"/>
                  </a:cubicBezTo>
                  <a:cubicBezTo>
                    <a:pt x="1082" y="563"/>
                    <a:pt x="1102" y="544"/>
                    <a:pt x="1124" y="544"/>
                  </a:cubicBezTo>
                  <a:lnTo>
                    <a:pt x="1124" y="294"/>
                  </a:lnTo>
                  <a:cubicBezTo>
                    <a:pt x="1009" y="120"/>
                    <a:pt x="822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5492250" y="2890200"/>
              <a:ext cx="38000" cy="33925"/>
            </a:xfrm>
            <a:custGeom>
              <a:avLst/>
              <a:gdLst/>
              <a:ahLst/>
              <a:cxnLst/>
              <a:rect l="l" t="t" r="r" b="b"/>
              <a:pathLst>
                <a:path w="1520" h="1357" extrusionOk="0">
                  <a:moveTo>
                    <a:pt x="572" y="1"/>
                  </a:moveTo>
                  <a:cubicBezTo>
                    <a:pt x="407" y="1"/>
                    <a:pt x="244" y="48"/>
                    <a:pt x="105" y="140"/>
                  </a:cubicBezTo>
                  <a:cubicBezTo>
                    <a:pt x="0" y="204"/>
                    <a:pt x="0" y="348"/>
                    <a:pt x="84" y="412"/>
                  </a:cubicBezTo>
                  <a:cubicBezTo>
                    <a:pt x="118" y="445"/>
                    <a:pt x="159" y="461"/>
                    <a:pt x="199" y="461"/>
                  </a:cubicBezTo>
                  <a:cubicBezTo>
                    <a:pt x="232" y="461"/>
                    <a:pt x="264" y="450"/>
                    <a:pt x="292" y="432"/>
                  </a:cubicBezTo>
                  <a:cubicBezTo>
                    <a:pt x="372" y="378"/>
                    <a:pt x="464" y="352"/>
                    <a:pt x="557" y="352"/>
                  </a:cubicBezTo>
                  <a:cubicBezTo>
                    <a:pt x="681" y="352"/>
                    <a:pt x="809" y="399"/>
                    <a:pt x="916" y="495"/>
                  </a:cubicBezTo>
                  <a:cubicBezTo>
                    <a:pt x="1082" y="640"/>
                    <a:pt x="1124" y="889"/>
                    <a:pt x="1021" y="1097"/>
                  </a:cubicBezTo>
                  <a:cubicBezTo>
                    <a:pt x="999" y="1161"/>
                    <a:pt x="999" y="1264"/>
                    <a:pt x="1062" y="1305"/>
                  </a:cubicBezTo>
                  <a:cubicBezTo>
                    <a:pt x="1097" y="1340"/>
                    <a:pt x="1143" y="1357"/>
                    <a:pt x="1187" y="1357"/>
                  </a:cubicBezTo>
                  <a:cubicBezTo>
                    <a:pt x="1249" y="1357"/>
                    <a:pt x="1308" y="1325"/>
                    <a:pt x="1332" y="1264"/>
                  </a:cubicBezTo>
                  <a:cubicBezTo>
                    <a:pt x="1520" y="911"/>
                    <a:pt x="1437" y="495"/>
                    <a:pt x="1145" y="224"/>
                  </a:cubicBezTo>
                  <a:cubicBezTo>
                    <a:pt x="984" y="74"/>
                    <a:pt x="77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5490175" y="2806075"/>
              <a:ext cx="42625" cy="24275"/>
            </a:xfrm>
            <a:custGeom>
              <a:avLst/>
              <a:gdLst/>
              <a:ahLst/>
              <a:cxnLst/>
              <a:rect l="l" t="t" r="r" b="b"/>
              <a:pathLst>
                <a:path w="1705" h="971" extrusionOk="0">
                  <a:moveTo>
                    <a:pt x="828" y="0"/>
                  </a:moveTo>
                  <a:cubicBezTo>
                    <a:pt x="483" y="0"/>
                    <a:pt x="172" y="216"/>
                    <a:pt x="42" y="531"/>
                  </a:cubicBezTo>
                  <a:cubicBezTo>
                    <a:pt x="0" y="634"/>
                    <a:pt x="63" y="759"/>
                    <a:pt x="167" y="781"/>
                  </a:cubicBezTo>
                  <a:cubicBezTo>
                    <a:pt x="250" y="781"/>
                    <a:pt x="333" y="739"/>
                    <a:pt x="355" y="676"/>
                  </a:cubicBezTo>
                  <a:cubicBezTo>
                    <a:pt x="446" y="492"/>
                    <a:pt x="619" y="358"/>
                    <a:pt x="830" y="358"/>
                  </a:cubicBezTo>
                  <a:cubicBezTo>
                    <a:pt x="858" y="358"/>
                    <a:pt x="887" y="360"/>
                    <a:pt x="916" y="365"/>
                  </a:cubicBezTo>
                  <a:cubicBezTo>
                    <a:pt x="1145" y="406"/>
                    <a:pt x="1312" y="593"/>
                    <a:pt x="1332" y="801"/>
                  </a:cubicBezTo>
                  <a:cubicBezTo>
                    <a:pt x="1353" y="884"/>
                    <a:pt x="1415" y="947"/>
                    <a:pt x="1498" y="967"/>
                  </a:cubicBezTo>
                  <a:cubicBezTo>
                    <a:pt x="1507" y="969"/>
                    <a:pt x="1517" y="970"/>
                    <a:pt x="1526" y="970"/>
                  </a:cubicBezTo>
                  <a:cubicBezTo>
                    <a:pt x="1620" y="970"/>
                    <a:pt x="1704" y="875"/>
                    <a:pt x="1686" y="781"/>
                  </a:cubicBezTo>
                  <a:cubicBezTo>
                    <a:pt x="1645" y="385"/>
                    <a:pt x="1353" y="73"/>
                    <a:pt x="957" y="10"/>
                  </a:cubicBezTo>
                  <a:cubicBezTo>
                    <a:pt x="914" y="3"/>
                    <a:pt x="871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5546875" y="2800500"/>
              <a:ext cx="37475" cy="23600"/>
            </a:xfrm>
            <a:custGeom>
              <a:avLst/>
              <a:gdLst/>
              <a:ahLst/>
              <a:cxnLst/>
              <a:rect l="l" t="t" r="r" b="b"/>
              <a:pathLst>
                <a:path w="1499" h="944" extrusionOk="0">
                  <a:moveTo>
                    <a:pt x="791" y="0"/>
                  </a:moveTo>
                  <a:cubicBezTo>
                    <a:pt x="469" y="0"/>
                    <a:pt x="176" y="220"/>
                    <a:pt x="42" y="546"/>
                  </a:cubicBezTo>
                  <a:cubicBezTo>
                    <a:pt x="1" y="649"/>
                    <a:pt x="62" y="754"/>
                    <a:pt x="167" y="774"/>
                  </a:cubicBezTo>
                  <a:cubicBezTo>
                    <a:pt x="176" y="777"/>
                    <a:pt x="184" y="778"/>
                    <a:pt x="192" y="778"/>
                  </a:cubicBezTo>
                  <a:cubicBezTo>
                    <a:pt x="246" y="778"/>
                    <a:pt x="298" y="724"/>
                    <a:pt x="334" y="671"/>
                  </a:cubicBezTo>
                  <a:cubicBezTo>
                    <a:pt x="407" y="487"/>
                    <a:pt x="562" y="351"/>
                    <a:pt x="740" y="351"/>
                  </a:cubicBezTo>
                  <a:cubicBezTo>
                    <a:pt x="764" y="351"/>
                    <a:pt x="787" y="353"/>
                    <a:pt x="811" y="358"/>
                  </a:cubicBezTo>
                  <a:cubicBezTo>
                    <a:pt x="1019" y="380"/>
                    <a:pt x="1166" y="566"/>
                    <a:pt x="1186" y="796"/>
                  </a:cubicBezTo>
                  <a:cubicBezTo>
                    <a:pt x="1186" y="879"/>
                    <a:pt x="1249" y="941"/>
                    <a:pt x="1311" y="941"/>
                  </a:cubicBezTo>
                  <a:cubicBezTo>
                    <a:pt x="1320" y="942"/>
                    <a:pt x="1329" y="943"/>
                    <a:pt x="1338" y="943"/>
                  </a:cubicBezTo>
                  <a:cubicBezTo>
                    <a:pt x="1430" y="943"/>
                    <a:pt x="1499" y="848"/>
                    <a:pt x="1499" y="754"/>
                  </a:cubicBezTo>
                  <a:cubicBezTo>
                    <a:pt x="1457" y="380"/>
                    <a:pt x="1207" y="67"/>
                    <a:pt x="874" y="5"/>
                  </a:cubicBezTo>
                  <a:cubicBezTo>
                    <a:pt x="847" y="2"/>
                    <a:pt x="819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5579625" y="2880925"/>
              <a:ext cx="19300" cy="13400"/>
            </a:xfrm>
            <a:custGeom>
              <a:avLst/>
              <a:gdLst/>
              <a:ahLst/>
              <a:cxnLst/>
              <a:rect l="l" t="t" r="r" b="b"/>
              <a:pathLst>
                <a:path w="772" h="536" extrusionOk="0">
                  <a:moveTo>
                    <a:pt x="200" y="0"/>
                  </a:moveTo>
                  <a:cubicBezTo>
                    <a:pt x="174" y="0"/>
                    <a:pt x="148" y="5"/>
                    <a:pt x="125" y="12"/>
                  </a:cubicBezTo>
                  <a:cubicBezTo>
                    <a:pt x="22" y="75"/>
                    <a:pt x="1" y="220"/>
                    <a:pt x="84" y="303"/>
                  </a:cubicBezTo>
                  <a:cubicBezTo>
                    <a:pt x="253" y="453"/>
                    <a:pt x="473" y="536"/>
                    <a:pt x="698" y="536"/>
                  </a:cubicBezTo>
                  <a:cubicBezTo>
                    <a:pt x="722" y="536"/>
                    <a:pt x="747" y="535"/>
                    <a:pt x="771" y="533"/>
                  </a:cubicBezTo>
                  <a:lnTo>
                    <a:pt x="771" y="178"/>
                  </a:lnTo>
                  <a:cubicBezTo>
                    <a:pt x="735" y="187"/>
                    <a:pt x="700" y="192"/>
                    <a:pt x="664" y="192"/>
                  </a:cubicBezTo>
                  <a:cubicBezTo>
                    <a:pt x="536" y="192"/>
                    <a:pt x="416" y="136"/>
                    <a:pt x="333" y="54"/>
                  </a:cubicBezTo>
                  <a:cubicBezTo>
                    <a:pt x="294" y="14"/>
                    <a:pt x="246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5545850" y="2943575"/>
              <a:ext cx="27050" cy="28500"/>
            </a:xfrm>
            <a:custGeom>
              <a:avLst/>
              <a:gdLst/>
              <a:ahLst/>
              <a:cxnLst/>
              <a:rect l="l" t="t" r="r" b="b"/>
              <a:pathLst>
                <a:path w="1082" h="1140" extrusionOk="0">
                  <a:moveTo>
                    <a:pt x="342" y="1"/>
                  </a:moveTo>
                  <a:cubicBezTo>
                    <a:pt x="261" y="1"/>
                    <a:pt x="179" y="15"/>
                    <a:pt x="103" y="44"/>
                  </a:cubicBezTo>
                  <a:cubicBezTo>
                    <a:pt x="20" y="66"/>
                    <a:pt x="0" y="169"/>
                    <a:pt x="42" y="252"/>
                  </a:cubicBezTo>
                  <a:cubicBezTo>
                    <a:pt x="72" y="283"/>
                    <a:pt x="113" y="302"/>
                    <a:pt x="158" y="302"/>
                  </a:cubicBezTo>
                  <a:cubicBezTo>
                    <a:pt x="174" y="302"/>
                    <a:pt x="191" y="300"/>
                    <a:pt x="208" y="294"/>
                  </a:cubicBezTo>
                  <a:cubicBezTo>
                    <a:pt x="256" y="276"/>
                    <a:pt x="306" y="267"/>
                    <a:pt x="355" y="267"/>
                  </a:cubicBezTo>
                  <a:cubicBezTo>
                    <a:pt x="476" y="267"/>
                    <a:pt x="591" y="322"/>
                    <a:pt x="666" y="440"/>
                  </a:cubicBezTo>
                  <a:cubicBezTo>
                    <a:pt x="769" y="585"/>
                    <a:pt x="769" y="773"/>
                    <a:pt x="666" y="918"/>
                  </a:cubicBezTo>
                  <a:cubicBezTo>
                    <a:pt x="624" y="960"/>
                    <a:pt x="624" y="1023"/>
                    <a:pt x="644" y="1084"/>
                  </a:cubicBezTo>
                  <a:cubicBezTo>
                    <a:pt x="678" y="1118"/>
                    <a:pt x="723" y="1140"/>
                    <a:pt x="767" y="1140"/>
                  </a:cubicBezTo>
                  <a:cubicBezTo>
                    <a:pt x="806" y="1140"/>
                    <a:pt x="844" y="1123"/>
                    <a:pt x="874" y="1084"/>
                  </a:cubicBezTo>
                  <a:cubicBezTo>
                    <a:pt x="1060" y="856"/>
                    <a:pt x="1082" y="523"/>
                    <a:pt x="894" y="274"/>
                  </a:cubicBezTo>
                  <a:cubicBezTo>
                    <a:pt x="760" y="94"/>
                    <a:pt x="55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5539100" y="2856825"/>
              <a:ext cx="33275" cy="53600"/>
            </a:xfrm>
            <a:custGeom>
              <a:avLst/>
              <a:gdLst/>
              <a:ahLst/>
              <a:cxnLst/>
              <a:rect l="l" t="t" r="r" b="b"/>
              <a:pathLst>
                <a:path w="1331" h="2144" extrusionOk="0">
                  <a:moveTo>
                    <a:pt x="502" y="1"/>
                  </a:moveTo>
                  <a:cubicBezTo>
                    <a:pt x="395" y="1"/>
                    <a:pt x="286" y="90"/>
                    <a:pt x="270" y="207"/>
                  </a:cubicBezTo>
                  <a:cubicBezTo>
                    <a:pt x="248" y="290"/>
                    <a:pt x="312" y="393"/>
                    <a:pt x="415" y="435"/>
                  </a:cubicBezTo>
                  <a:cubicBezTo>
                    <a:pt x="686" y="560"/>
                    <a:pt x="853" y="831"/>
                    <a:pt x="789" y="1142"/>
                  </a:cubicBezTo>
                  <a:cubicBezTo>
                    <a:pt x="748" y="1455"/>
                    <a:pt x="498" y="1663"/>
                    <a:pt x="207" y="1705"/>
                  </a:cubicBezTo>
                  <a:cubicBezTo>
                    <a:pt x="104" y="1705"/>
                    <a:pt x="20" y="1788"/>
                    <a:pt x="20" y="1891"/>
                  </a:cubicBezTo>
                  <a:cubicBezTo>
                    <a:pt x="0" y="2027"/>
                    <a:pt x="88" y="2144"/>
                    <a:pt x="233" y="2144"/>
                  </a:cubicBezTo>
                  <a:cubicBezTo>
                    <a:pt x="245" y="2144"/>
                    <a:pt x="257" y="2143"/>
                    <a:pt x="270" y="2141"/>
                  </a:cubicBezTo>
                  <a:cubicBezTo>
                    <a:pt x="748" y="2099"/>
                    <a:pt x="1164" y="1725"/>
                    <a:pt x="1247" y="1206"/>
                  </a:cubicBezTo>
                  <a:cubicBezTo>
                    <a:pt x="1330" y="706"/>
                    <a:pt x="1039" y="227"/>
                    <a:pt x="581" y="19"/>
                  </a:cubicBezTo>
                  <a:cubicBezTo>
                    <a:pt x="556" y="7"/>
                    <a:pt x="529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5576550" y="2917625"/>
              <a:ext cx="22375" cy="53650"/>
            </a:xfrm>
            <a:custGeom>
              <a:avLst/>
              <a:gdLst/>
              <a:ahLst/>
              <a:cxnLst/>
              <a:rect l="l" t="t" r="r" b="b"/>
              <a:pathLst>
                <a:path w="895" h="2146" extrusionOk="0">
                  <a:moveTo>
                    <a:pt x="493" y="1"/>
                  </a:moveTo>
                  <a:cubicBezTo>
                    <a:pt x="395" y="1"/>
                    <a:pt x="302" y="76"/>
                    <a:pt x="270" y="188"/>
                  </a:cubicBezTo>
                  <a:cubicBezTo>
                    <a:pt x="270" y="292"/>
                    <a:pt x="312" y="396"/>
                    <a:pt x="415" y="438"/>
                  </a:cubicBezTo>
                  <a:cubicBezTo>
                    <a:pt x="686" y="541"/>
                    <a:pt x="852" y="832"/>
                    <a:pt x="811" y="1145"/>
                  </a:cubicBezTo>
                  <a:cubicBezTo>
                    <a:pt x="748" y="1437"/>
                    <a:pt x="498" y="1665"/>
                    <a:pt x="207" y="1686"/>
                  </a:cubicBezTo>
                  <a:cubicBezTo>
                    <a:pt x="124" y="1706"/>
                    <a:pt x="40" y="1789"/>
                    <a:pt x="20" y="1873"/>
                  </a:cubicBezTo>
                  <a:cubicBezTo>
                    <a:pt x="0" y="2010"/>
                    <a:pt x="108" y="2146"/>
                    <a:pt x="243" y="2146"/>
                  </a:cubicBezTo>
                  <a:cubicBezTo>
                    <a:pt x="252" y="2146"/>
                    <a:pt x="261" y="2145"/>
                    <a:pt x="270" y="2144"/>
                  </a:cubicBezTo>
                  <a:cubicBezTo>
                    <a:pt x="498" y="2122"/>
                    <a:pt x="728" y="2019"/>
                    <a:pt x="894" y="1853"/>
                  </a:cubicBezTo>
                  <a:lnTo>
                    <a:pt x="894" y="208"/>
                  </a:lnTo>
                  <a:cubicBezTo>
                    <a:pt x="811" y="125"/>
                    <a:pt x="706" y="64"/>
                    <a:pt x="581" y="22"/>
                  </a:cubicBezTo>
                  <a:cubicBezTo>
                    <a:pt x="552" y="7"/>
                    <a:pt x="522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5502150" y="2837725"/>
              <a:ext cx="44225" cy="47800"/>
            </a:xfrm>
            <a:custGeom>
              <a:avLst/>
              <a:gdLst/>
              <a:ahLst/>
              <a:cxnLst/>
              <a:rect l="l" t="t" r="r" b="b"/>
              <a:pathLst>
                <a:path w="1769" h="1912" extrusionOk="0">
                  <a:moveTo>
                    <a:pt x="521" y="1"/>
                  </a:moveTo>
                  <a:cubicBezTo>
                    <a:pt x="456" y="1"/>
                    <a:pt x="393" y="27"/>
                    <a:pt x="353" y="76"/>
                  </a:cubicBezTo>
                  <a:cubicBezTo>
                    <a:pt x="20" y="450"/>
                    <a:pt x="0" y="1013"/>
                    <a:pt x="292" y="1429"/>
                  </a:cubicBezTo>
                  <a:cubicBezTo>
                    <a:pt x="505" y="1748"/>
                    <a:pt x="851" y="1912"/>
                    <a:pt x="1201" y="1912"/>
                  </a:cubicBezTo>
                  <a:cubicBezTo>
                    <a:pt x="1330" y="1912"/>
                    <a:pt x="1459" y="1890"/>
                    <a:pt x="1582" y="1845"/>
                  </a:cubicBezTo>
                  <a:cubicBezTo>
                    <a:pt x="1726" y="1782"/>
                    <a:pt x="1768" y="1615"/>
                    <a:pt x="1685" y="1512"/>
                  </a:cubicBezTo>
                  <a:cubicBezTo>
                    <a:pt x="1640" y="1451"/>
                    <a:pt x="1571" y="1412"/>
                    <a:pt x="1498" y="1412"/>
                  </a:cubicBezTo>
                  <a:cubicBezTo>
                    <a:pt x="1471" y="1412"/>
                    <a:pt x="1443" y="1418"/>
                    <a:pt x="1415" y="1429"/>
                  </a:cubicBezTo>
                  <a:cubicBezTo>
                    <a:pt x="1347" y="1450"/>
                    <a:pt x="1277" y="1460"/>
                    <a:pt x="1207" y="1460"/>
                  </a:cubicBezTo>
                  <a:cubicBezTo>
                    <a:pt x="997" y="1460"/>
                    <a:pt x="791" y="1366"/>
                    <a:pt x="666" y="1179"/>
                  </a:cubicBezTo>
                  <a:cubicBezTo>
                    <a:pt x="478" y="929"/>
                    <a:pt x="500" y="597"/>
                    <a:pt x="686" y="367"/>
                  </a:cubicBezTo>
                  <a:cubicBezTo>
                    <a:pt x="769" y="284"/>
                    <a:pt x="769" y="181"/>
                    <a:pt x="708" y="97"/>
                  </a:cubicBezTo>
                  <a:cubicBezTo>
                    <a:pt x="664" y="32"/>
                    <a:pt x="592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5463125" y="2829825"/>
              <a:ext cx="38500" cy="51975"/>
            </a:xfrm>
            <a:custGeom>
              <a:avLst/>
              <a:gdLst/>
              <a:ahLst/>
              <a:cxnLst/>
              <a:rect l="l" t="t" r="r" b="b"/>
              <a:pathLst>
                <a:path w="1540" h="2079" extrusionOk="0">
                  <a:moveTo>
                    <a:pt x="730" y="1"/>
                  </a:moveTo>
                  <a:cubicBezTo>
                    <a:pt x="687" y="1"/>
                    <a:pt x="644" y="13"/>
                    <a:pt x="604" y="39"/>
                  </a:cubicBezTo>
                  <a:cubicBezTo>
                    <a:pt x="188" y="308"/>
                    <a:pt x="0" y="829"/>
                    <a:pt x="167" y="1329"/>
                  </a:cubicBezTo>
                  <a:cubicBezTo>
                    <a:pt x="328" y="1791"/>
                    <a:pt x="782" y="2079"/>
                    <a:pt x="1244" y="2079"/>
                  </a:cubicBezTo>
                  <a:cubicBezTo>
                    <a:pt x="1259" y="2079"/>
                    <a:pt x="1275" y="2078"/>
                    <a:pt x="1290" y="2078"/>
                  </a:cubicBezTo>
                  <a:cubicBezTo>
                    <a:pt x="1437" y="2056"/>
                    <a:pt x="1540" y="1911"/>
                    <a:pt x="1498" y="1765"/>
                  </a:cubicBezTo>
                  <a:cubicBezTo>
                    <a:pt x="1461" y="1691"/>
                    <a:pt x="1391" y="1616"/>
                    <a:pt x="1303" y="1616"/>
                  </a:cubicBezTo>
                  <a:cubicBezTo>
                    <a:pt x="1293" y="1616"/>
                    <a:pt x="1281" y="1618"/>
                    <a:pt x="1270" y="1620"/>
                  </a:cubicBezTo>
                  <a:cubicBezTo>
                    <a:pt x="1256" y="1621"/>
                    <a:pt x="1242" y="1621"/>
                    <a:pt x="1227" y="1621"/>
                  </a:cubicBezTo>
                  <a:cubicBezTo>
                    <a:pt x="951" y="1621"/>
                    <a:pt x="683" y="1440"/>
                    <a:pt x="583" y="1182"/>
                  </a:cubicBezTo>
                  <a:cubicBezTo>
                    <a:pt x="500" y="891"/>
                    <a:pt x="604" y="580"/>
                    <a:pt x="854" y="413"/>
                  </a:cubicBezTo>
                  <a:cubicBezTo>
                    <a:pt x="937" y="350"/>
                    <a:pt x="979" y="247"/>
                    <a:pt x="937" y="142"/>
                  </a:cubicBezTo>
                  <a:cubicBezTo>
                    <a:pt x="909" y="57"/>
                    <a:pt x="822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5261850" y="2466175"/>
              <a:ext cx="59825" cy="54500"/>
            </a:xfrm>
            <a:custGeom>
              <a:avLst/>
              <a:gdLst/>
              <a:ahLst/>
              <a:cxnLst/>
              <a:rect l="l" t="t" r="r" b="b"/>
              <a:pathLst>
                <a:path w="2393" h="2180" extrusionOk="0">
                  <a:moveTo>
                    <a:pt x="1560" y="0"/>
                  </a:moveTo>
                  <a:cubicBezTo>
                    <a:pt x="1519" y="83"/>
                    <a:pt x="1519" y="208"/>
                    <a:pt x="1582" y="291"/>
                  </a:cubicBezTo>
                  <a:cubicBezTo>
                    <a:pt x="1768" y="604"/>
                    <a:pt x="1748" y="1040"/>
                    <a:pt x="1499" y="1332"/>
                  </a:cubicBezTo>
                  <a:cubicBezTo>
                    <a:pt x="1326" y="1517"/>
                    <a:pt x="1094" y="1610"/>
                    <a:pt x="863" y="1610"/>
                  </a:cubicBezTo>
                  <a:cubicBezTo>
                    <a:pt x="731" y="1610"/>
                    <a:pt x="599" y="1580"/>
                    <a:pt x="479" y="1520"/>
                  </a:cubicBezTo>
                  <a:cubicBezTo>
                    <a:pt x="432" y="1496"/>
                    <a:pt x="382" y="1484"/>
                    <a:pt x="334" y="1484"/>
                  </a:cubicBezTo>
                  <a:cubicBezTo>
                    <a:pt x="254" y="1484"/>
                    <a:pt x="178" y="1517"/>
                    <a:pt x="126" y="1581"/>
                  </a:cubicBezTo>
                  <a:cubicBezTo>
                    <a:pt x="1" y="1706"/>
                    <a:pt x="42" y="1936"/>
                    <a:pt x="209" y="2019"/>
                  </a:cubicBezTo>
                  <a:cubicBezTo>
                    <a:pt x="415" y="2126"/>
                    <a:pt x="641" y="2180"/>
                    <a:pt x="867" y="2180"/>
                  </a:cubicBezTo>
                  <a:cubicBezTo>
                    <a:pt x="1254" y="2180"/>
                    <a:pt x="1638" y="2022"/>
                    <a:pt x="1915" y="1706"/>
                  </a:cubicBezTo>
                  <a:cubicBezTo>
                    <a:pt x="2351" y="1228"/>
                    <a:pt x="2393" y="521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5153675" y="2504775"/>
              <a:ext cx="52525" cy="39800"/>
            </a:xfrm>
            <a:custGeom>
              <a:avLst/>
              <a:gdLst/>
              <a:ahLst/>
              <a:cxnLst/>
              <a:rect l="l" t="t" r="r" b="b"/>
              <a:pathLst>
                <a:path w="2101" h="1592" extrusionOk="0">
                  <a:moveTo>
                    <a:pt x="357" y="0"/>
                  </a:moveTo>
                  <a:cubicBezTo>
                    <a:pt x="264" y="0"/>
                    <a:pt x="174" y="61"/>
                    <a:pt x="145" y="162"/>
                  </a:cubicBezTo>
                  <a:cubicBezTo>
                    <a:pt x="1" y="641"/>
                    <a:pt x="187" y="1161"/>
                    <a:pt x="645" y="1432"/>
                  </a:cubicBezTo>
                  <a:cubicBezTo>
                    <a:pt x="820" y="1540"/>
                    <a:pt x="1012" y="1592"/>
                    <a:pt x="1202" y="1592"/>
                  </a:cubicBezTo>
                  <a:cubicBezTo>
                    <a:pt x="1486" y="1592"/>
                    <a:pt x="1765" y="1477"/>
                    <a:pt x="1976" y="1266"/>
                  </a:cubicBezTo>
                  <a:cubicBezTo>
                    <a:pt x="2101" y="1161"/>
                    <a:pt x="2081" y="994"/>
                    <a:pt x="1935" y="911"/>
                  </a:cubicBezTo>
                  <a:cubicBezTo>
                    <a:pt x="1900" y="894"/>
                    <a:pt x="1862" y="884"/>
                    <a:pt x="1824" y="884"/>
                  </a:cubicBezTo>
                  <a:cubicBezTo>
                    <a:pt x="1769" y="884"/>
                    <a:pt x="1714" y="904"/>
                    <a:pt x="1665" y="953"/>
                  </a:cubicBezTo>
                  <a:cubicBezTo>
                    <a:pt x="1544" y="1074"/>
                    <a:pt x="1380" y="1139"/>
                    <a:pt x="1215" y="1139"/>
                  </a:cubicBezTo>
                  <a:cubicBezTo>
                    <a:pt x="1097" y="1139"/>
                    <a:pt x="979" y="1105"/>
                    <a:pt x="874" y="1036"/>
                  </a:cubicBezTo>
                  <a:cubicBezTo>
                    <a:pt x="603" y="891"/>
                    <a:pt x="500" y="578"/>
                    <a:pt x="583" y="287"/>
                  </a:cubicBezTo>
                  <a:cubicBezTo>
                    <a:pt x="603" y="184"/>
                    <a:pt x="561" y="79"/>
                    <a:pt x="478" y="37"/>
                  </a:cubicBezTo>
                  <a:cubicBezTo>
                    <a:pt x="440" y="12"/>
                    <a:pt x="398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5206725" y="2466175"/>
              <a:ext cx="17700" cy="4975"/>
            </a:xfrm>
            <a:custGeom>
              <a:avLst/>
              <a:gdLst/>
              <a:ahLst/>
              <a:cxnLst/>
              <a:rect l="l" t="t" r="r" b="b"/>
              <a:pathLst>
                <a:path w="708" h="199" extrusionOk="0">
                  <a:moveTo>
                    <a:pt x="1" y="0"/>
                  </a:moveTo>
                  <a:cubicBezTo>
                    <a:pt x="17" y="121"/>
                    <a:pt x="120" y="199"/>
                    <a:pt x="237" y="199"/>
                  </a:cubicBezTo>
                  <a:cubicBezTo>
                    <a:pt x="261" y="199"/>
                    <a:pt x="287" y="195"/>
                    <a:pt x="312" y="188"/>
                  </a:cubicBezTo>
                  <a:cubicBezTo>
                    <a:pt x="458" y="147"/>
                    <a:pt x="583" y="83"/>
                    <a:pt x="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5113100" y="2466175"/>
              <a:ext cx="23950" cy="18125"/>
            </a:xfrm>
            <a:custGeom>
              <a:avLst/>
              <a:gdLst/>
              <a:ahLst/>
              <a:cxnLst/>
              <a:rect l="l" t="t" r="r" b="b"/>
              <a:pathLst>
                <a:path w="958" h="725" extrusionOk="0">
                  <a:moveTo>
                    <a:pt x="1" y="0"/>
                  </a:moveTo>
                  <a:cubicBezTo>
                    <a:pt x="84" y="291"/>
                    <a:pt x="292" y="541"/>
                    <a:pt x="562" y="688"/>
                  </a:cubicBezTo>
                  <a:cubicBezTo>
                    <a:pt x="605" y="712"/>
                    <a:pt x="651" y="724"/>
                    <a:pt x="694" y="724"/>
                  </a:cubicBezTo>
                  <a:cubicBezTo>
                    <a:pt x="796" y="724"/>
                    <a:pt x="887" y="658"/>
                    <a:pt x="916" y="541"/>
                  </a:cubicBezTo>
                  <a:cubicBezTo>
                    <a:pt x="958" y="438"/>
                    <a:pt x="916" y="313"/>
                    <a:pt x="811" y="250"/>
                  </a:cubicBezTo>
                  <a:cubicBezTo>
                    <a:pt x="708" y="188"/>
                    <a:pt x="603" y="105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5113100" y="2466175"/>
              <a:ext cx="50475" cy="44325"/>
            </a:xfrm>
            <a:custGeom>
              <a:avLst/>
              <a:gdLst/>
              <a:ahLst/>
              <a:cxnLst/>
              <a:rect l="l" t="t" r="r" b="b"/>
              <a:pathLst>
                <a:path w="2019" h="1773" extrusionOk="0">
                  <a:moveTo>
                    <a:pt x="1249" y="0"/>
                  </a:moveTo>
                  <a:cubicBezTo>
                    <a:pt x="1269" y="42"/>
                    <a:pt x="1269" y="63"/>
                    <a:pt x="1291" y="83"/>
                  </a:cubicBezTo>
                  <a:cubicBezTo>
                    <a:pt x="1477" y="355"/>
                    <a:pt x="1477" y="729"/>
                    <a:pt x="1269" y="999"/>
                  </a:cubicBezTo>
                  <a:cubicBezTo>
                    <a:pt x="1125" y="1171"/>
                    <a:pt x="902" y="1264"/>
                    <a:pt x="682" y="1264"/>
                  </a:cubicBezTo>
                  <a:cubicBezTo>
                    <a:pt x="584" y="1264"/>
                    <a:pt x="485" y="1245"/>
                    <a:pt x="395" y="1207"/>
                  </a:cubicBezTo>
                  <a:cubicBezTo>
                    <a:pt x="361" y="1186"/>
                    <a:pt x="325" y="1177"/>
                    <a:pt x="289" y="1177"/>
                  </a:cubicBezTo>
                  <a:cubicBezTo>
                    <a:pt x="216" y="1177"/>
                    <a:pt x="146" y="1214"/>
                    <a:pt x="104" y="1270"/>
                  </a:cubicBezTo>
                  <a:cubicBezTo>
                    <a:pt x="1" y="1395"/>
                    <a:pt x="42" y="1581"/>
                    <a:pt x="187" y="1665"/>
                  </a:cubicBezTo>
                  <a:cubicBezTo>
                    <a:pt x="345" y="1737"/>
                    <a:pt x="516" y="1772"/>
                    <a:pt x="687" y="1772"/>
                  </a:cubicBezTo>
                  <a:cubicBezTo>
                    <a:pt x="1055" y="1772"/>
                    <a:pt x="1423" y="1610"/>
                    <a:pt x="1665" y="1312"/>
                  </a:cubicBezTo>
                  <a:cubicBezTo>
                    <a:pt x="1976" y="916"/>
                    <a:pt x="2018" y="416"/>
                    <a:pt x="1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5205200" y="2505125"/>
              <a:ext cx="25975" cy="43775"/>
            </a:xfrm>
            <a:custGeom>
              <a:avLst/>
              <a:gdLst/>
              <a:ahLst/>
              <a:cxnLst/>
              <a:rect l="l" t="t" r="r" b="b"/>
              <a:pathLst>
                <a:path w="1039" h="1751" extrusionOk="0">
                  <a:moveTo>
                    <a:pt x="195" y="0"/>
                  </a:moveTo>
                  <a:cubicBezTo>
                    <a:pt x="86" y="0"/>
                    <a:pt x="0" y="98"/>
                    <a:pt x="20" y="211"/>
                  </a:cubicBezTo>
                  <a:cubicBezTo>
                    <a:pt x="20" y="273"/>
                    <a:pt x="82" y="356"/>
                    <a:pt x="165" y="356"/>
                  </a:cubicBezTo>
                  <a:cubicBezTo>
                    <a:pt x="414" y="398"/>
                    <a:pt x="603" y="586"/>
                    <a:pt x="623" y="835"/>
                  </a:cubicBezTo>
                  <a:cubicBezTo>
                    <a:pt x="644" y="1085"/>
                    <a:pt x="498" y="1313"/>
                    <a:pt x="290" y="1396"/>
                  </a:cubicBezTo>
                  <a:cubicBezTo>
                    <a:pt x="206" y="1418"/>
                    <a:pt x="165" y="1501"/>
                    <a:pt x="165" y="1584"/>
                  </a:cubicBezTo>
                  <a:cubicBezTo>
                    <a:pt x="181" y="1680"/>
                    <a:pt x="258" y="1751"/>
                    <a:pt x="339" y="1751"/>
                  </a:cubicBezTo>
                  <a:cubicBezTo>
                    <a:pt x="365" y="1751"/>
                    <a:pt x="390" y="1744"/>
                    <a:pt x="414" y="1729"/>
                  </a:cubicBezTo>
                  <a:cubicBezTo>
                    <a:pt x="789" y="1604"/>
                    <a:pt x="1039" y="1210"/>
                    <a:pt x="997" y="794"/>
                  </a:cubicBezTo>
                  <a:cubicBezTo>
                    <a:pt x="935" y="378"/>
                    <a:pt x="62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5099050" y="2518275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990" y="0"/>
                  </a:moveTo>
                  <a:cubicBezTo>
                    <a:pt x="653" y="0"/>
                    <a:pt x="327" y="198"/>
                    <a:pt x="167" y="518"/>
                  </a:cubicBezTo>
                  <a:cubicBezTo>
                    <a:pt x="0" y="892"/>
                    <a:pt x="105" y="1350"/>
                    <a:pt x="416" y="1599"/>
                  </a:cubicBezTo>
                  <a:cubicBezTo>
                    <a:pt x="447" y="1630"/>
                    <a:pt x="486" y="1644"/>
                    <a:pt x="525" y="1644"/>
                  </a:cubicBezTo>
                  <a:cubicBezTo>
                    <a:pt x="593" y="1644"/>
                    <a:pt x="661" y="1603"/>
                    <a:pt x="688" y="1536"/>
                  </a:cubicBezTo>
                  <a:cubicBezTo>
                    <a:pt x="729" y="1453"/>
                    <a:pt x="708" y="1370"/>
                    <a:pt x="646" y="1328"/>
                  </a:cubicBezTo>
                  <a:cubicBezTo>
                    <a:pt x="458" y="1162"/>
                    <a:pt x="396" y="912"/>
                    <a:pt x="500" y="684"/>
                  </a:cubicBezTo>
                  <a:cubicBezTo>
                    <a:pt x="591" y="484"/>
                    <a:pt x="793" y="363"/>
                    <a:pt x="994" y="363"/>
                  </a:cubicBezTo>
                  <a:cubicBezTo>
                    <a:pt x="1023" y="363"/>
                    <a:pt x="1053" y="366"/>
                    <a:pt x="1082" y="371"/>
                  </a:cubicBezTo>
                  <a:cubicBezTo>
                    <a:pt x="1097" y="375"/>
                    <a:pt x="1111" y="377"/>
                    <a:pt x="1126" y="377"/>
                  </a:cubicBezTo>
                  <a:cubicBezTo>
                    <a:pt x="1193" y="377"/>
                    <a:pt x="1256" y="336"/>
                    <a:pt x="1290" y="268"/>
                  </a:cubicBezTo>
                  <a:cubicBezTo>
                    <a:pt x="1332" y="163"/>
                    <a:pt x="1270" y="38"/>
                    <a:pt x="1165" y="18"/>
                  </a:cubicBezTo>
                  <a:cubicBezTo>
                    <a:pt x="1107" y="6"/>
                    <a:pt x="1048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5219700" y="2471125"/>
              <a:ext cx="21875" cy="28025"/>
            </a:xfrm>
            <a:custGeom>
              <a:avLst/>
              <a:gdLst/>
              <a:ahLst/>
              <a:cxnLst/>
              <a:rect l="l" t="t" r="r" b="b"/>
              <a:pathLst>
                <a:path w="875" h="1121" extrusionOk="0">
                  <a:moveTo>
                    <a:pt x="472" y="0"/>
                  </a:moveTo>
                  <a:cubicBezTo>
                    <a:pt x="427" y="0"/>
                    <a:pt x="382" y="32"/>
                    <a:pt x="355" y="73"/>
                  </a:cubicBezTo>
                  <a:cubicBezTo>
                    <a:pt x="355" y="135"/>
                    <a:pt x="355" y="198"/>
                    <a:pt x="417" y="218"/>
                  </a:cubicBezTo>
                  <a:cubicBezTo>
                    <a:pt x="542" y="323"/>
                    <a:pt x="605" y="490"/>
                    <a:pt x="542" y="634"/>
                  </a:cubicBezTo>
                  <a:cubicBezTo>
                    <a:pt x="480" y="801"/>
                    <a:pt x="334" y="884"/>
                    <a:pt x="167" y="884"/>
                  </a:cubicBezTo>
                  <a:cubicBezTo>
                    <a:pt x="156" y="880"/>
                    <a:pt x="146" y="879"/>
                    <a:pt x="136" y="879"/>
                  </a:cubicBezTo>
                  <a:cubicBezTo>
                    <a:pt x="92" y="879"/>
                    <a:pt x="60" y="913"/>
                    <a:pt x="43" y="947"/>
                  </a:cubicBezTo>
                  <a:cubicBezTo>
                    <a:pt x="1" y="1030"/>
                    <a:pt x="64" y="1114"/>
                    <a:pt x="147" y="1114"/>
                  </a:cubicBezTo>
                  <a:cubicBezTo>
                    <a:pt x="175" y="1118"/>
                    <a:pt x="203" y="1120"/>
                    <a:pt x="230" y="1120"/>
                  </a:cubicBezTo>
                  <a:cubicBezTo>
                    <a:pt x="467" y="1120"/>
                    <a:pt x="677" y="963"/>
                    <a:pt x="771" y="739"/>
                  </a:cubicBezTo>
                  <a:cubicBezTo>
                    <a:pt x="875" y="468"/>
                    <a:pt x="771" y="177"/>
                    <a:pt x="542" y="32"/>
                  </a:cubicBezTo>
                  <a:cubicBezTo>
                    <a:pt x="520" y="10"/>
                    <a:pt x="49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5176550" y="2495300"/>
              <a:ext cx="18750" cy="29050"/>
            </a:xfrm>
            <a:custGeom>
              <a:avLst/>
              <a:gdLst/>
              <a:ahLst/>
              <a:cxnLst/>
              <a:rect l="l" t="t" r="r" b="b"/>
              <a:pathLst>
                <a:path w="750" h="1162" extrusionOk="0">
                  <a:moveTo>
                    <a:pt x="146" y="0"/>
                  </a:moveTo>
                  <a:cubicBezTo>
                    <a:pt x="63" y="0"/>
                    <a:pt x="1" y="63"/>
                    <a:pt x="1" y="147"/>
                  </a:cubicBezTo>
                  <a:cubicBezTo>
                    <a:pt x="21" y="208"/>
                    <a:pt x="63" y="250"/>
                    <a:pt x="126" y="250"/>
                  </a:cubicBezTo>
                  <a:cubicBezTo>
                    <a:pt x="292" y="250"/>
                    <a:pt x="417" y="375"/>
                    <a:pt x="459" y="541"/>
                  </a:cubicBezTo>
                  <a:cubicBezTo>
                    <a:pt x="479" y="688"/>
                    <a:pt x="395" y="854"/>
                    <a:pt x="271" y="937"/>
                  </a:cubicBezTo>
                  <a:cubicBezTo>
                    <a:pt x="209" y="957"/>
                    <a:pt x="187" y="999"/>
                    <a:pt x="187" y="1062"/>
                  </a:cubicBezTo>
                  <a:cubicBezTo>
                    <a:pt x="203" y="1123"/>
                    <a:pt x="252" y="1162"/>
                    <a:pt x="310" y="1162"/>
                  </a:cubicBezTo>
                  <a:cubicBezTo>
                    <a:pt x="331" y="1162"/>
                    <a:pt x="353" y="1156"/>
                    <a:pt x="375" y="1145"/>
                  </a:cubicBezTo>
                  <a:cubicBezTo>
                    <a:pt x="603" y="1020"/>
                    <a:pt x="750" y="749"/>
                    <a:pt x="687" y="480"/>
                  </a:cubicBezTo>
                  <a:cubicBezTo>
                    <a:pt x="645" y="208"/>
                    <a:pt x="395" y="22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5130250" y="2535375"/>
              <a:ext cx="29150" cy="19350"/>
            </a:xfrm>
            <a:custGeom>
              <a:avLst/>
              <a:gdLst/>
              <a:ahLst/>
              <a:cxnLst/>
              <a:rect l="l" t="t" r="r" b="b"/>
              <a:pathLst>
                <a:path w="1166" h="774" extrusionOk="0">
                  <a:moveTo>
                    <a:pt x="534" y="1"/>
                  </a:moveTo>
                  <a:cubicBezTo>
                    <a:pt x="336" y="1"/>
                    <a:pt x="150" y="102"/>
                    <a:pt x="42" y="270"/>
                  </a:cubicBezTo>
                  <a:cubicBezTo>
                    <a:pt x="1" y="333"/>
                    <a:pt x="22" y="416"/>
                    <a:pt x="105" y="458"/>
                  </a:cubicBezTo>
                  <a:cubicBezTo>
                    <a:pt x="121" y="463"/>
                    <a:pt x="135" y="465"/>
                    <a:pt x="148" y="465"/>
                  </a:cubicBezTo>
                  <a:cubicBezTo>
                    <a:pt x="188" y="465"/>
                    <a:pt x="219" y="442"/>
                    <a:pt x="250" y="394"/>
                  </a:cubicBezTo>
                  <a:cubicBezTo>
                    <a:pt x="311" y="303"/>
                    <a:pt x="417" y="245"/>
                    <a:pt x="534" y="245"/>
                  </a:cubicBezTo>
                  <a:cubicBezTo>
                    <a:pt x="577" y="245"/>
                    <a:pt x="622" y="253"/>
                    <a:pt x="666" y="270"/>
                  </a:cubicBezTo>
                  <a:cubicBezTo>
                    <a:pt x="833" y="333"/>
                    <a:pt x="916" y="478"/>
                    <a:pt x="91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1" y="772"/>
                    <a:pt x="1002" y="773"/>
                    <a:pt x="1013" y="773"/>
                  </a:cubicBezTo>
                  <a:cubicBezTo>
                    <a:pt x="1084" y="773"/>
                    <a:pt x="1146" y="719"/>
                    <a:pt x="1146" y="666"/>
                  </a:cubicBezTo>
                  <a:cubicBezTo>
                    <a:pt x="1166" y="394"/>
                    <a:pt x="1021" y="125"/>
                    <a:pt x="750" y="42"/>
                  </a:cubicBezTo>
                  <a:cubicBezTo>
                    <a:pt x="678" y="14"/>
                    <a:pt x="605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5237400" y="2529300"/>
              <a:ext cx="41625" cy="27875"/>
            </a:xfrm>
            <a:custGeom>
              <a:avLst/>
              <a:gdLst/>
              <a:ahLst/>
              <a:cxnLst/>
              <a:rect l="l" t="t" r="r" b="b"/>
              <a:pathLst>
                <a:path w="1665" h="1115" extrusionOk="0">
                  <a:moveTo>
                    <a:pt x="1440" y="1"/>
                  </a:moveTo>
                  <a:cubicBezTo>
                    <a:pt x="1418" y="1"/>
                    <a:pt x="1395" y="5"/>
                    <a:pt x="1373" y="13"/>
                  </a:cubicBezTo>
                  <a:cubicBezTo>
                    <a:pt x="1312" y="35"/>
                    <a:pt x="1249" y="118"/>
                    <a:pt x="1270" y="201"/>
                  </a:cubicBezTo>
                  <a:cubicBezTo>
                    <a:pt x="1290" y="429"/>
                    <a:pt x="1165" y="637"/>
                    <a:pt x="937" y="742"/>
                  </a:cubicBezTo>
                  <a:cubicBezTo>
                    <a:pt x="883" y="764"/>
                    <a:pt x="825" y="775"/>
                    <a:pt x="767" y="775"/>
                  </a:cubicBezTo>
                  <a:cubicBezTo>
                    <a:pt x="605" y="775"/>
                    <a:pt x="441" y="693"/>
                    <a:pt x="333" y="554"/>
                  </a:cubicBezTo>
                  <a:cubicBezTo>
                    <a:pt x="302" y="508"/>
                    <a:pt x="248" y="484"/>
                    <a:pt x="196" y="484"/>
                  </a:cubicBezTo>
                  <a:cubicBezTo>
                    <a:pt x="179" y="484"/>
                    <a:pt x="162" y="487"/>
                    <a:pt x="147" y="493"/>
                  </a:cubicBezTo>
                  <a:cubicBezTo>
                    <a:pt x="42" y="534"/>
                    <a:pt x="0" y="679"/>
                    <a:pt x="63" y="762"/>
                  </a:cubicBezTo>
                  <a:cubicBezTo>
                    <a:pt x="227" y="987"/>
                    <a:pt x="477" y="1115"/>
                    <a:pt x="744" y="1115"/>
                  </a:cubicBezTo>
                  <a:cubicBezTo>
                    <a:pt x="849" y="1115"/>
                    <a:pt x="956" y="1095"/>
                    <a:pt x="1062" y="1054"/>
                  </a:cubicBezTo>
                  <a:cubicBezTo>
                    <a:pt x="1437" y="909"/>
                    <a:pt x="1665" y="534"/>
                    <a:pt x="1603" y="160"/>
                  </a:cubicBezTo>
                  <a:cubicBezTo>
                    <a:pt x="1603" y="61"/>
                    <a:pt x="1525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5141200" y="2554075"/>
              <a:ext cx="42675" cy="22950"/>
            </a:xfrm>
            <a:custGeom>
              <a:avLst/>
              <a:gdLst/>
              <a:ahLst/>
              <a:cxnLst/>
              <a:rect l="l" t="t" r="r" b="b"/>
              <a:pathLst>
                <a:path w="1707" h="918" extrusionOk="0">
                  <a:moveTo>
                    <a:pt x="1498" y="1"/>
                  </a:moveTo>
                  <a:cubicBezTo>
                    <a:pt x="1435" y="1"/>
                    <a:pt x="1352" y="63"/>
                    <a:pt x="1352" y="146"/>
                  </a:cubicBezTo>
                  <a:cubicBezTo>
                    <a:pt x="1310" y="375"/>
                    <a:pt x="1124" y="542"/>
                    <a:pt x="894" y="562"/>
                  </a:cubicBezTo>
                  <a:cubicBezTo>
                    <a:pt x="878" y="563"/>
                    <a:pt x="861" y="564"/>
                    <a:pt x="845" y="564"/>
                  </a:cubicBezTo>
                  <a:cubicBezTo>
                    <a:pt x="618" y="564"/>
                    <a:pt x="431" y="423"/>
                    <a:pt x="353" y="229"/>
                  </a:cubicBezTo>
                  <a:cubicBezTo>
                    <a:pt x="333" y="146"/>
                    <a:pt x="270" y="104"/>
                    <a:pt x="187" y="104"/>
                  </a:cubicBezTo>
                  <a:cubicBezTo>
                    <a:pt x="62" y="126"/>
                    <a:pt x="0" y="229"/>
                    <a:pt x="42" y="334"/>
                  </a:cubicBezTo>
                  <a:cubicBezTo>
                    <a:pt x="162" y="693"/>
                    <a:pt x="491" y="918"/>
                    <a:pt x="868" y="918"/>
                  </a:cubicBezTo>
                  <a:cubicBezTo>
                    <a:pt x="884" y="918"/>
                    <a:pt x="900" y="917"/>
                    <a:pt x="916" y="916"/>
                  </a:cubicBezTo>
                  <a:cubicBezTo>
                    <a:pt x="1310" y="875"/>
                    <a:pt x="1623" y="583"/>
                    <a:pt x="1685" y="209"/>
                  </a:cubicBezTo>
                  <a:cubicBezTo>
                    <a:pt x="1706" y="84"/>
                    <a:pt x="1623" y="1"/>
                    <a:pt x="1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5235850" y="2492450"/>
              <a:ext cx="23425" cy="41950"/>
            </a:xfrm>
            <a:custGeom>
              <a:avLst/>
              <a:gdLst/>
              <a:ahLst/>
              <a:cxnLst/>
              <a:rect l="l" t="t" r="r" b="b"/>
              <a:pathLst>
                <a:path w="937" h="1678" extrusionOk="0">
                  <a:moveTo>
                    <a:pt x="661" y="0"/>
                  </a:moveTo>
                  <a:cubicBezTo>
                    <a:pt x="642" y="0"/>
                    <a:pt x="622" y="4"/>
                    <a:pt x="603" y="11"/>
                  </a:cubicBezTo>
                  <a:cubicBezTo>
                    <a:pt x="250" y="136"/>
                    <a:pt x="1" y="489"/>
                    <a:pt x="21" y="885"/>
                  </a:cubicBezTo>
                  <a:cubicBezTo>
                    <a:pt x="62" y="1279"/>
                    <a:pt x="354" y="1592"/>
                    <a:pt x="728" y="1675"/>
                  </a:cubicBezTo>
                  <a:cubicBezTo>
                    <a:pt x="739" y="1677"/>
                    <a:pt x="749" y="1678"/>
                    <a:pt x="759" y="1678"/>
                  </a:cubicBezTo>
                  <a:cubicBezTo>
                    <a:pt x="866" y="1678"/>
                    <a:pt x="936" y="1583"/>
                    <a:pt x="936" y="1487"/>
                  </a:cubicBezTo>
                  <a:cubicBezTo>
                    <a:pt x="936" y="1404"/>
                    <a:pt x="874" y="1342"/>
                    <a:pt x="791" y="1321"/>
                  </a:cubicBezTo>
                  <a:cubicBezTo>
                    <a:pt x="562" y="1279"/>
                    <a:pt x="395" y="1093"/>
                    <a:pt x="375" y="863"/>
                  </a:cubicBezTo>
                  <a:cubicBezTo>
                    <a:pt x="354" y="614"/>
                    <a:pt x="500" y="405"/>
                    <a:pt x="728" y="344"/>
                  </a:cubicBezTo>
                  <a:cubicBezTo>
                    <a:pt x="791" y="302"/>
                    <a:pt x="853" y="239"/>
                    <a:pt x="833" y="156"/>
                  </a:cubicBezTo>
                  <a:cubicBezTo>
                    <a:pt x="833" y="71"/>
                    <a:pt x="749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5246250" y="2466175"/>
              <a:ext cx="47875" cy="21575"/>
            </a:xfrm>
            <a:custGeom>
              <a:avLst/>
              <a:gdLst/>
              <a:ahLst/>
              <a:cxnLst/>
              <a:rect l="l" t="t" r="r" b="b"/>
              <a:pathLst>
                <a:path w="1915" h="863" extrusionOk="0">
                  <a:moveTo>
                    <a:pt x="1" y="0"/>
                  </a:moveTo>
                  <a:cubicBezTo>
                    <a:pt x="62" y="250"/>
                    <a:pt x="209" y="499"/>
                    <a:pt x="437" y="666"/>
                  </a:cubicBezTo>
                  <a:cubicBezTo>
                    <a:pt x="637" y="799"/>
                    <a:pt x="859" y="863"/>
                    <a:pt x="1078" y="863"/>
                  </a:cubicBezTo>
                  <a:cubicBezTo>
                    <a:pt x="1339" y="863"/>
                    <a:pt x="1596" y="773"/>
                    <a:pt x="1810" y="604"/>
                  </a:cubicBezTo>
                  <a:cubicBezTo>
                    <a:pt x="1915" y="521"/>
                    <a:pt x="1915" y="333"/>
                    <a:pt x="1790" y="250"/>
                  </a:cubicBezTo>
                  <a:cubicBezTo>
                    <a:pt x="1748" y="219"/>
                    <a:pt x="1696" y="204"/>
                    <a:pt x="1647" y="204"/>
                  </a:cubicBezTo>
                  <a:cubicBezTo>
                    <a:pt x="1597" y="204"/>
                    <a:pt x="1550" y="219"/>
                    <a:pt x="1519" y="250"/>
                  </a:cubicBezTo>
                  <a:cubicBezTo>
                    <a:pt x="1392" y="354"/>
                    <a:pt x="1233" y="413"/>
                    <a:pt x="1075" y="413"/>
                  </a:cubicBezTo>
                  <a:cubicBezTo>
                    <a:pt x="947" y="413"/>
                    <a:pt x="819" y="375"/>
                    <a:pt x="708" y="291"/>
                  </a:cubicBezTo>
                  <a:cubicBezTo>
                    <a:pt x="603" y="208"/>
                    <a:pt x="520" y="105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5174475" y="2466175"/>
              <a:ext cx="48375" cy="28000"/>
            </a:xfrm>
            <a:custGeom>
              <a:avLst/>
              <a:gdLst/>
              <a:ahLst/>
              <a:cxnLst/>
              <a:rect l="l" t="t" r="r" b="b"/>
              <a:pathLst>
                <a:path w="1935" h="1120" extrusionOk="0">
                  <a:moveTo>
                    <a:pt x="1" y="0"/>
                  </a:moveTo>
                  <a:cubicBezTo>
                    <a:pt x="1" y="355"/>
                    <a:pt x="167" y="708"/>
                    <a:pt x="478" y="916"/>
                  </a:cubicBezTo>
                  <a:cubicBezTo>
                    <a:pt x="673" y="1052"/>
                    <a:pt x="899" y="1120"/>
                    <a:pt x="1124" y="1120"/>
                  </a:cubicBezTo>
                  <a:cubicBezTo>
                    <a:pt x="1379" y="1120"/>
                    <a:pt x="1632" y="1031"/>
                    <a:pt x="1832" y="854"/>
                  </a:cubicBezTo>
                  <a:cubicBezTo>
                    <a:pt x="1935" y="771"/>
                    <a:pt x="1935" y="583"/>
                    <a:pt x="1810" y="499"/>
                  </a:cubicBezTo>
                  <a:cubicBezTo>
                    <a:pt x="1775" y="474"/>
                    <a:pt x="1737" y="462"/>
                    <a:pt x="1698" y="462"/>
                  </a:cubicBezTo>
                  <a:cubicBezTo>
                    <a:pt x="1644" y="462"/>
                    <a:pt x="1589" y="484"/>
                    <a:pt x="1540" y="521"/>
                  </a:cubicBezTo>
                  <a:cubicBezTo>
                    <a:pt x="1419" y="619"/>
                    <a:pt x="1269" y="672"/>
                    <a:pt x="1118" y="672"/>
                  </a:cubicBezTo>
                  <a:cubicBezTo>
                    <a:pt x="982" y="672"/>
                    <a:pt x="846" y="630"/>
                    <a:pt x="728" y="541"/>
                  </a:cubicBezTo>
                  <a:cubicBezTo>
                    <a:pt x="562" y="416"/>
                    <a:pt x="458" y="208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5267050" y="2550200"/>
              <a:ext cx="43725" cy="57650"/>
            </a:xfrm>
            <a:custGeom>
              <a:avLst/>
              <a:gdLst/>
              <a:ahLst/>
              <a:cxnLst/>
              <a:rect l="l" t="t" r="r" b="b"/>
              <a:pathLst>
                <a:path w="1749" h="2306" extrusionOk="0">
                  <a:moveTo>
                    <a:pt x="799" y="1"/>
                  </a:moveTo>
                  <a:cubicBezTo>
                    <a:pt x="747" y="1"/>
                    <a:pt x="694" y="17"/>
                    <a:pt x="645" y="51"/>
                  </a:cubicBezTo>
                  <a:cubicBezTo>
                    <a:pt x="209" y="364"/>
                    <a:pt x="1" y="946"/>
                    <a:pt x="187" y="1487"/>
                  </a:cubicBezTo>
                  <a:cubicBezTo>
                    <a:pt x="378" y="1984"/>
                    <a:pt x="834" y="2306"/>
                    <a:pt x="1341" y="2306"/>
                  </a:cubicBezTo>
                  <a:cubicBezTo>
                    <a:pt x="1386" y="2306"/>
                    <a:pt x="1432" y="2303"/>
                    <a:pt x="1477" y="2298"/>
                  </a:cubicBezTo>
                  <a:cubicBezTo>
                    <a:pt x="1644" y="2278"/>
                    <a:pt x="1748" y="2112"/>
                    <a:pt x="1685" y="1965"/>
                  </a:cubicBezTo>
                  <a:cubicBezTo>
                    <a:pt x="1644" y="1862"/>
                    <a:pt x="1540" y="1799"/>
                    <a:pt x="1436" y="1799"/>
                  </a:cubicBezTo>
                  <a:cubicBezTo>
                    <a:pt x="1407" y="1802"/>
                    <a:pt x="1379" y="1804"/>
                    <a:pt x="1351" y="1804"/>
                  </a:cubicBezTo>
                  <a:cubicBezTo>
                    <a:pt x="1051" y="1804"/>
                    <a:pt x="781" y="1606"/>
                    <a:pt x="667" y="1321"/>
                  </a:cubicBezTo>
                  <a:cubicBezTo>
                    <a:pt x="542" y="988"/>
                    <a:pt x="667" y="655"/>
                    <a:pt x="936" y="467"/>
                  </a:cubicBezTo>
                  <a:cubicBezTo>
                    <a:pt x="1041" y="406"/>
                    <a:pt x="1061" y="281"/>
                    <a:pt x="1041" y="176"/>
                  </a:cubicBezTo>
                  <a:cubicBezTo>
                    <a:pt x="999" y="65"/>
                    <a:pt x="902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5379900" y="2508475"/>
              <a:ext cx="52050" cy="65225"/>
            </a:xfrm>
            <a:custGeom>
              <a:avLst/>
              <a:gdLst/>
              <a:ahLst/>
              <a:cxnLst/>
              <a:rect l="l" t="t" r="r" b="b"/>
              <a:pathLst>
                <a:path w="2082" h="2609" extrusionOk="0">
                  <a:moveTo>
                    <a:pt x="491" y="1"/>
                  </a:moveTo>
                  <a:cubicBezTo>
                    <a:pt x="425" y="1"/>
                    <a:pt x="358" y="5"/>
                    <a:pt x="292" y="14"/>
                  </a:cubicBezTo>
                  <a:cubicBezTo>
                    <a:pt x="105" y="56"/>
                    <a:pt x="1" y="244"/>
                    <a:pt x="64" y="410"/>
                  </a:cubicBezTo>
                  <a:cubicBezTo>
                    <a:pt x="119" y="522"/>
                    <a:pt x="224" y="600"/>
                    <a:pt x="335" y="600"/>
                  </a:cubicBezTo>
                  <a:cubicBezTo>
                    <a:pt x="349" y="600"/>
                    <a:pt x="362" y="599"/>
                    <a:pt x="375" y="597"/>
                  </a:cubicBezTo>
                  <a:cubicBezTo>
                    <a:pt x="422" y="589"/>
                    <a:pt x="470" y="585"/>
                    <a:pt x="516" y="585"/>
                  </a:cubicBezTo>
                  <a:cubicBezTo>
                    <a:pt x="841" y="585"/>
                    <a:pt x="1145" y="769"/>
                    <a:pt x="1291" y="1096"/>
                  </a:cubicBezTo>
                  <a:cubicBezTo>
                    <a:pt x="1437" y="1450"/>
                    <a:pt x="1332" y="1867"/>
                    <a:pt x="1041" y="2095"/>
                  </a:cubicBezTo>
                  <a:cubicBezTo>
                    <a:pt x="938" y="2178"/>
                    <a:pt x="896" y="2324"/>
                    <a:pt x="938" y="2427"/>
                  </a:cubicBezTo>
                  <a:cubicBezTo>
                    <a:pt x="991" y="2548"/>
                    <a:pt x="1104" y="2609"/>
                    <a:pt x="1217" y="2609"/>
                  </a:cubicBezTo>
                  <a:cubicBezTo>
                    <a:pt x="1280" y="2609"/>
                    <a:pt x="1343" y="2590"/>
                    <a:pt x="1395" y="2552"/>
                  </a:cubicBezTo>
                  <a:cubicBezTo>
                    <a:pt x="1895" y="2158"/>
                    <a:pt x="2081" y="1470"/>
                    <a:pt x="1811" y="868"/>
                  </a:cubicBezTo>
                  <a:cubicBezTo>
                    <a:pt x="1588" y="310"/>
                    <a:pt x="104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5359100" y="2634775"/>
              <a:ext cx="51000" cy="40700"/>
            </a:xfrm>
            <a:custGeom>
              <a:avLst/>
              <a:gdLst/>
              <a:ahLst/>
              <a:cxnLst/>
              <a:rect l="l" t="t" r="r" b="b"/>
              <a:pathLst>
                <a:path w="2040" h="1628" extrusionOk="0">
                  <a:moveTo>
                    <a:pt x="1664" y="1"/>
                  </a:moveTo>
                  <a:cubicBezTo>
                    <a:pt x="1622" y="1"/>
                    <a:pt x="1579" y="12"/>
                    <a:pt x="1540" y="38"/>
                  </a:cubicBezTo>
                  <a:cubicBezTo>
                    <a:pt x="1457" y="102"/>
                    <a:pt x="1415" y="205"/>
                    <a:pt x="1457" y="288"/>
                  </a:cubicBezTo>
                  <a:cubicBezTo>
                    <a:pt x="1562" y="579"/>
                    <a:pt x="1457" y="892"/>
                    <a:pt x="1207" y="1059"/>
                  </a:cubicBezTo>
                  <a:cubicBezTo>
                    <a:pt x="1096" y="1142"/>
                    <a:pt x="969" y="1179"/>
                    <a:pt x="841" y="1179"/>
                  </a:cubicBezTo>
                  <a:cubicBezTo>
                    <a:pt x="682" y="1179"/>
                    <a:pt x="523" y="1120"/>
                    <a:pt x="397" y="1017"/>
                  </a:cubicBezTo>
                  <a:cubicBezTo>
                    <a:pt x="362" y="982"/>
                    <a:pt x="308" y="966"/>
                    <a:pt x="253" y="966"/>
                  </a:cubicBezTo>
                  <a:cubicBezTo>
                    <a:pt x="208" y="966"/>
                    <a:pt x="163" y="977"/>
                    <a:pt x="125" y="995"/>
                  </a:cubicBezTo>
                  <a:cubicBezTo>
                    <a:pt x="0" y="1079"/>
                    <a:pt x="0" y="1267"/>
                    <a:pt x="105" y="1350"/>
                  </a:cubicBezTo>
                  <a:cubicBezTo>
                    <a:pt x="311" y="1533"/>
                    <a:pt x="573" y="1628"/>
                    <a:pt x="837" y="1628"/>
                  </a:cubicBezTo>
                  <a:cubicBezTo>
                    <a:pt x="1053" y="1628"/>
                    <a:pt x="1269" y="1564"/>
                    <a:pt x="1457" y="1433"/>
                  </a:cubicBezTo>
                  <a:cubicBezTo>
                    <a:pt x="1894" y="1142"/>
                    <a:pt x="2039" y="601"/>
                    <a:pt x="1873" y="143"/>
                  </a:cubicBezTo>
                  <a:cubicBezTo>
                    <a:pt x="1844" y="57"/>
                    <a:pt x="1757" y="1"/>
                    <a:pt x="1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5294100" y="2564675"/>
              <a:ext cx="59325" cy="41650"/>
            </a:xfrm>
            <a:custGeom>
              <a:avLst/>
              <a:gdLst/>
              <a:ahLst/>
              <a:cxnLst/>
              <a:rect l="l" t="t" r="r" b="b"/>
              <a:pathLst>
                <a:path w="2373" h="1666" extrusionOk="0">
                  <a:moveTo>
                    <a:pt x="1067" y="1"/>
                  </a:moveTo>
                  <a:cubicBezTo>
                    <a:pt x="700" y="1"/>
                    <a:pt x="345" y="168"/>
                    <a:pt x="104" y="451"/>
                  </a:cubicBezTo>
                  <a:cubicBezTo>
                    <a:pt x="1" y="576"/>
                    <a:pt x="42" y="762"/>
                    <a:pt x="187" y="845"/>
                  </a:cubicBezTo>
                  <a:cubicBezTo>
                    <a:pt x="222" y="859"/>
                    <a:pt x="260" y="866"/>
                    <a:pt x="297" y="866"/>
                  </a:cubicBezTo>
                  <a:cubicBezTo>
                    <a:pt x="369" y="866"/>
                    <a:pt x="438" y="839"/>
                    <a:pt x="478" y="784"/>
                  </a:cubicBezTo>
                  <a:cubicBezTo>
                    <a:pt x="618" y="601"/>
                    <a:pt x="833" y="504"/>
                    <a:pt x="1054" y="504"/>
                  </a:cubicBezTo>
                  <a:cubicBezTo>
                    <a:pt x="1162" y="504"/>
                    <a:pt x="1271" y="527"/>
                    <a:pt x="1374" y="576"/>
                  </a:cubicBezTo>
                  <a:cubicBezTo>
                    <a:pt x="1685" y="720"/>
                    <a:pt x="1832" y="1053"/>
                    <a:pt x="1790" y="1366"/>
                  </a:cubicBezTo>
                  <a:cubicBezTo>
                    <a:pt x="1768" y="1491"/>
                    <a:pt x="1832" y="1594"/>
                    <a:pt x="1935" y="1636"/>
                  </a:cubicBezTo>
                  <a:cubicBezTo>
                    <a:pt x="1971" y="1656"/>
                    <a:pt x="2008" y="1665"/>
                    <a:pt x="2045" y="1665"/>
                  </a:cubicBezTo>
                  <a:cubicBezTo>
                    <a:pt x="2156" y="1665"/>
                    <a:pt x="2258" y="1580"/>
                    <a:pt x="2289" y="1469"/>
                  </a:cubicBezTo>
                  <a:cubicBezTo>
                    <a:pt x="2372" y="928"/>
                    <a:pt x="2101" y="367"/>
                    <a:pt x="1582" y="118"/>
                  </a:cubicBezTo>
                  <a:cubicBezTo>
                    <a:pt x="1415" y="38"/>
                    <a:pt x="1240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5279550" y="2703250"/>
              <a:ext cx="61850" cy="32400"/>
            </a:xfrm>
            <a:custGeom>
              <a:avLst/>
              <a:gdLst/>
              <a:ahLst/>
              <a:cxnLst/>
              <a:rect l="l" t="t" r="r" b="b"/>
              <a:pathLst>
                <a:path w="2474" h="1296" extrusionOk="0">
                  <a:moveTo>
                    <a:pt x="1221" y="1"/>
                  </a:moveTo>
                  <a:cubicBezTo>
                    <a:pt x="695" y="1"/>
                    <a:pt x="219" y="345"/>
                    <a:pt x="62" y="836"/>
                  </a:cubicBezTo>
                  <a:cubicBezTo>
                    <a:pt x="0" y="1003"/>
                    <a:pt x="103" y="1169"/>
                    <a:pt x="270" y="1169"/>
                  </a:cubicBezTo>
                  <a:cubicBezTo>
                    <a:pt x="283" y="1171"/>
                    <a:pt x="297" y="1172"/>
                    <a:pt x="309" y="1172"/>
                  </a:cubicBezTo>
                  <a:cubicBezTo>
                    <a:pt x="417" y="1172"/>
                    <a:pt x="504" y="1096"/>
                    <a:pt x="541" y="1003"/>
                  </a:cubicBezTo>
                  <a:cubicBezTo>
                    <a:pt x="640" y="705"/>
                    <a:pt x="910" y="502"/>
                    <a:pt x="1243" y="502"/>
                  </a:cubicBezTo>
                  <a:cubicBezTo>
                    <a:pt x="1259" y="502"/>
                    <a:pt x="1274" y="502"/>
                    <a:pt x="1290" y="503"/>
                  </a:cubicBezTo>
                  <a:cubicBezTo>
                    <a:pt x="1623" y="525"/>
                    <a:pt x="1893" y="775"/>
                    <a:pt x="1956" y="1086"/>
                  </a:cubicBezTo>
                  <a:cubicBezTo>
                    <a:pt x="1976" y="1211"/>
                    <a:pt x="2081" y="1294"/>
                    <a:pt x="2184" y="1294"/>
                  </a:cubicBezTo>
                  <a:cubicBezTo>
                    <a:pt x="2195" y="1295"/>
                    <a:pt x="2206" y="1296"/>
                    <a:pt x="2216" y="1296"/>
                  </a:cubicBezTo>
                  <a:cubicBezTo>
                    <a:pt x="2366" y="1296"/>
                    <a:pt x="2474" y="1158"/>
                    <a:pt x="2455" y="1003"/>
                  </a:cubicBezTo>
                  <a:cubicBezTo>
                    <a:pt x="2350" y="462"/>
                    <a:pt x="1893" y="26"/>
                    <a:pt x="1310" y="4"/>
                  </a:cubicBezTo>
                  <a:cubicBezTo>
                    <a:pt x="1280" y="2"/>
                    <a:pt x="1250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5274350" y="2643650"/>
              <a:ext cx="55150" cy="47975"/>
            </a:xfrm>
            <a:custGeom>
              <a:avLst/>
              <a:gdLst/>
              <a:ahLst/>
              <a:cxnLst/>
              <a:rect l="l" t="t" r="r" b="b"/>
              <a:pathLst>
                <a:path w="2206" h="1919" extrusionOk="0">
                  <a:moveTo>
                    <a:pt x="451" y="1"/>
                  </a:moveTo>
                  <a:cubicBezTo>
                    <a:pt x="355" y="1"/>
                    <a:pt x="268" y="51"/>
                    <a:pt x="228" y="141"/>
                  </a:cubicBezTo>
                  <a:cubicBezTo>
                    <a:pt x="0" y="640"/>
                    <a:pt x="103" y="1264"/>
                    <a:pt x="561" y="1639"/>
                  </a:cubicBezTo>
                  <a:cubicBezTo>
                    <a:pt x="790" y="1824"/>
                    <a:pt x="1069" y="1918"/>
                    <a:pt x="1349" y="1918"/>
                  </a:cubicBezTo>
                  <a:cubicBezTo>
                    <a:pt x="1605" y="1918"/>
                    <a:pt x="1862" y="1840"/>
                    <a:pt x="2081" y="1681"/>
                  </a:cubicBezTo>
                  <a:cubicBezTo>
                    <a:pt x="2205" y="1597"/>
                    <a:pt x="2205" y="1389"/>
                    <a:pt x="2081" y="1286"/>
                  </a:cubicBezTo>
                  <a:cubicBezTo>
                    <a:pt x="2032" y="1249"/>
                    <a:pt x="1970" y="1227"/>
                    <a:pt x="1910" y="1227"/>
                  </a:cubicBezTo>
                  <a:cubicBezTo>
                    <a:pt x="1866" y="1227"/>
                    <a:pt x="1824" y="1239"/>
                    <a:pt x="1789" y="1264"/>
                  </a:cubicBezTo>
                  <a:cubicBezTo>
                    <a:pt x="1660" y="1364"/>
                    <a:pt x="1508" y="1411"/>
                    <a:pt x="1354" y="1411"/>
                  </a:cubicBezTo>
                  <a:cubicBezTo>
                    <a:pt x="1185" y="1411"/>
                    <a:pt x="1015" y="1354"/>
                    <a:pt x="874" y="1245"/>
                  </a:cubicBezTo>
                  <a:cubicBezTo>
                    <a:pt x="624" y="1015"/>
                    <a:pt x="541" y="662"/>
                    <a:pt x="686" y="371"/>
                  </a:cubicBezTo>
                  <a:cubicBezTo>
                    <a:pt x="728" y="266"/>
                    <a:pt x="708" y="141"/>
                    <a:pt x="624" y="58"/>
                  </a:cubicBezTo>
                  <a:cubicBezTo>
                    <a:pt x="569" y="19"/>
                    <a:pt x="508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5311250" y="2649700"/>
              <a:ext cx="46825" cy="56150"/>
            </a:xfrm>
            <a:custGeom>
              <a:avLst/>
              <a:gdLst/>
              <a:ahLst/>
              <a:cxnLst/>
              <a:rect l="l" t="t" r="r" b="b"/>
              <a:pathLst>
                <a:path w="1873" h="2246" extrusionOk="0">
                  <a:moveTo>
                    <a:pt x="492" y="1"/>
                  </a:moveTo>
                  <a:cubicBezTo>
                    <a:pt x="412" y="1"/>
                    <a:pt x="331" y="9"/>
                    <a:pt x="250" y="24"/>
                  </a:cubicBezTo>
                  <a:cubicBezTo>
                    <a:pt x="84" y="65"/>
                    <a:pt x="0" y="232"/>
                    <a:pt x="84" y="398"/>
                  </a:cubicBezTo>
                  <a:cubicBezTo>
                    <a:pt x="120" y="470"/>
                    <a:pt x="218" y="527"/>
                    <a:pt x="312" y="527"/>
                  </a:cubicBezTo>
                  <a:cubicBezTo>
                    <a:pt x="326" y="527"/>
                    <a:pt x="341" y="526"/>
                    <a:pt x="355" y="523"/>
                  </a:cubicBezTo>
                  <a:cubicBezTo>
                    <a:pt x="402" y="514"/>
                    <a:pt x="450" y="509"/>
                    <a:pt x="498" y="509"/>
                  </a:cubicBezTo>
                  <a:cubicBezTo>
                    <a:pt x="769" y="509"/>
                    <a:pt x="1043" y="654"/>
                    <a:pt x="1166" y="919"/>
                  </a:cubicBezTo>
                  <a:cubicBezTo>
                    <a:pt x="1312" y="1231"/>
                    <a:pt x="1229" y="1585"/>
                    <a:pt x="999" y="1793"/>
                  </a:cubicBezTo>
                  <a:cubicBezTo>
                    <a:pt x="896" y="1876"/>
                    <a:pt x="874" y="2001"/>
                    <a:pt x="937" y="2104"/>
                  </a:cubicBezTo>
                  <a:cubicBezTo>
                    <a:pt x="976" y="2195"/>
                    <a:pt x="1071" y="2246"/>
                    <a:pt x="1167" y="2246"/>
                  </a:cubicBezTo>
                  <a:cubicBezTo>
                    <a:pt x="1226" y="2246"/>
                    <a:pt x="1285" y="2227"/>
                    <a:pt x="1332" y="2188"/>
                  </a:cubicBezTo>
                  <a:cubicBezTo>
                    <a:pt x="1728" y="1813"/>
                    <a:pt x="1873" y="1211"/>
                    <a:pt x="1623" y="690"/>
                  </a:cubicBezTo>
                  <a:cubicBezTo>
                    <a:pt x="1394" y="248"/>
                    <a:pt x="952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5227050" y="2689375"/>
              <a:ext cx="35325" cy="59925"/>
            </a:xfrm>
            <a:custGeom>
              <a:avLst/>
              <a:gdLst/>
              <a:ahLst/>
              <a:cxnLst/>
              <a:rect l="l" t="t" r="r" b="b"/>
              <a:pathLst>
                <a:path w="1413" h="2397" extrusionOk="0">
                  <a:moveTo>
                    <a:pt x="462" y="0"/>
                  </a:moveTo>
                  <a:cubicBezTo>
                    <a:pt x="334" y="0"/>
                    <a:pt x="224" y="93"/>
                    <a:pt x="206" y="226"/>
                  </a:cubicBezTo>
                  <a:cubicBezTo>
                    <a:pt x="206" y="331"/>
                    <a:pt x="269" y="434"/>
                    <a:pt x="373" y="476"/>
                  </a:cubicBezTo>
                  <a:cubicBezTo>
                    <a:pt x="686" y="601"/>
                    <a:pt x="894" y="913"/>
                    <a:pt x="852" y="1246"/>
                  </a:cubicBezTo>
                  <a:cubicBezTo>
                    <a:pt x="810" y="1579"/>
                    <a:pt x="561" y="1849"/>
                    <a:pt x="228" y="1912"/>
                  </a:cubicBezTo>
                  <a:cubicBezTo>
                    <a:pt x="123" y="1912"/>
                    <a:pt x="40" y="2015"/>
                    <a:pt x="20" y="2120"/>
                  </a:cubicBezTo>
                  <a:cubicBezTo>
                    <a:pt x="1" y="2267"/>
                    <a:pt x="112" y="2397"/>
                    <a:pt x="253" y="2397"/>
                  </a:cubicBezTo>
                  <a:cubicBezTo>
                    <a:pt x="272" y="2397"/>
                    <a:pt x="291" y="2395"/>
                    <a:pt x="311" y="2390"/>
                  </a:cubicBezTo>
                  <a:cubicBezTo>
                    <a:pt x="852" y="2306"/>
                    <a:pt x="1288" y="1870"/>
                    <a:pt x="1351" y="1288"/>
                  </a:cubicBezTo>
                  <a:cubicBezTo>
                    <a:pt x="1413" y="725"/>
                    <a:pt x="1060" y="206"/>
                    <a:pt x="561" y="18"/>
                  </a:cubicBezTo>
                  <a:cubicBezTo>
                    <a:pt x="528" y="6"/>
                    <a:pt x="494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5288900" y="2529450"/>
              <a:ext cx="21875" cy="27775"/>
            </a:xfrm>
            <a:custGeom>
              <a:avLst/>
              <a:gdLst/>
              <a:ahLst/>
              <a:cxnLst/>
              <a:rect l="l" t="t" r="r" b="b"/>
              <a:pathLst>
                <a:path w="875" h="1111" extrusionOk="0">
                  <a:moveTo>
                    <a:pt x="217" y="0"/>
                  </a:moveTo>
                  <a:cubicBezTo>
                    <a:pt x="187" y="0"/>
                    <a:pt x="156" y="3"/>
                    <a:pt x="126" y="7"/>
                  </a:cubicBezTo>
                  <a:cubicBezTo>
                    <a:pt x="42" y="7"/>
                    <a:pt x="1" y="91"/>
                    <a:pt x="21" y="174"/>
                  </a:cubicBezTo>
                  <a:cubicBezTo>
                    <a:pt x="38" y="208"/>
                    <a:pt x="83" y="242"/>
                    <a:pt x="134" y="242"/>
                  </a:cubicBezTo>
                  <a:cubicBezTo>
                    <a:pt x="145" y="242"/>
                    <a:pt x="156" y="241"/>
                    <a:pt x="167" y="237"/>
                  </a:cubicBezTo>
                  <a:cubicBezTo>
                    <a:pt x="182" y="235"/>
                    <a:pt x="198" y="234"/>
                    <a:pt x="213" y="234"/>
                  </a:cubicBezTo>
                  <a:cubicBezTo>
                    <a:pt x="346" y="234"/>
                    <a:pt x="485" y="316"/>
                    <a:pt x="542" y="465"/>
                  </a:cubicBezTo>
                  <a:cubicBezTo>
                    <a:pt x="603" y="611"/>
                    <a:pt x="562" y="798"/>
                    <a:pt x="437" y="881"/>
                  </a:cubicBezTo>
                  <a:cubicBezTo>
                    <a:pt x="395" y="923"/>
                    <a:pt x="375" y="986"/>
                    <a:pt x="395" y="1028"/>
                  </a:cubicBezTo>
                  <a:cubicBezTo>
                    <a:pt x="423" y="1083"/>
                    <a:pt x="469" y="1110"/>
                    <a:pt x="515" y="1110"/>
                  </a:cubicBezTo>
                  <a:cubicBezTo>
                    <a:pt x="538" y="1110"/>
                    <a:pt x="562" y="1103"/>
                    <a:pt x="583" y="1089"/>
                  </a:cubicBezTo>
                  <a:cubicBezTo>
                    <a:pt x="791" y="923"/>
                    <a:pt x="874" y="631"/>
                    <a:pt x="770" y="362"/>
                  </a:cubicBezTo>
                  <a:cubicBezTo>
                    <a:pt x="678" y="140"/>
                    <a:pt x="455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5378875" y="2608175"/>
              <a:ext cx="43700" cy="28375"/>
            </a:xfrm>
            <a:custGeom>
              <a:avLst/>
              <a:gdLst/>
              <a:ahLst/>
              <a:cxnLst/>
              <a:rect l="l" t="t" r="r" b="b"/>
              <a:pathLst>
                <a:path w="1748" h="1135" extrusionOk="0">
                  <a:moveTo>
                    <a:pt x="835" y="1"/>
                  </a:moveTo>
                  <a:cubicBezTo>
                    <a:pt x="530" y="1"/>
                    <a:pt x="240" y="159"/>
                    <a:pt x="63" y="417"/>
                  </a:cubicBezTo>
                  <a:cubicBezTo>
                    <a:pt x="0" y="520"/>
                    <a:pt x="42" y="645"/>
                    <a:pt x="166" y="686"/>
                  </a:cubicBezTo>
                  <a:cubicBezTo>
                    <a:pt x="187" y="692"/>
                    <a:pt x="208" y="694"/>
                    <a:pt x="229" y="694"/>
                  </a:cubicBezTo>
                  <a:cubicBezTo>
                    <a:pt x="289" y="694"/>
                    <a:pt x="343" y="671"/>
                    <a:pt x="375" y="625"/>
                  </a:cubicBezTo>
                  <a:cubicBezTo>
                    <a:pt x="470" y="465"/>
                    <a:pt x="652" y="366"/>
                    <a:pt x="834" y="366"/>
                  </a:cubicBezTo>
                  <a:cubicBezTo>
                    <a:pt x="890" y="366"/>
                    <a:pt x="945" y="376"/>
                    <a:pt x="999" y="395"/>
                  </a:cubicBezTo>
                  <a:cubicBezTo>
                    <a:pt x="1228" y="478"/>
                    <a:pt x="1373" y="708"/>
                    <a:pt x="1373" y="936"/>
                  </a:cubicBezTo>
                  <a:cubicBezTo>
                    <a:pt x="1353" y="1019"/>
                    <a:pt x="1415" y="1102"/>
                    <a:pt x="1498" y="1124"/>
                  </a:cubicBezTo>
                  <a:cubicBezTo>
                    <a:pt x="1517" y="1131"/>
                    <a:pt x="1536" y="1135"/>
                    <a:pt x="1555" y="1135"/>
                  </a:cubicBezTo>
                  <a:cubicBezTo>
                    <a:pt x="1643" y="1135"/>
                    <a:pt x="1728" y="1060"/>
                    <a:pt x="1728" y="958"/>
                  </a:cubicBezTo>
                  <a:cubicBezTo>
                    <a:pt x="1748" y="561"/>
                    <a:pt x="1520" y="187"/>
                    <a:pt x="1103" y="42"/>
                  </a:cubicBezTo>
                  <a:cubicBezTo>
                    <a:pt x="1014" y="14"/>
                    <a:pt x="924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5264450" y="2732975"/>
              <a:ext cx="36950" cy="38175"/>
            </a:xfrm>
            <a:custGeom>
              <a:avLst/>
              <a:gdLst/>
              <a:ahLst/>
              <a:cxnLst/>
              <a:rect l="l" t="t" r="r" b="b"/>
              <a:pathLst>
                <a:path w="1478" h="1527" extrusionOk="0">
                  <a:moveTo>
                    <a:pt x="388" y="1"/>
                  </a:moveTo>
                  <a:cubicBezTo>
                    <a:pt x="333" y="1"/>
                    <a:pt x="281" y="22"/>
                    <a:pt x="250" y="63"/>
                  </a:cubicBezTo>
                  <a:cubicBezTo>
                    <a:pt x="0" y="396"/>
                    <a:pt x="0" y="854"/>
                    <a:pt x="250" y="1187"/>
                  </a:cubicBezTo>
                  <a:cubicBezTo>
                    <a:pt x="436" y="1415"/>
                    <a:pt x="700" y="1526"/>
                    <a:pt x="969" y="1526"/>
                  </a:cubicBezTo>
                  <a:cubicBezTo>
                    <a:pt x="1091" y="1526"/>
                    <a:pt x="1214" y="1503"/>
                    <a:pt x="1332" y="1458"/>
                  </a:cubicBezTo>
                  <a:cubicBezTo>
                    <a:pt x="1436" y="1416"/>
                    <a:pt x="1478" y="1270"/>
                    <a:pt x="1395" y="1167"/>
                  </a:cubicBezTo>
                  <a:cubicBezTo>
                    <a:pt x="1368" y="1126"/>
                    <a:pt x="1315" y="1103"/>
                    <a:pt x="1264" y="1103"/>
                  </a:cubicBezTo>
                  <a:cubicBezTo>
                    <a:pt x="1236" y="1103"/>
                    <a:pt x="1209" y="1110"/>
                    <a:pt x="1187" y="1125"/>
                  </a:cubicBezTo>
                  <a:cubicBezTo>
                    <a:pt x="1120" y="1149"/>
                    <a:pt x="1050" y="1161"/>
                    <a:pt x="980" y="1161"/>
                  </a:cubicBezTo>
                  <a:cubicBezTo>
                    <a:pt x="811" y="1161"/>
                    <a:pt x="645" y="1091"/>
                    <a:pt x="541" y="959"/>
                  </a:cubicBezTo>
                  <a:cubicBezTo>
                    <a:pt x="396" y="751"/>
                    <a:pt x="396" y="479"/>
                    <a:pt x="541" y="293"/>
                  </a:cubicBezTo>
                  <a:cubicBezTo>
                    <a:pt x="583" y="230"/>
                    <a:pt x="583" y="146"/>
                    <a:pt x="541" y="63"/>
                  </a:cubicBezTo>
                  <a:cubicBezTo>
                    <a:pt x="499" y="22"/>
                    <a:pt x="44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3"/>
            <p:cNvSpPr/>
            <p:nvPr/>
          </p:nvSpPr>
          <p:spPr>
            <a:xfrm>
              <a:off x="5266025" y="2615675"/>
              <a:ext cx="43700" cy="28500"/>
            </a:xfrm>
            <a:custGeom>
              <a:avLst/>
              <a:gdLst/>
              <a:ahLst/>
              <a:cxnLst/>
              <a:rect l="l" t="t" r="r" b="b"/>
              <a:pathLst>
                <a:path w="1748" h="1140" extrusionOk="0">
                  <a:moveTo>
                    <a:pt x="809" y="1"/>
                  </a:moveTo>
                  <a:cubicBezTo>
                    <a:pt x="514" y="1"/>
                    <a:pt x="235" y="157"/>
                    <a:pt x="62" y="408"/>
                  </a:cubicBezTo>
                  <a:cubicBezTo>
                    <a:pt x="0" y="511"/>
                    <a:pt x="42" y="658"/>
                    <a:pt x="167" y="699"/>
                  </a:cubicBezTo>
                  <a:cubicBezTo>
                    <a:pt x="177" y="703"/>
                    <a:pt x="189" y="704"/>
                    <a:pt x="202" y="704"/>
                  </a:cubicBezTo>
                  <a:cubicBezTo>
                    <a:pt x="263" y="704"/>
                    <a:pt x="340" y="667"/>
                    <a:pt x="375" y="616"/>
                  </a:cubicBezTo>
                  <a:cubicBezTo>
                    <a:pt x="467" y="462"/>
                    <a:pt x="629" y="376"/>
                    <a:pt x="808" y="376"/>
                  </a:cubicBezTo>
                  <a:cubicBezTo>
                    <a:pt x="870" y="376"/>
                    <a:pt x="934" y="386"/>
                    <a:pt x="999" y="408"/>
                  </a:cubicBezTo>
                  <a:cubicBezTo>
                    <a:pt x="1227" y="469"/>
                    <a:pt x="1373" y="699"/>
                    <a:pt x="1352" y="949"/>
                  </a:cubicBezTo>
                  <a:cubicBezTo>
                    <a:pt x="1352" y="1032"/>
                    <a:pt x="1415" y="1094"/>
                    <a:pt x="1477" y="1135"/>
                  </a:cubicBezTo>
                  <a:cubicBezTo>
                    <a:pt x="1493" y="1138"/>
                    <a:pt x="1509" y="1139"/>
                    <a:pt x="1525" y="1139"/>
                  </a:cubicBezTo>
                  <a:cubicBezTo>
                    <a:pt x="1632" y="1139"/>
                    <a:pt x="1726" y="1077"/>
                    <a:pt x="1726" y="969"/>
                  </a:cubicBezTo>
                  <a:cubicBezTo>
                    <a:pt x="1748" y="574"/>
                    <a:pt x="1498" y="178"/>
                    <a:pt x="1102" y="53"/>
                  </a:cubicBezTo>
                  <a:cubicBezTo>
                    <a:pt x="1005" y="18"/>
                    <a:pt x="906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3"/>
            <p:cNvSpPr/>
            <p:nvPr/>
          </p:nvSpPr>
          <p:spPr>
            <a:xfrm>
              <a:off x="5357550" y="2582050"/>
              <a:ext cx="26050" cy="24225"/>
            </a:xfrm>
            <a:custGeom>
              <a:avLst/>
              <a:gdLst/>
              <a:ahLst/>
              <a:cxnLst/>
              <a:rect l="l" t="t" r="r" b="b"/>
              <a:pathLst>
                <a:path w="1042" h="969" extrusionOk="0">
                  <a:moveTo>
                    <a:pt x="391" y="0"/>
                  </a:moveTo>
                  <a:cubicBezTo>
                    <a:pt x="284" y="0"/>
                    <a:pt x="177" y="29"/>
                    <a:pt x="84" y="89"/>
                  </a:cubicBezTo>
                  <a:cubicBezTo>
                    <a:pt x="21" y="130"/>
                    <a:pt x="1" y="213"/>
                    <a:pt x="62" y="275"/>
                  </a:cubicBezTo>
                  <a:cubicBezTo>
                    <a:pt x="87" y="300"/>
                    <a:pt x="119" y="310"/>
                    <a:pt x="150" y="310"/>
                  </a:cubicBezTo>
                  <a:cubicBezTo>
                    <a:pt x="171" y="310"/>
                    <a:pt x="192" y="305"/>
                    <a:pt x="209" y="297"/>
                  </a:cubicBezTo>
                  <a:cubicBezTo>
                    <a:pt x="267" y="263"/>
                    <a:pt x="329" y="246"/>
                    <a:pt x="390" y="246"/>
                  </a:cubicBezTo>
                  <a:cubicBezTo>
                    <a:pt x="481" y="246"/>
                    <a:pt x="570" y="284"/>
                    <a:pt x="645" y="358"/>
                  </a:cubicBezTo>
                  <a:cubicBezTo>
                    <a:pt x="770" y="463"/>
                    <a:pt x="791" y="649"/>
                    <a:pt x="708" y="774"/>
                  </a:cubicBezTo>
                  <a:cubicBezTo>
                    <a:pt x="667" y="838"/>
                    <a:pt x="687" y="899"/>
                    <a:pt x="728" y="941"/>
                  </a:cubicBezTo>
                  <a:cubicBezTo>
                    <a:pt x="745" y="958"/>
                    <a:pt x="774" y="968"/>
                    <a:pt x="803" y="968"/>
                  </a:cubicBezTo>
                  <a:cubicBezTo>
                    <a:pt x="846" y="968"/>
                    <a:pt x="892" y="948"/>
                    <a:pt x="916" y="899"/>
                  </a:cubicBezTo>
                  <a:cubicBezTo>
                    <a:pt x="1041" y="671"/>
                    <a:pt x="1019" y="380"/>
                    <a:pt x="811" y="172"/>
                  </a:cubicBezTo>
                  <a:cubicBezTo>
                    <a:pt x="701" y="60"/>
                    <a:pt x="54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3"/>
            <p:cNvSpPr/>
            <p:nvPr/>
          </p:nvSpPr>
          <p:spPr>
            <a:xfrm>
              <a:off x="5358050" y="2634325"/>
              <a:ext cx="29625" cy="18175"/>
            </a:xfrm>
            <a:custGeom>
              <a:avLst/>
              <a:gdLst/>
              <a:ahLst/>
              <a:cxnLst/>
              <a:rect l="l" t="t" r="r" b="b"/>
              <a:pathLst>
                <a:path w="1185" h="727" extrusionOk="0">
                  <a:moveTo>
                    <a:pt x="582" y="1"/>
                  </a:moveTo>
                  <a:cubicBezTo>
                    <a:pt x="357" y="1"/>
                    <a:pt x="148" y="134"/>
                    <a:pt x="42" y="328"/>
                  </a:cubicBezTo>
                  <a:cubicBezTo>
                    <a:pt x="1" y="389"/>
                    <a:pt x="42" y="494"/>
                    <a:pt x="126" y="514"/>
                  </a:cubicBezTo>
                  <a:cubicBezTo>
                    <a:pt x="167" y="514"/>
                    <a:pt x="231" y="494"/>
                    <a:pt x="251" y="452"/>
                  </a:cubicBezTo>
                  <a:cubicBezTo>
                    <a:pt x="319" y="332"/>
                    <a:pt x="431" y="254"/>
                    <a:pt x="562" y="254"/>
                  </a:cubicBezTo>
                  <a:cubicBezTo>
                    <a:pt x="589" y="254"/>
                    <a:pt x="618" y="257"/>
                    <a:pt x="647" y="264"/>
                  </a:cubicBezTo>
                  <a:cubicBezTo>
                    <a:pt x="813" y="306"/>
                    <a:pt x="916" y="431"/>
                    <a:pt x="938" y="597"/>
                  </a:cubicBezTo>
                  <a:cubicBezTo>
                    <a:pt x="938" y="661"/>
                    <a:pt x="979" y="702"/>
                    <a:pt x="1021" y="722"/>
                  </a:cubicBezTo>
                  <a:cubicBezTo>
                    <a:pt x="1032" y="725"/>
                    <a:pt x="1043" y="726"/>
                    <a:pt x="1054" y="726"/>
                  </a:cubicBezTo>
                  <a:cubicBezTo>
                    <a:pt x="1125" y="726"/>
                    <a:pt x="1185" y="669"/>
                    <a:pt x="1166" y="597"/>
                  </a:cubicBezTo>
                  <a:cubicBezTo>
                    <a:pt x="1166" y="328"/>
                    <a:pt x="979" y="78"/>
                    <a:pt x="708" y="15"/>
                  </a:cubicBezTo>
                  <a:cubicBezTo>
                    <a:pt x="666" y="5"/>
                    <a:pt x="624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3"/>
            <p:cNvSpPr/>
            <p:nvPr/>
          </p:nvSpPr>
          <p:spPr>
            <a:xfrm>
              <a:off x="5258750" y="2685075"/>
              <a:ext cx="28600" cy="20775"/>
            </a:xfrm>
            <a:custGeom>
              <a:avLst/>
              <a:gdLst/>
              <a:ahLst/>
              <a:cxnLst/>
              <a:rect l="l" t="t" r="r" b="b"/>
              <a:pathLst>
                <a:path w="1144" h="831" extrusionOk="0">
                  <a:moveTo>
                    <a:pt x="511" y="0"/>
                  </a:moveTo>
                  <a:cubicBezTo>
                    <a:pt x="338" y="0"/>
                    <a:pt x="169" y="69"/>
                    <a:pt x="62" y="190"/>
                  </a:cubicBezTo>
                  <a:cubicBezTo>
                    <a:pt x="0" y="253"/>
                    <a:pt x="20" y="356"/>
                    <a:pt x="83" y="378"/>
                  </a:cubicBezTo>
                  <a:cubicBezTo>
                    <a:pt x="107" y="394"/>
                    <a:pt x="130" y="401"/>
                    <a:pt x="151" y="401"/>
                  </a:cubicBezTo>
                  <a:cubicBezTo>
                    <a:pt x="186" y="401"/>
                    <a:pt x="216" y="382"/>
                    <a:pt x="228" y="356"/>
                  </a:cubicBezTo>
                  <a:cubicBezTo>
                    <a:pt x="303" y="282"/>
                    <a:pt x="392" y="245"/>
                    <a:pt x="484" y="245"/>
                  </a:cubicBezTo>
                  <a:cubicBezTo>
                    <a:pt x="545" y="245"/>
                    <a:pt x="607" y="261"/>
                    <a:pt x="666" y="295"/>
                  </a:cubicBezTo>
                  <a:cubicBezTo>
                    <a:pt x="811" y="356"/>
                    <a:pt x="894" y="523"/>
                    <a:pt x="852" y="689"/>
                  </a:cubicBezTo>
                  <a:cubicBezTo>
                    <a:pt x="832" y="731"/>
                    <a:pt x="874" y="794"/>
                    <a:pt x="915" y="814"/>
                  </a:cubicBezTo>
                  <a:cubicBezTo>
                    <a:pt x="932" y="825"/>
                    <a:pt x="952" y="830"/>
                    <a:pt x="971" y="830"/>
                  </a:cubicBezTo>
                  <a:cubicBezTo>
                    <a:pt x="1026" y="830"/>
                    <a:pt x="1082" y="792"/>
                    <a:pt x="1082" y="731"/>
                  </a:cubicBezTo>
                  <a:cubicBezTo>
                    <a:pt x="1143" y="481"/>
                    <a:pt x="1040" y="190"/>
                    <a:pt x="791" y="65"/>
                  </a:cubicBezTo>
                  <a:cubicBezTo>
                    <a:pt x="702" y="21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3"/>
            <p:cNvSpPr/>
            <p:nvPr/>
          </p:nvSpPr>
          <p:spPr>
            <a:xfrm>
              <a:off x="5188000" y="2742775"/>
              <a:ext cx="28625" cy="21450"/>
            </a:xfrm>
            <a:custGeom>
              <a:avLst/>
              <a:gdLst/>
              <a:ahLst/>
              <a:cxnLst/>
              <a:rect l="l" t="t" r="r" b="b"/>
              <a:pathLst>
                <a:path w="1145" h="858" extrusionOk="0">
                  <a:moveTo>
                    <a:pt x="661" y="0"/>
                  </a:moveTo>
                  <a:cubicBezTo>
                    <a:pt x="554" y="0"/>
                    <a:pt x="447" y="28"/>
                    <a:pt x="354" y="87"/>
                  </a:cubicBezTo>
                  <a:cubicBezTo>
                    <a:pt x="104" y="234"/>
                    <a:pt x="1" y="525"/>
                    <a:pt x="84" y="775"/>
                  </a:cubicBezTo>
                  <a:cubicBezTo>
                    <a:pt x="97" y="830"/>
                    <a:pt x="138" y="857"/>
                    <a:pt x="189" y="857"/>
                  </a:cubicBezTo>
                  <a:cubicBezTo>
                    <a:pt x="214" y="857"/>
                    <a:pt x="242" y="850"/>
                    <a:pt x="270" y="836"/>
                  </a:cubicBezTo>
                  <a:cubicBezTo>
                    <a:pt x="312" y="816"/>
                    <a:pt x="334" y="753"/>
                    <a:pt x="312" y="711"/>
                  </a:cubicBezTo>
                  <a:cubicBezTo>
                    <a:pt x="270" y="545"/>
                    <a:pt x="334" y="379"/>
                    <a:pt x="478" y="295"/>
                  </a:cubicBezTo>
                  <a:cubicBezTo>
                    <a:pt x="539" y="261"/>
                    <a:pt x="604" y="244"/>
                    <a:pt x="667" y="244"/>
                  </a:cubicBezTo>
                  <a:cubicBezTo>
                    <a:pt x="756" y="244"/>
                    <a:pt x="843" y="277"/>
                    <a:pt x="916" y="337"/>
                  </a:cubicBezTo>
                  <a:cubicBezTo>
                    <a:pt x="941" y="362"/>
                    <a:pt x="972" y="372"/>
                    <a:pt x="1002" y="372"/>
                  </a:cubicBezTo>
                  <a:cubicBezTo>
                    <a:pt x="1023" y="372"/>
                    <a:pt x="1044" y="367"/>
                    <a:pt x="1061" y="359"/>
                  </a:cubicBezTo>
                  <a:cubicBezTo>
                    <a:pt x="1124" y="317"/>
                    <a:pt x="1144" y="212"/>
                    <a:pt x="1082" y="170"/>
                  </a:cubicBezTo>
                  <a:cubicBezTo>
                    <a:pt x="971" y="60"/>
                    <a:pt x="816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3"/>
            <p:cNvSpPr/>
            <p:nvPr/>
          </p:nvSpPr>
          <p:spPr>
            <a:xfrm>
              <a:off x="5298275" y="2729800"/>
              <a:ext cx="28600" cy="21050"/>
            </a:xfrm>
            <a:custGeom>
              <a:avLst/>
              <a:gdLst/>
              <a:ahLst/>
              <a:cxnLst/>
              <a:rect l="l" t="t" r="r" b="b"/>
              <a:pathLst>
                <a:path w="1144" h="842" extrusionOk="0">
                  <a:moveTo>
                    <a:pt x="495" y="1"/>
                  </a:moveTo>
                  <a:cubicBezTo>
                    <a:pt x="327" y="1"/>
                    <a:pt x="162" y="70"/>
                    <a:pt x="42" y="190"/>
                  </a:cubicBezTo>
                  <a:cubicBezTo>
                    <a:pt x="0" y="253"/>
                    <a:pt x="20" y="357"/>
                    <a:pt x="83" y="398"/>
                  </a:cubicBezTo>
                  <a:cubicBezTo>
                    <a:pt x="95" y="404"/>
                    <a:pt x="107" y="407"/>
                    <a:pt x="121" y="407"/>
                  </a:cubicBezTo>
                  <a:cubicBezTo>
                    <a:pt x="157" y="407"/>
                    <a:pt x="198" y="387"/>
                    <a:pt x="228" y="357"/>
                  </a:cubicBezTo>
                  <a:cubicBezTo>
                    <a:pt x="295" y="291"/>
                    <a:pt x="393" y="251"/>
                    <a:pt x="494" y="251"/>
                  </a:cubicBezTo>
                  <a:cubicBezTo>
                    <a:pt x="553" y="251"/>
                    <a:pt x="612" y="264"/>
                    <a:pt x="666" y="295"/>
                  </a:cubicBezTo>
                  <a:cubicBezTo>
                    <a:pt x="811" y="378"/>
                    <a:pt x="874" y="545"/>
                    <a:pt x="852" y="689"/>
                  </a:cubicBezTo>
                  <a:cubicBezTo>
                    <a:pt x="832" y="753"/>
                    <a:pt x="852" y="794"/>
                    <a:pt x="916" y="836"/>
                  </a:cubicBezTo>
                  <a:cubicBezTo>
                    <a:pt x="926" y="839"/>
                    <a:pt x="937" y="841"/>
                    <a:pt x="949" y="841"/>
                  </a:cubicBezTo>
                  <a:cubicBezTo>
                    <a:pt x="1004" y="841"/>
                    <a:pt x="1064" y="804"/>
                    <a:pt x="1082" y="753"/>
                  </a:cubicBezTo>
                  <a:cubicBezTo>
                    <a:pt x="1144" y="481"/>
                    <a:pt x="1019" y="212"/>
                    <a:pt x="769" y="65"/>
                  </a:cubicBezTo>
                  <a:cubicBezTo>
                    <a:pt x="681" y="21"/>
                    <a:pt x="587" y="1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3"/>
            <p:cNvSpPr/>
            <p:nvPr/>
          </p:nvSpPr>
          <p:spPr>
            <a:xfrm>
              <a:off x="5273300" y="2782500"/>
              <a:ext cx="29150" cy="21125"/>
            </a:xfrm>
            <a:custGeom>
              <a:avLst/>
              <a:gdLst/>
              <a:ahLst/>
              <a:cxnLst/>
              <a:rect l="l" t="t" r="r" b="b"/>
              <a:pathLst>
                <a:path w="1166" h="845" extrusionOk="0">
                  <a:moveTo>
                    <a:pt x="504" y="0"/>
                  </a:moveTo>
                  <a:cubicBezTo>
                    <a:pt x="340" y="0"/>
                    <a:pt x="181" y="73"/>
                    <a:pt x="62" y="204"/>
                  </a:cubicBezTo>
                  <a:cubicBezTo>
                    <a:pt x="1" y="246"/>
                    <a:pt x="21" y="351"/>
                    <a:pt x="104" y="392"/>
                  </a:cubicBezTo>
                  <a:cubicBezTo>
                    <a:pt x="121" y="400"/>
                    <a:pt x="141" y="405"/>
                    <a:pt x="163" y="405"/>
                  </a:cubicBezTo>
                  <a:cubicBezTo>
                    <a:pt x="194" y="405"/>
                    <a:pt x="226" y="395"/>
                    <a:pt x="250" y="371"/>
                  </a:cubicBezTo>
                  <a:cubicBezTo>
                    <a:pt x="317" y="290"/>
                    <a:pt x="410" y="244"/>
                    <a:pt x="512" y="244"/>
                  </a:cubicBezTo>
                  <a:cubicBezTo>
                    <a:pt x="568" y="244"/>
                    <a:pt x="627" y="258"/>
                    <a:pt x="686" y="287"/>
                  </a:cubicBezTo>
                  <a:cubicBezTo>
                    <a:pt x="833" y="371"/>
                    <a:pt x="894" y="537"/>
                    <a:pt x="853" y="684"/>
                  </a:cubicBezTo>
                  <a:cubicBezTo>
                    <a:pt x="853" y="745"/>
                    <a:pt x="874" y="787"/>
                    <a:pt x="916" y="828"/>
                  </a:cubicBezTo>
                  <a:cubicBezTo>
                    <a:pt x="938" y="840"/>
                    <a:pt x="961" y="845"/>
                    <a:pt x="982" y="845"/>
                  </a:cubicBezTo>
                  <a:cubicBezTo>
                    <a:pt x="1039" y="845"/>
                    <a:pt x="1088" y="806"/>
                    <a:pt x="1102" y="745"/>
                  </a:cubicBezTo>
                  <a:cubicBezTo>
                    <a:pt x="1166" y="476"/>
                    <a:pt x="1041" y="204"/>
                    <a:pt x="791" y="79"/>
                  </a:cubicBezTo>
                  <a:cubicBezTo>
                    <a:pt x="699" y="26"/>
                    <a:pt x="600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3"/>
            <p:cNvSpPr/>
            <p:nvPr/>
          </p:nvSpPr>
          <p:spPr>
            <a:xfrm>
              <a:off x="5319575" y="2512200"/>
              <a:ext cx="22900" cy="41975"/>
            </a:xfrm>
            <a:custGeom>
              <a:avLst/>
              <a:gdLst/>
              <a:ahLst/>
              <a:cxnLst/>
              <a:rect l="l" t="t" r="r" b="b"/>
              <a:pathLst>
                <a:path w="916" h="1679" extrusionOk="0">
                  <a:moveTo>
                    <a:pt x="236" y="1"/>
                  </a:moveTo>
                  <a:cubicBezTo>
                    <a:pt x="153" y="1"/>
                    <a:pt x="80" y="72"/>
                    <a:pt x="64" y="156"/>
                  </a:cubicBezTo>
                  <a:cubicBezTo>
                    <a:pt x="64" y="240"/>
                    <a:pt x="125" y="323"/>
                    <a:pt x="188" y="344"/>
                  </a:cubicBezTo>
                  <a:cubicBezTo>
                    <a:pt x="416" y="406"/>
                    <a:pt x="563" y="614"/>
                    <a:pt x="541" y="864"/>
                  </a:cubicBezTo>
                  <a:cubicBezTo>
                    <a:pt x="541" y="1093"/>
                    <a:pt x="355" y="1280"/>
                    <a:pt x="147" y="1321"/>
                  </a:cubicBezTo>
                  <a:cubicBezTo>
                    <a:pt x="64" y="1343"/>
                    <a:pt x="0" y="1405"/>
                    <a:pt x="0" y="1488"/>
                  </a:cubicBezTo>
                  <a:cubicBezTo>
                    <a:pt x="0" y="1584"/>
                    <a:pt x="70" y="1678"/>
                    <a:pt x="178" y="1678"/>
                  </a:cubicBezTo>
                  <a:cubicBezTo>
                    <a:pt x="188" y="1678"/>
                    <a:pt x="198" y="1678"/>
                    <a:pt x="208" y="1676"/>
                  </a:cubicBezTo>
                  <a:cubicBezTo>
                    <a:pt x="583" y="1593"/>
                    <a:pt x="874" y="1280"/>
                    <a:pt x="896" y="864"/>
                  </a:cubicBezTo>
                  <a:cubicBezTo>
                    <a:pt x="916" y="469"/>
                    <a:pt x="666" y="115"/>
                    <a:pt x="292" y="12"/>
                  </a:cubicBezTo>
                  <a:cubicBezTo>
                    <a:pt x="273" y="4"/>
                    <a:pt x="25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3"/>
            <p:cNvSpPr/>
            <p:nvPr/>
          </p:nvSpPr>
          <p:spPr>
            <a:xfrm>
              <a:off x="5426225" y="2569050"/>
              <a:ext cx="23400" cy="41825"/>
            </a:xfrm>
            <a:custGeom>
              <a:avLst/>
              <a:gdLst/>
              <a:ahLst/>
              <a:cxnLst/>
              <a:rect l="l" t="t" r="r" b="b"/>
              <a:pathLst>
                <a:path w="936" h="1673" extrusionOk="0">
                  <a:moveTo>
                    <a:pt x="272" y="1"/>
                  </a:moveTo>
                  <a:cubicBezTo>
                    <a:pt x="179" y="1"/>
                    <a:pt x="83" y="62"/>
                    <a:pt x="83" y="171"/>
                  </a:cubicBezTo>
                  <a:cubicBezTo>
                    <a:pt x="83" y="254"/>
                    <a:pt x="125" y="317"/>
                    <a:pt x="208" y="337"/>
                  </a:cubicBezTo>
                  <a:cubicBezTo>
                    <a:pt x="416" y="421"/>
                    <a:pt x="561" y="629"/>
                    <a:pt x="561" y="858"/>
                  </a:cubicBezTo>
                  <a:cubicBezTo>
                    <a:pt x="541" y="1108"/>
                    <a:pt x="375" y="1294"/>
                    <a:pt x="145" y="1336"/>
                  </a:cubicBezTo>
                  <a:cubicBezTo>
                    <a:pt x="62" y="1358"/>
                    <a:pt x="20" y="1419"/>
                    <a:pt x="0" y="1502"/>
                  </a:cubicBezTo>
                  <a:cubicBezTo>
                    <a:pt x="0" y="1596"/>
                    <a:pt x="82" y="1672"/>
                    <a:pt x="174" y="1672"/>
                  </a:cubicBezTo>
                  <a:cubicBezTo>
                    <a:pt x="186" y="1672"/>
                    <a:pt x="197" y="1671"/>
                    <a:pt x="208" y="1669"/>
                  </a:cubicBezTo>
                  <a:cubicBezTo>
                    <a:pt x="583" y="1607"/>
                    <a:pt x="874" y="1274"/>
                    <a:pt x="915" y="878"/>
                  </a:cubicBezTo>
                  <a:cubicBezTo>
                    <a:pt x="935" y="484"/>
                    <a:pt x="666" y="129"/>
                    <a:pt x="311" y="4"/>
                  </a:cubicBezTo>
                  <a:cubicBezTo>
                    <a:pt x="298" y="2"/>
                    <a:pt x="285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3"/>
            <p:cNvSpPr/>
            <p:nvPr/>
          </p:nvSpPr>
          <p:spPr>
            <a:xfrm>
              <a:off x="5385100" y="2572700"/>
              <a:ext cx="41650" cy="27550"/>
            </a:xfrm>
            <a:custGeom>
              <a:avLst/>
              <a:gdLst/>
              <a:ahLst/>
              <a:cxnLst/>
              <a:rect l="l" t="t" r="r" b="b"/>
              <a:pathLst>
                <a:path w="1666" h="1102" extrusionOk="0">
                  <a:moveTo>
                    <a:pt x="230" y="1"/>
                  </a:moveTo>
                  <a:cubicBezTo>
                    <a:pt x="136" y="1"/>
                    <a:pt x="42" y="60"/>
                    <a:pt x="42" y="150"/>
                  </a:cubicBezTo>
                  <a:cubicBezTo>
                    <a:pt x="1" y="546"/>
                    <a:pt x="209" y="920"/>
                    <a:pt x="583" y="1045"/>
                  </a:cubicBezTo>
                  <a:cubicBezTo>
                    <a:pt x="682" y="1083"/>
                    <a:pt x="784" y="1101"/>
                    <a:pt x="885" y="1101"/>
                  </a:cubicBezTo>
                  <a:cubicBezTo>
                    <a:pt x="1165" y="1101"/>
                    <a:pt x="1435" y="962"/>
                    <a:pt x="1603" y="732"/>
                  </a:cubicBezTo>
                  <a:cubicBezTo>
                    <a:pt x="1665" y="649"/>
                    <a:pt x="1623" y="524"/>
                    <a:pt x="1520" y="483"/>
                  </a:cubicBezTo>
                  <a:cubicBezTo>
                    <a:pt x="1497" y="471"/>
                    <a:pt x="1474" y="466"/>
                    <a:pt x="1452" y="466"/>
                  </a:cubicBezTo>
                  <a:cubicBezTo>
                    <a:pt x="1394" y="466"/>
                    <a:pt x="1342" y="500"/>
                    <a:pt x="1312" y="546"/>
                  </a:cubicBezTo>
                  <a:cubicBezTo>
                    <a:pt x="1220" y="683"/>
                    <a:pt x="1060" y="764"/>
                    <a:pt x="891" y="764"/>
                  </a:cubicBezTo>
                  <a:cubicBezTo>
                    <a:pt x="830" y="764"/>
                    <a:pt x="768" y="754"/>
                    <a:pt x="708" y="732"/>
                  </a:cubicBezTo>
                  <a:cubicBezTo>
                    <a:pt x="480" y="649"/>
                    <a:pt x="355" y="421"/>
                    <a:pt x="375" y="191"/>
                  </a:cubicBezTo>
                  <a:cubicBezTo>
                    <a:pt x="397" y="108"/>
                    <a:pt x="334" y="46"/>
                    <a:pt x="272" y="5"/>
                  </a:cubicBezTo>
                  <a:cubicBezTo>
                    <a:pt x="258" y="2"/>
                    <a:pt x="244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3"/>
            <p:cNvSpPr/>
            <p:nvPr/>
          </p:nvSpPr>
          <p:spPr>
            <a:xfrm>
              <a:off x="5309175" y="2585575"/>
              <a:ext cx="21875" cy="32000"/>
            </a:xfrm>
            <a:custGeom>
              <a:avLst/>
              <a:gdLst/>
              <a:ahLst/>
              <a:cxnLst/>
              <a:rect l="l" t="t" r="r" b="b"/>
              <a:pathLst>
                <a:path w="875" h="1280" extrusionOk="0">
                  <a:moveTo>
                    <a:pt x="398" y="0"/>
                  </a:moveTo>
                  <a:cubicBezTo>
                    <a:pt x="347" y="0"/>
                    <a:pt x="306" y="37"/>
                    <a:pt x="292" y="92"/>
                  </a:cubicBezTo>
                  <a:cubicBezTo>
                    <a:pt x="272" y="156"/>
                    <a:pt x="292" y="217"/>
                    <a:pt x="355" y="259"/>
                  </a:cubicBezTo>
                  <a:cubicBezTo>
                    <a:pt x="500" y="342"/>
                    <a:pt x="583" y="530"/>
                    <a:pt x="541" y="697"/>
                  </a:cubicBezTo>
                  <a:cubicBezTo>
                    <a:pt x="480" y="883"/>
                    <a:pt x="313" y="1008"/>
                    <a:pt x="147" y="1008"/>
                  </a:cubicBezTo>
                  <a:cubicBezTo>
                    <a:pt x="83" y="1008"/>
                    <a:pt x="22" y="1049"/>
                    <a:pt x="22" y="1091"/>
                  </a:cubicBezTo>
                  <a:cubicBezTo>
                    <a:pt x="0" y="1174"/>
                    <a:pt x="63" y="1279"/>
                    <a:pt x="147" y="1279"/>
                  </a:cubicBezTo>
                  <a:cubicBezTo>
                    <a:pt x="438" y="1279"/>
                    <a:pt x="708" y="1071"/>
                    <a:pt x="791" y="780"/>
                  </a:cubicBezTo>
                  <a:cubicBezTo>
                    <a:pt x="874" y="467"/>
                    <a:pt x="749" y="176"/>
                    <a:pt x="480" y="31"/>
                  </a:cubicBezTo>
                  <a:cubicBezTo>
                    <a:pt x="452" y="10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3"/>
            <p:cNvSpPr/>
            <p:nvPr/>
          </p:nvSpPr>
          <p:spPr>
            <a:xfrm>
              <a:off x="5343500" y="2531300"/>
              <a:ext cx="52025" cy="39400"/>
            </a:xfrm>
            <a:custGeom>
              <a:avLst/>
              <a:gdLst/>
              <a:ahLst/>
              <a:cxnLst/>
              <a:rect l="l" t="t" r="r" b="b"/>
              <a:pathLst>
                <a:path w="2081" h="1576" extrusionOk="0">
                  <a:moveTo>
                    <a:pt x="1745" y="1"/>
                  </a:moveTo>
                  <a:cubicBezTo>
                    <a:pt x="1704" y="1"/>
                    <a:pt x="1661" y="13"/>
                    <a:pt x="1623" y="38"/>
                  </a:cubicBezTo>
                  <a:cubicBezTo>
                    <a:pt x="1540" y="80"/>
                    <a:pt x="1498" y="183"/>
                    <a:pt x="1520" y="288"/>
                  </a:cubicBezTo>
                  <a:cubicBezTo>
                    <a:pt x="1603" y="579"/>
                    <a:pt x="1478" y="870"/>
                    <a:pt x="1207" y="1037"/>
                  </a:cubicBezTo>
                  <a:cubicBezTo>
                    <a:pt x="1108" y="1094"/>
                    <a:pt x="996" y="1122"/>
                    <a:pt x="883" y="1122"/>
                  </a:cubicBezTo>
                  <a:cubicBezTo>
                    <a:pt x="713" y="1122"/>
                    <a:pt x="542" y="1057"/>
                    <a:pt x="416" y="932"/>
                  </a:cubicBezTo>
                  <a:cubicBezTo>
                    <a:pt x="380" y="883"/>
                    <a:pt x="323" y="863"/>
                    <a:pt x="264" y="863"/>
                  </a:cubicBezTo>
                  <a:cubicBezTo>
                    <a:pt x="223" y="863"/>
                    <a:pt x="181" y="873"/>
                    <a:pt x="147" y="890"/>
                  </a:cubicBezTo>
                  <a:cubicBezTo>
                    <a:pt x="22" y="974"/>
                    <a:pt x="0" y="1140"/>
                    <a:pt x="105" y="1245"/>
                  </a:cubicBezTo>
                  <a:cubicBezTo>
                    <a:pt x="308" y="1460"/>
                    <a:pt x="597" y="1575"/>
                    <a:pt x="890" y="1575"/>
                  </a:cubicBezTo>
                  <a:cubicBezTo>
                    <a:pt x="1077" y="1575"/>
                    <a:pt x="1266" y="1528"/>
                    <a:pt x="1437" y="1431"/>
                  </a:cubicBezTo>
                  <a:cubicBezTo>
                    <a:pt x="1894" y="1162"/>
                    <a:pt x="2081" y="641"/>
                    <a:pt x="1956" y="163"/>
                  </a:cubicBezTo>
                  <a:cubicBezTo>
                    <a:pt x="1927" y="61"/>
                    <a:pt x="1838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3"/>
            <p:cNvSpPr/>
            <p:nvPr/>
          </p:nvSpPr>
          <p:spPr>
            <a:xfrm>
              <a:off x="5319575" y="2598725"/>
              <a:ext cx="52575" cy="39075"/>
            </a:xfrm>
            <a:custGeom>
              <a:avLst/>
              <a:gdLst/>
              <a:ahLst/>
              <a:cxnLst/>
              <a:rect l="l" t="t" r="r" b="b"/>
              <a:pathLst>
                <a:path w="2103" h="1563" extrusionOk="0">
                  <a:moveTo>
                    <a:pt x="1748" y="0"/>
                  </a:moveTo>
                  <a:cubicBezTo>
                    <a:pt x="1713" y="0"/>
                    <a:pt x="1677" y="8"/>
                    <a:pt x="1645" y="24"/>
                  </a:cubicBezTo>
                  <a:cubicBezTo>
                    <a:pt x="1540" y="87"/>
                    <a:pt x="1498" y="191"/>
                    <a:pt x="1540" y="274"/>
                  </a:cubicBezTo>
                  <a:cubicBezTo>
                    <a:pt x="1603" y="565"/>
                    <a:pt x="1498" y="878"/>
                    <a:pt x="1229" y="1023"/>
                  </a:cubicBezTo>
                  <a:cubicBezTo>
                    <a:pt x="1122" y="1088"/>
                    <a:pt x="1006" y="1118"/>
                    <a:pt x="893" y="1118"/>
                  </a:cubicBezTo>
                  <a:cubicBezTo>
                    <a:pt x="719" y="1118"/>
                    <a:pt x="551" y="1046"/>
                    <a:pt x="438" y="919"/>
                  </a:cubicBezTo>
                  <a:cubicBezTo>
                    <a:pt x="385" y="879"/>
                    <a:pt x="322" y="856"/>
                    <a:pt x="257" y="856"/>
                  </a:cubicBezTo>
                  <a:cubicBezTo>
                    <a:pt x="221" y="856"/>
                    <a:pt x="184" y="863"/>
                    <a:pt x="147" y="878"/>
                  </a:cubicBezTo>
                  <a:cubicBezTo>
                    <a:pt x="22" y="961"/>
                    <a:pt x="0" y="1128"/>
                    <a:pt x="105" y="1231"/>
                  </a:cubicBezTo>
                  <a:cubicBezTo>
                    <a:pt x="321" y="1447"/>
                    <a:pt x="607" y="1563"/>
                    <a:pt x="901" y="1563"/>
                  </a:cubicBezTo>
                  <a:cubicBezTo>
                    <a:pt x="1088" y="1563"/>
                    <a:pt x="1279" y="1516"/>
                    <a:pt x="1457" y="1419"/>
                  </a:cubicBezTo>
                  <a:cubicBezTo>
                    <a:pt x="1894" y="1169"/>
                    <a:pt x="2102" y="628"/>
                    <a:pt x="1978" y="171"/>
                  </a:cubicBezTo>
                  <a:cubicBezTo>
                    <a:pt x="1947" y="62"/>
                    <a:pt x="1848" y="0"/>
                    <a:pt x="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3"/>
            <p:cNvSpPr/>
            <p:nvPr/>
          </p:nvSpPr>
          <p:spPr>
            <a:xfrm>
              <a:off x="5348200" y="2491100"/>
              <a:ext cx="37475" cy="52400"/>
            </a:xfrm>
            <a:custGeom>
              <a:avLst/>
              <a:gdLst/>
              <a:ahLst/>
              <a:cxnLst/>
              <a:rect l="l" t="t" r="r" b="b"/>
              <a:pathLst>
                <a:path w="1499" h="2096" extrusionOk="0">
                  <a:moveTo>
                    <a:pt x="1203" y="1"/>
                  </a:moveTo>
                  <a:cubicBezTo>
                    <a:pt x="722" y="1"/>
                    <a:pt x="287" y="308"/>
                    <a:pt x="145" y="792"/>
                  </a:cubicBezTo>
                  <a:cubicBezTo>
                    <a:pt x="0" y="1292"/>
                    <a:pt x="228" y="1813"/>
                    <a:pt x="645" y="2062"/>
                  </a:cubicBezTo>
                  <a:cubicBezTo>
                    <a:pt x="679" y="2085"/>
                    <a:pt x="717" y="2096"/>
                    <a:pt x="755" y="2096"/>
                  </a:cubicBezTo>
                  <a:cubicBezTo>
                    <a:pt x="853" y="2096"/>
                    <a:pt x="947" y="2027"/>
                    <a:pt x="977" y="1937"/>
                  </a:cubicBezTo>
                  <a:cubicBezTo>
                    <a:pt x="999" y="1833"/>
                    <a:pt x="957" y="1729"/>
                    <a:pt x="874" y="1666"/>
                  </a:cubicBezTo>
                  <a:cubicBezTo>
                    <a:pt x="625" y="1521"/>
                    <a:pt x="500" y="1208"/>
                    <a:pt x="583" y="917"/>
                  </a:cubicBezTo>
                  <a:cubicBezTo>
                    <a:pt x="666" y="626"/>
                    <a:pt x="936" y="439"/>
                    <a:pt x="1227" y="439"/>
                  </a:cubicBezTo>
                  <a:cubicBezTo>
                    <a:pt x="1238" y="442"/>
                    <a:pt x="1248" y="442"/>
                    <a:pt x="1259" y="442"/>
                  </a:cubicBezTo>
                  <a:cubicBezTo>
                    <a:pt x="1352" y="442"/>
                    <a:pt x="1437" y="368"/>
                    <a:pt x="1457" y="293"/>
                  </a:cubicBezTo>
                  <a:cubicBezTo>
                    <a:pt x="1498" y="148"/>
                    <a:pt x="1393" y="2"/>
                    <a:pt x="1249" y="2"/>
                  </a:cubicBezTo>
                  <a:cubicBezTo>
                    <a:pt x="1234" y="1"/>
                    <a:pt x="1218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3"/>
            <p:cNvSpPr/>
            <p:nvPr/>
          </p:nvSpPr>
          <p:spPr>
            <a:xfrm>
              <a:off x="5326850" y="2466175"/>
              <a:ext cx="42675" cy="40700"/>
            </a:xfrm>
            <a:custGeom>
              <a:avLst/>
              <a:gdLst/>
              <a:ahLst/>
              <a:cxnLst/>
              <a:rect l="l" t="t" r="r" b="b"/>
              <a:pathLst>
                <a:path w="1707" h="1628" extrusionOk="0">
                  <a:moveTo>
                    <a:pt x="458" y="0"/>
                  </a:moveTo>
                  <a:cubicBezTo>
                    <a:pt x="397" y="63"/>
                    <a:pt x="333" y="125"/>
                    <a:pt x="272" y="208"/>
                  </a:cubicBezTo>
                  <a:cubicBezTo>
                    <a:pt x="1" y="646"/>
                    <a:pt x="64" y="1207"/>
                    <a:pt x="417" y="1561"/>
                  </a:cubicBezTo>
                  <a:cubicBezTo>
                    <a:pt x="453" y="1606"/>
                    <a:pt x="508" y="1628"/>
                    <a:pt x="567" y="1628"/>
                  </a:cubicBezTo>
                  <a:cubicBezTo>
                    <a:pt x="643" y="1628"/>
                    <a:pt x="724" y="1591"/>
                    <a:pt x="771" y="1520"/>
                  </a:cubicBezTo>
                  <a:cubicBezTo>
                    <a:pt x="813" y="1436"/>
                    <a:pt x="813" y="1332"/>
                    <a:pt x="730" y="1248"/>
                  </a:cubicBezTo>
                  <a:cubicBezTo>
                    <a:pt x="542" y="1040"/>
                    <a:pt x="500" y="708"/>
                    <a:pt x="666" y="458"/>
                  </a:cubicBezTo>
                  <a:cubicBezTo>
                    <a:pt x="795" y="249"/>
                    <a:pt x="1013" y="139"/>
                    <a:pt x="1229" y="139"/>
                  </a:cubicBezTo>
                  <a:cubicBezTo>
                    <a:pt x="1292" y="139"/>
                    <a:pt x="1355" y="148"/>
                    <a:pt x="1415" y="167"/>
                  </a:cubicBezTo>
                  <a:cubicBezTo>
                    <a:pt x="1443" y="178"/>
                    <a:pt x="1471" y="183"/>
                    <a:pt x="1498" y="183"/>
                  </a:cubicBezTo>
                  <a:cubicBezTo>
                    <a:pt x="1573" y="183"/>
                    <a:pt x="1640" y="144"/>
                    <a:pt x="1687" y="83"/>
                  </a:cubicBezTo>
                  <a:cubicBezTo>
                    <a:pt x="1687" y="63"/>
                    <a:pt x="1707" y="22"/>
                    <a:pt x="1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3"/>
            <p:cNvSpPr/>
            <p:nvPr/>
          </p:nvSpPr>
          <p:spPr>
            <a:xfrm>
              <a:off x="5083975" y="2556925"/>
              <a:ext cx="41650" cy="26825"/>
            </a:xfrm>
            <a:custGeom>
              <a:avLst/>
              <a:gdLst/>
              <a:ahLst/>
              <a:cxnLst/>
              <a:rect l="l" t="t" r="r" b="b"/>
              <a:pathLst>
                <a:path w="1666" h="1073" extrusionOk="0">
                  <a:moveTo>
                    <a:pt x="194" y="1"/>
                  </a:moveTo>
                  <a:cubicBezTo>
                    <a:pt x="105" y="1"/>
                    <a:pt x="21" y="75"/>
                    <a:pt x="21" y="178"/>
                  </a:cubicBezTo>
                  <a:cubicBezTo>
                    <a:pt x="1" y="553"/>
                    <a:pt x="250" y="906"/>
                    <a:pt x="625" y="1030"/>
                  </a:cubicBezTo>
                  <a:cubicBezTo>
                    <a:pt x="710" y="1059"/>
                    <a:pt x="797" y="1072"/>
                    <a:pt x="884" y="1072"/>
                  </a:cubicBezTo>
                  <a:cubicBezTo>
                    <a:pt x="1177" y="1072"/>
                    <a:pt x="1458" y="918"/>
                    <a:pt x="1602" y="677"/>
                  </a:cubicBezTo>
                  <a:cubicBezTo>
                    <a:pt x="1665" y="573"/>
                    <a:pt x="1624" y="448"/>
                    <a:pt x="1519" y="406"/>
                  </a:cubicBezTo>
                  <a:cubicBezTo>
                    <a:pt x="1504" y="403"/>
                    <a:pt x="1490" y="401"/>
                    <a:pt x="1476" y="401"/>
                  </a:cubicBezTo>
                  <a:cubicBezTo>
                    <a:pt x="1408" y="401"/>
                    <a:pt x="1345" y="438"/>
                    <a:pt x="1311" y="489"/>
                  </a:cubicBezTo>
                  <a:cubicBezTo>
                    <a:pt x="1214" y="636"/>
                    <a:pt x="1054" y="718"/>
                    <a:pt x="880" y="718"/>
                  </a:cubicBezTo>
                  <a:cubicBezTo>
                    <a:pt x="830" y="718"/>
                    <a:pt x="779" y="712"/>
                    <a:pt x="728" y="697"/>
                  </a:cubicBezTo>
                  <a:cubicBezTo>
                    <a:pt x="500" y="636"/>
                    <a:pt x="354" y="406"/>
                    <a:pt x="375" y="178"/>
                  </a:cubicBezTo>
                  <a:cubicBezTo>
                    <a:pt x="375" y="115"/>
                    <a:pt x="334" y="32"/>
                    <a:pt x="250" y="12"/>
                  </a:cubicBezTo>
                  <a:cubicBezTo>
                    <a:pt x="232" y="4"/>
                    <a:pt x="213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5080850" y="2591450"/>
              <a:ext cx="43175" cy="57725"/>
            </a:xfrm>
            <a:custGeom>
              <a:avLst/>
              <a:gdLst/>
              <a:ahLst/>
              <a:cxnLst/>
              <a:rect l="l" t="t" r="r" b="b"/>
              <a:pathLst>
                <a:path w="1727" h="2309" extrusionOk="0">
                  <a:moveTo>
                    <a:pt x="1366" y="0"/>
                  </a:moveTo>
                  <a:cubicBezTo>
                    <a:pt x="857" y="0"/>
                    <a:pt x="365" y="326"/>
                    <a:pt x="187" y="836"/>
                  </a:cubicBezTo>
                  <a:cubicBezTo>
                    <a:pt x="1" y="1377"/>
                    <a:pt x="229" y="1959"/>
                    <a:pt x="687" y="2271"/>
                  </a:cubicBezTo>
                  <a:cubicBezTo>
                    <a:pt x="725" y="2296"/>
                    <a:pt x="769" y="2308"/>
                    <a:pt x="814" y="2308"/>
                  </a:cubicBezTo>
                  <a:cubicBezTo>
                    <a:pt x="915" y="2308"/>
                    <a:pt x="1018" y="2247"/>
                    <a:pt x="1061" y="2146"/>
                  </a:cubicBezTo>
                  <a:cubicBezTo>
                    <a:pt x="1103" y="2043"/>
                    <a:pt x="1061" y="1918"/>
                    <a:pt x="958" y="1855"/>
                  </a:cubicBezTo>
                  <a:cubicBezTo>
                    <a:pt x="687" y="1668"/>
                    <a:pt x="562" y="1314"/>
                    <a:pt x="667" y="1002"/>
                  </a:cubicBezTo>
                  <a:cubicBezTo>
                    <a:pt x="765" y="687"/>
                    <a:pt x="1069" y="501"/>
                    <a:pt x="1367" y="501"/>
                  </a:cubicBezTo>
                  <a:cubicBezTo>
                    <a:pt x="1383" y="501"/>
                    <a:pt x="1399" y="502"/>
                    <a:pt x="1416" y="503"/>
                  </a:cubicBezTo>
                  <a:cubicBezTo>
                    <a:pt x="1540" y="503"/>
                    <a:pt x="1644" y="440"/>
                    <a:pt x="1685" y="337"/>
                  </a:cubicBezTo>
                  <a:cubicBezTo>
                    <a:pt x="1727" y="170"/>
                    <a:pt x="1624" y="4"/>
                    <a:pt x="1457" y="4"/>
                  </a:cubicBezTo>
                  <a:cubicBezTo>
                    <a:pt x="1427" y="1"/>
                    <a:pt x="1396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5198400" y="2622625"/>
              <a:ext cx="47350" cy="67225"/>
            </a:xfrm>
            <a:custGeom>
              <a:avLst/>
              <a:gdLst/>
              <a:ahLst/>
              <a:cxnLst/>
              <a:rect l="l" t="t" r="r" b="b"/>
              <a:pathLst>
                <a:path w="1894" h="2689" extrusionOk="0">
                  <a:moveTo>
                    <a:pt x="906" y="1"/>
                  </a:moveTo>
                  <a:cubicBezTo>
                    <a:pt x="783" y="1"/>
                    <a:pt x="668" y="81"/>
                    <a:pt x="625" y="213"/>
                  </a:cubicBezTo>
                  <a:cubicBezTo>
                    <a:pt x="603" y="338"/>
                    <a:pt x="645" y="483"/>
                    <a:pt x="770" y="546"/>
                  </a:cubicBezTo>
                  <a:cubicBezTo>
                    <a:pt x="1083" y="732"/>
                    <a:pt x="1249" y="1107"/>
                    <a:pt x="1144" y="1503"/>
                  </a:cubicBezTo>
                  <a:cubicBezTo>
                    <a:pt x="1041" y="1877"/>
                    <a:pt x="708" y="2127"/>
                    <a:pt x="334" y="2127"/>
                  </a:cubicBezTo>
                  <a:cubicBezTo>
                    <a:pt x="321" y="2125"/>
                    <a:pt x="308" y="2124"/>
                    <a:pt x="296" y="2124"/>
                  </a:cubicBezTo>
                  <a:cubicBezTo>
                    <a:pt x="169" y="2124"/>
                    <a:pt x="80" y="2221"/>
                    <a:pt x="42" y="2335"/>
                  </a:cubicBezTo>
                  <a:cubicBezTo>
                    <a:pt x="1" y="2502"/>
                    <a:pt x="126" y="2688"/>
                    <a:pt x="312" y="2688"/>
                  </a:cubicBezTo>
                  <a:cubicBezTo>
                    <a:pt x="328" y="2689"/>
                    <a:pt x="344" y="2689"/>
                    <a:pt x="360" y="2689"/>
                  </a:cubicBezTo>
                  <a:cubicBezTo>
                    <a:pt x="986" y="2689"/>
                    <a:pt x="1544" y="2278"/>
                    <a:pt x="1707" y="1648"/>
                  </a:cubicBezTo>
                  <a:cubicBezTo>
                    <a:pt x="1893" y="1004"/>
                    <a:pt x="1602" y="358"/>
                    <a:pt x="1061" y="47"/>
                  </a:cubicBezTo>
                  <a:cubicBezTo>
                    <a:pt x="1011" y="15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5189050" y="2786500"/>
              <a:ext cx="63975" cy="54775"/>
            </a:xfrm>
            <a:custGeom>
              <a:avLst/>
              <a:gdLst/>
              <a:ahLst/>
              <a:cxnLst/>
              <a:rect l="l" t="t" r="r" b="b"/>
              <a:pathLst>
                <a:path w="2559" h="2191" extrusionOk="0">
                  <a:moveTo>
                    <a:pt x="1005" y="0"/>
                  </a:moveTo>
                  <a:cubicBezTo>
                    <a:pt x="710" y="0"/>
                    <a:pt x="416" y="94"/>
                    <a:pt x="167" y="274"/>
                  </a:cubicBezTo>
                  <a:cubicBezTo>
                    <a:pt x="20" y="377"/>
                    <a:pt x="0" y="607"/>
                    <a:pt x="145" y="732"/>
                  </a:cubicBezTo>
                  <a:cubicBezTo>
                    <a:pt x="201" y="776"/>
                    <a:pt x="269" y="797"/>
                    <a:pt x="335" y="797"/>
                  </a:cubicBezTo>
                  <a:cubicBezTo>
                    <a:pt x="393" y="797"/>
                    <a:pt x="451" y="781"/>
                    <a:pt x="500" y="752"/>
                  </a:cubicBezTo>
                  <a:cubicBezTo>
                    <a:pt x="652" y="640"/>
                    <a:pt x="829" y="583"/>
                    <a:pt x="1007" y="583"/>
                  </a:cubicBezTo>
                  <a:cubicBezTo>
                    <a:pt x="1193" y="583"/>
                    <a:pt x="1380" y="646"/>
                    <a:pt x="1540" y="773"/>
                  </a:cubicBezTo>
                  <a:cubicBezTo>
                    <a:pt x="1851" y="1023"/>
                    <a:pt x="1934" y="1439"/>
                    <a:pt x="1768" y="1772"/>
                  </a:cubicBezTo>
                  <a:cubicBezTo>
                    <a:pt x="1726" y="1897"/>
                    <a:pt x="1748" y="2041"/>
                    <a:pt x="1851" y="2125"/>
                  </a:cubicBezTo>
                  <a:cubicBezTo>
                    <a:pt x="1904" y="2170"/>
                    <a:pt x="1968" y="2191"/>
                    <a:pt x="2032" y="2191"/>
                  </a:cubicBezTo>
                  <a:cubicBezTo>
                    <a:pt x="2144" y="2191"/>
                    <a:pt x="2256" y="2127"/>
                    <a:pt x="2309" y="2021"/>
                  </a:cubicBezTo>
                  <a:cubicBezTo>
                    <a:pt x="2558" y="1439"/>
                    <a:pt x="2414" y="752"/>
                    <a:pt x="1914" y="335"/>
                  </a:cubicBezTo>
                  <a:cubicBezTo>
                    <a:pt x="1644" y="109"/>
                    <a:pt x="1323" y="0"/>
                    <a:pt x="1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5103750" y="2725175"/>
              <a:ext cx="55650" cy="29800"/>
            </a:xfrm>
            <a:custGeom>
              <a:avLst/>
              <a:gdLst/>
              <a:ahLst/>
              <a:cxnLst/>
              <a:rect l="l" t="t" r="r" b="b"/>
              <a:pathLst>
                <a:path w="2226" h="1192" extrusionOk="0">
                  <a:moveTo>
                    <a:pt x="270" y="1"/>
                  </a:moveTo>
                  <a:cubicBezTo>
                    <a:pt x="125" y="1"/>
                    <a:pt x="0" y="126"/>
                    <a:pt x="42" y="272"/>
                  </a:cubicBezTo>
                  <a:cubicBezTo>
                    <a:pt x="125" y="750"/>
                    <a:pt x="520" y="1146"/>
                    <a:pt x="1041" y="1187"/>
                  </a:cubicBezTo>
                  <a:cubicBezTo>
                    <a:pt x="1072" y="1190"/>
                    <a:pt x="1102" y="1191"/>
                    <a:pt x="1133" y="1191"/>
                  </a:cubicBezTo>
                  <a:cubicBezTo>
                    <a:pt x="1613" y="1191"/>
                    <a:pt x="2027" y="888"/>
                    <a:pt x="2184" y="438"/>
                  </a:cubicBezTo>
                  <a:cubicBezTo>
                    <a:pt x="2226" y="314"/>
                    <a:pt x="2122" y="147"/>
                    <a:pt x="1976" y="147"/>
                  </a:cubicBezTo>
                  <a:cubicBezTo>
                    <a:pt x="1873" y="147"/>
                    <a:pt x="1790" y="189"/>
                    <a:pt x="1748" y="292"/>
                  </a:cubicBezTo>
                  <a:cubicBezTo>
                    <a:pt x="1669" y="550"/>
                    <a:pt x="1402" y="731"/>
                    <a:pt x="1125" y="731"/>
                  </a:cubicBezTo>
                  <a:cubicBezTo>
                    <a:pt x="1111" y="731"/>
                    <a:pt x="1096" y="731"/>
                    <a:pt x="1082" y="730"/>
                  </a:cubicBezTo>
                  <a:cubicBezTo>
                    <a:pt x="769" y="708"/>
                    <a:pt x="541" y="480"/>
                    <a:pt x="478" y="189"/>
                  </a:cubicBezTo>
                  <a:cubicBezTo>
                    <a:pt x="458" y="84"/>
                    <a:pt x="375" y="22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3"/>
            <p:cNvSpPr/>
            <p:nvPr/>
          </p:nvSpPr>
          <p:spPr>
            <a:xfrm>
              <a:off x="5105825" y="2618325"/>
              <a:ext cx="46825" cy="55800"/>
            </a:xfrm>
            <a:custGeom>
              <a:avLst/>
              <a:gdLst/>
              <a:ahLst/>
              <a:cxnLst/>
              <a:rect l="l" t="t" r="r" b="b"/>
              <a:pathLst>
                <a:path w="1873" h="2232" extrusionOk="0">
                  <a:moveTo>
                    <a:pt x="514" y="1"/>
                  </a:moveTo>
                  <a:cubicBezTo>
                    <a:pt x="427" y="1"/>
                    <a:pt x="338" y="10"/>
                    <a:pt x="250" y="31"/>
                  </a:cubicBezTo>
                  <a:cubicBezTo>
                    <a:pt x="84" y="52"/>
                    <a:pt x="1" y="239"/>
                    <a:pt x="84" y="385"/>
                  </a:cubicBezTo>
                  <a:cubicBezTo>
                    <a:pt x="119" y="472"/>
                    <a:pt x="212" y="515"/>
                    <a:pt x="302" y="515"/>
                  </a:cubicBezTo>
                  <a:cubicBezTo>
                    <a:pt x="319" y="515"/>
                    <a:pt x="337" y="513"/>
                    <a:pt x="353" y="510"/>
                  </a:cubicBezTo>
                  <a:cubicBezTo>
                    <a:pt x="398" y="501"/>
                    <a:pt x="443" y="497"/>
                    <a:pt x="488" y="497"/>
                  </a:cubicBezTo>
                  <a:cubicBezTo>
                    <a:pt x="758" y="497"/>
                    <a:pt x="1023" y="655"/>
                    <a:pt x="1166" y="904"/>
                  </a:cubicBezTo>
                  <a:cubicBezTo>
                    <a:pt x="1310" y="1217"/>
                    <a:pt x="1227" y="1570"/>
                    <a:pt x="978" y="1800"/>
                  </a:cubicBezTo>
                  <a:cubicBezTo>
                    <a:pt x="894" y="1861"/>
                    <a:pt x="874" y="1986"/>
                    <a:pt x="916" y="2091"/>
                  </a:cubicBezTo>
                  <a:cubicBezTo>
                    <a:pt x="968" y="2181"/>
                    <a:pt x="1060" y="2232"/>
                    <a:pt x="1152" y="2232"/>
                  </a:cubicBezTo>
                  <a:cubicBezTo>
                    <a:pt x="1208" y="2232"/>
                    <a:pt x="1263" y="2213"/>
                    <a:pt x="1310" y="2174"/>
                  </a:cubicBezTo>
                  <a:cubicBezTo>
                    <a:pt x="1727" y="1820"/>
                    <a:pt x="1873" y="1196"/>
                    <a:pt x="1623" y="696"/>
                  </a:cubicBezTo>
                  <a:cubicBezTo>
                    <a:pt x="1396" y="261"/>
                    <a:pt x="96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3"/>
            <p:cNvSpPr/>
            <p:nvPr/>
          </p:nvSpPr>
          <p:spPr>
            <a:xfrm>
              <a:off x="5034550" y="2663300"/>
              <a:ext cx="39050" cy="59825"/>
            </a:xfrm>
            <a:custGeom>
              <a:avLst/>
              <a:gdLst/>
              <a:ahLst/>
              <a:cxnLst/>
              <a:rect l="l" t="t" r="r" b="b"/>
              <a:pathLst>
                <a:path w="1562" h="2393" extrusionOk="0">
                  <a:moveTo>
                    <a:pt x="893" y="1"/>
                  </a:moveTo>
                  <a:cubicBezTo>
                    <a:pt x="859" y="1"/>
                    <a:pt x="824" y="7"/>
                    <a:pt x="791" y="21"/>
                  </a:cubicBezTo>
                  <a:cubicBezTo>
                    <a:pt x="292" y="270"/>
                    <a:pt x="1" y="833"/>
                    <a:pt x="125" y="1394"/>
                  </a:cubicBezTo>
                  <a:cubicBezTo>
                    <a:pt x="230" y="1956"/>
                    <a:pt x="708" y="2351"/>
                    <a:pt x="1270" y="2392"/>
                  </a:cubicBezTo>
                  <a:cubicBezTo>
                    <a:pt x="1437" y="2392"/>
                    <a:pt x="1562" y="2248"/>
                    <a:pt x="1520" y="2081"/>
                  </a:cubicBezTo>
                  <a:cubicBezTo>
                    <a:pt x="1498" y="1976"/>
                    <a:pt x="1415" y="1893"/>
                    <a:pt x="1290" y="1873"/>
                  </a:cubicBezTo>
                  <a:cubicBezTo>
                    <a:pt x="979" y="1852"/>
                    <a:pt x="688" y="1624"/>
                    <a:pt x="625" y="1291"/>
                  </a:cubicBezTo>
                  <a:cubicBezTo>
                    <a:pt x="541" y="958"/>
                    <a:pt x="730" y="625"/>
                    <a:pt x="1021" y="478"/>
                  </a:cubicBezTo>
                  <a:cubicBezTo>
                    <a:pt x="1124" y="437"/>
                    <a:pt x="1166" y="312"/>
                    <a:pt x="1146" y="209"/>
                  </a:cubicBezTo>
                  <a:cubicBezTo>
                    <a:pt x="1129" y="80"/>
                    <a:pt x="1013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3"/>
            <p:cNvSpPr/>
            <p:nvPr/>
          </p:nvSpPr>
          <p:spPr>
            <a:xfrm>
              <a:off x="5061600" y="2689300"/>
              <a:ext cx="39550" cy="59325"/>
            </a:xfrm>
            <a:custGeom>
              <a:avLst/>
              <a:gdLst/>
              <a:ahLst/>
              <a:cxnLst/>
              <a:rect l="l" t="t" r="r" b="b"/>
              <a:pathLst>
                <a:path w="1582" h="2373" extrusionOk="0">
                  <a:moveTo>
                    <a:pt x="690" y="0"/>
                  </a:moveTo>
                  <a:cubicBezTo>
                    <a:pt x="577" y="0"/>
                    <a:pt x="470" y="76"/>
                    <a:pt x="438" y="187"/>
                  </a:cubicBezTo>
                  <a:cubicBezTo>
                    <a:pt x="416" y="312"/>
                    <a:pt x="480" y="417"/>
                    <a:pt x="563" y="479"/>
                  </a:cubicBezTo>
                  <a:cubicBezTo>
                    <a:pt x="854" y="625"/>
                    <a:pt x="1021" y="958"/>
                    <a:pt x="957" y="1291"/>
                  </a:cubicBezTo>
                  <a:cubicBezTo>
                    <a:pt x="874" y="1624"/>
                    <a:pt x="583" y="1852"/>
                    <a:pt x="272" y="1873"/>
                  </a:cubicBezTo>
                  <a:cubicBezTo>
                    <a:pt x="147" y="1873"/>
                    <a:pt x="64" y="1957"/>
                    <a:pt x="22" y="2060"/>
                  </a:cubicBezTo>
                  <a:cubicBezTo>
                    <a:pt x="0" y="2226"/>
                    <a:pt x="125" y="2373"/>
                    <a:pt x="292" y="2373"/>
                  </a:cubicBezTo>
                  <a:cubicBezTo>
                    <a:pt x="833" y="2351"/>
                    <a:pt x="1332" y="1957"/>
                    <a:pt x="1457" y="1394"/>
                  </a:cubicBezTo>
                  <a:cubicBezTo>
                    <a:pt x="1582" y="833"/>
                    <a:pt x="1290" y="271"/>
                    <a:pt x="791" y="21"/>
                  </a:cubicBezTo>
                  <a:cubicBezTo>
                    <a:pt x="758" y="7"/>
                    <a:pt x="724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3"/>
            <p:cNvSpPr/>
            <p:nvPr/>
          </p:nvSpPr>
          <p:spPr>
            <a:xfrm>
              <a:off x="5126100" y="2579375"/>
              <a:ext cx="20325" cy="28825"/>
            </a:xfrm>
            <a:custGeom>
              <a:avLst/>
              <a:gdLst/>
              <a:ahLst/>
              <a:cxnLst/>
              <a:rect l="l" t="t" r="r" b="b"/>
              <a:pathLst>
                <a:path w="813" h="1153" extrusionOk="0">
                  <a:moveTo>
                    <a:pt x="412" y="0"/>
                  </a:moveTo>
                  <a:cubicBezTo>
                    <a:pt x="361" y="0"/>
                    <a:pt x="308" y="27"/>
                    <a:pt x="291" y="91"/>
                  </a:cubicBezTo>
                  <a:cubicBezTo>
                    <a:pt x="271" y="154"/>
                    <a:pt x="291" y="196"/>
                    <a:pt x="333" y="237"/>
                  </a:cubicBezTo>
                  <a:cubicBezTo>
                    <a:pt x="479" y="320"/>
                    <a:pt x="541" y="487"/>
                    <a:pt x="499" y="632"/>
                  </a:cubicBezTo>
                  <a:cubicBezTo>
                    <a:pt x="458" y="798"/>
                    <a:pt x="313" y="903"/>
                    <a:pt x="147" y="903"/>
                  </a:cubicBezTo>
                  <a:cubicBezTo>
                    <a:pt x="105" y="903"/>
                    <a:pt x="42" y="945"/>
                    <a:pt x="22" y="986"/>
                  </a:cubicBezTo>
                  <a:cubicBezTo>
                    <a:pt x="0" y="1069"/>
                    <a:pt x="63" y="1153"/>
                    <a:pt x="147" y="1153"/>
                  </a:cubicBezTo>
                  <a:cubicBezTo>
                    <a:pt x="416" y="1153"/>
                    <a:pt x="666" y="965"/>
                    <a:pt x="749" y="695"/>
                  </a:cubicBezTo>
                  <a:cubicBezTo>
                    <a:pt x="812" y="424"/>
                    <a:pt x="687" y="154"/>
                    <a:pt x="458" y="8"/>
                  </a:cubicBezTo>
                  <a:cubicBezTo>
                    <a:pt x="443" y="3"/>
                    <a:pt x="428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3"/>
            <p:cNvSpPr/>
            <p:nvPr/>
          </p:nvSpPr>
          <p:spPr>
            <a:xfrm>
              <a:off x="5146900" y="2703750"/>
              <a:ext cx="35375" cy="39300"/>
            </a:xfrm>
            <a:custGeom>
              <a:avLst/>
              <a:gdLst/>
              <a:ahLst/>
              <a:cxnLst/>
              <a:rect l="l" t="t" r="r" b="b"/>
              <a:pathLst>
                <a:path w="1415" h="1572" extrusionOk="0">
                  <a:moveTo>
                    <a:pt x="450" y="0"/>
                  </a:moveTo>
                  <a:cubicBezTo>
                    <a:pt x="349" y="0"/>
                    <a:pt x="246" y="16"/>
                    <a:pt x="147" y="47"/>
                  </a:cubicBezTo>
                  <a:cubicBezTo>
                    <a:pt x="42" y="67"/>
                    <a:pt x="0" y="214"/>
                    <a:pt x="64" y="317"/>
                  </a:cubicBezTo>
                  <a:cubicBezTo>
                    <a:pt x="94" y="362"/>
                    <a:pt x="145" y="397"/>
                    <a:pt x="203" y="397"/>
                  </a:cubicBezTo>
                  <a:cubicBezTo>
                    <a:pt x="225" y="397"/>
                    <a:pt x="248" y="392"/>
                    <a:pt x="272" y="380"/>
                  </a:cubicBezTo>
                  <a:cubicBezTo>
                    <a:pt x="322" y="366"/>
                    <a:pt x="373" y="359"/>
                    <a:pt x="424" y="359"/>
                  </a:cubicBezTo>
                  <a:cubicBezTo>
                    <a:pt x="604" y="359"/>
                    <a:pt x="781" y="446"/>
                    <a:pt x="896" y="608"/>
                  </a:cubicBezTo>
                  <a:cubicBezTo>
                    <a:pt x="1021" y="816"/>
                    <a:pt x="999" y="1087"/>
                    <a:pt x="832" y="1254"/>
                  </a:cubicBezTo>
                  <a:cubicBezTo>
                    <a:pt x="771" y="1315"/>
                    <a:pt x="771" y="1420"/>
                    <a:pt x="812" y="1482"/>
                  </a:cubicBezTo>
                  <a:cubicBezTo>
                    <a:pt x="846" y="1539"/>
                    <a:pt x="906" y="1571"/>
                    <a:pt x="966" y="1571"/>
                  </a:cubicBezTo>
                  <a:cubicBezTo>
                    <a:pt x="1016" y="1571"/>
                    <a:pt x="1066" y="1550"/>
                    <a:pt x="1104" y="1503"/>
                  </a:cubicBezTo>
                  <a:cubicBezTo>
                    <a:pt x="1373" y="1212"/>
                    <a:pt x="1415" y="755"/>
                    <a:pt x="1187" y="400"/>
                  </a:cubicBezTo>
                  <a:cubicBezTo>
                    <a:pt x="1032" y="136"/>
                    <a:pt x="748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3"/>
            <p:cNvSpPr/>
            <p:nvPr/>
          </p:nvSpPr>
          <p:spPr>
            <a:xfrm>
              <a:off x="5053825" y="2638275"/>
              <a:ext cx="35875" cy="39550"/>
            </a:xfrm>
            <a:custGeom>
              <a:avLst/>
              <a:gdLst/>
              <a:ahLst/>
              <a:cxnLst/>
              <a:rect l="l" t="t" r="r" b="b"/>
              <a:pathLst>
                <a:path w="1435" h="1582" extrusionOk="0">
                  <a:moveTo>
                    <a:pt x="449" y="1"/>
                  </a:moveTo>
                  <a:cubicBezTo>
                    <a:pt x="355" y="1"/>
                    <a:pt x="260" y="15"/>
                    <a:pt x="167" y="45"/>
                  </a:cubicBezTo>
                  <a:cubicBezTo>
                    <a:pt x="62" y="86"/>
                    <a:pt x="0" y="231"/>
                    <a:pt x="83" y="336"/>
                  </a:cubicBezTo>
                  <a:cubicBezTo>
                    <a:pt x="113" y="380"/>
                    <a:pt x="165" y="414"/>
                    <a:pt x="222" y="414"/>
                  </a:cubicBezTo>
                  <a:cubicBezTo>
                    <a:pt x="245" y="414"/>
                    <a:pt x="268" y="409"/>
                    <a:pt x="291" y="398"/>
                  </a:cubicBezTo>
                  <a:cubicBezTo>
                    <a:pt x="341" y="384"/>
                    <a:pt x="391" y="378"/>
                    <a:pt x="441" y="378"/>
                  </a:cubicBezTo>
                  <a:cubicBezTo>
                    <a:pt x="621" y="378"/>
                    <a:pt x="796" y="464"/>
                    <a:pt x="894" y="627"/>
                  </a:cubicBezTo>
                  <a:cubicBezTo>
                    <a:pt x="1040" y="835"/>
                    <a:pt x="1019" y="1105"/>
                    <a:pt x="852" y="1271"/>
                  </a:cubicBezTo>
                  <a:cubicBezTo>
                    <a:pt x="791" y="1335"/>
                    <a:pt x="791" y="1438"/>
                    <a:pt x="832" y="1501"/>
                  </a:cubicBezTo>
                  <a:cubicBezTo>
                    <a:pt x="865" y="1556"/>
                    <a:pt x="921" y="1581"/>
                    <a:pt x="979" y="1581"/>
                  </a:cubicBezTo>
                  <a:cubicBezTo>
                    <a:pt x="1031" y="1581"/>
                    <a:pt x="1084" y="1560"/>
                    <a:pt x="1124" y="1521"/>
                  </a:cubicBezTo>
                  <a:cubicBezTo>
                    <a:pt x="1393" y="1230"/>
                    <a:pt x="1435" y="772"/>
                    <a:pt x="1207" y="419"/>
                  </a:cubicBezTo>
                  <a:cubicBezTo>
                    <a:pt x="1032" y="149"/>
                    <a:pt x="748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5152625" y="2664750"/>
              <a:ext cx="17175" cy="29400"/>
            </a:xfrm>
            <a:custGeom>
              <a:avLst/>
              <a:gdLst/>
              <a:ahLst/>
              <a:cxnLst/>
              <a:rect l="l" t="t" r="r" b="b"/>
              <a:pathLst>
                <a:path w="687" h="1176" extrusionOk="0">
                  <a:moveTo>
                    <a:pt x="115" y="1"/>
                  </a:moveTo>
                  <a:cubicBezTo>
                    <a:pt x="48" y="1"/>
                    <a:pt x="1" y="57"/>
                    <a:pt x="1" y="129"/>
                  </a:cubicBezTo>
                  <a:cubicBezTo>
                    <a:pt x="1" y="192"/>
                    <a:pt x="43" y="234"/>
                    <a:pt x="104" y="234"/>
                  </a:cubicBezTo>
                  <a:cubicBezTo>
                    <a:pt x="271" y="276"/>
                    <a:pt x="395" y="401"/>
                    <a:pt x="417" y="567"/>
                  </a:cubicBezTo>
                  <a:cubicBezTo>
                    <a:pt x="417" y="733"/>
                    <a:pt x="334" y="878"/>
                    <a:pt x="187" y="941"/>
                  </a:cubicBezTo>
                  <a:cubicBezTo>
                    <a:pt x="126" y="961"/>
                    <a:pt x="104" y="1003"/>
                    <a:pt x="104" y="1066"/>
                  </a:cubicBezTo>
                  <a:cubicBezTo>
                    <a:pt x="104" y="1135"/>
                    <a:pt x="161" y="1175"/>
                    <a:pt x="227" y="1175"/>
                  </a:cubicBezTo>
                  <a:cubicBezTo>
                    <a:pt x="241" y="1175"/>
                    <a:pt x="256" y="1173"/>
                    <a:pt x="271" y="1169"/>
                  </a:cubicBezTo>
                  <a:cubicBezTo>
                    <a:pt x="520" y="1066"/>
                    <a:pt x="687" y="817"/>
                    <a:pt x="645" y="525"/>
                  </a:cubicBezTo>
                  <a:cubicBezTo>
                    <a:pt x="625" y="254"/>
                    <a:pt x="395" y="46"/>
                    <a:pt x="146" y="4"/>
                  </a:cubicBezTo>
                  <a:cubicBezTo>
                    <a:pt x="135" y="2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5116225" y="2708375"/>
              <a:ext cx="25000" cy="25800"/>
            </a:xfrm>
            <a:custGeom>
              <a:avLst/>
              <a:gdLst/>
              <a:ahLst/>
              <a:cxnLst/>
              <a:rect l="l" t="t" r="r" b="b"/>
              <a:pathLst>
                <a:path w="1000" h="1032" extrusionOk="0">
                  <a:moveTo>
                    <a:pt x="345" y="0"/>
                  </a:moveTo>
                  <a:cubicBezTo>
                    <a:pt x="264" y="0"/>
                    <a:pt x="182" y="16"/>
                    <a:pt x="104" y="49"/>
                  </a:cubicBezTo>
                  <a:cubicBezTo>
                    <a:pt x="21" y="90"/>
                    <a:pt x="1" y="173"/>
                    <a:pt x="62" y="237"/>
                  </a:cubicBezTo>
                  <a:cubicBezTo>
                    <a:pt x="76" y="276"/>
                    <a:pt x="106" y="290"/>
                    <a:pt x="142" y="290"/>
                  </a:cubicBezTo>
                  <a:cubicBezTo>
                    <a:pt x="163" y="290"/>
                    <a:pt x="186" y="286"/>
                    <a:pt x="209" y="278"/>
                  </a:cubicBezTo>
                  <a:cubicBezTo>
                    <a:pt x="254" y="259"/>
                    <a:pt x="301" y="249"/>
                    <a:pt x="348" y="249"/>
                  </a:cubicBezTo>
                  <a:cubicBezTo>
                    <a:pt x="451" y="249"/>
                    <a:pt x="553" y="296"/>
                    <a:pt x="625" y="381"/>
                  </a:cubicBezTo>
                  <a:cubicBezTo>
                    <a:pt x="728" y="528"/>
                    <a:pt x="728" y="694"/>
                    <a:pt x="625" y="839"/>
                  </a:cubicBezTo>
                  <a:cubicBezTo>
                    <a:pt x="603" y="881"/>
                    <a:pt x="603" y="944"/>
                    <a:pt x="625" y="986"/>
                  </a:cubicBezTo>
                  <a:cubicBezTo>
                    <a:pt x="656" y="1016"/>
                    <a:pt x="692" y="1032"/>
                    <a:pt x="728" y="1032"/>
                  </a:cubicBezTo>
                  <a:cubicBezTo>
                    <a:pt x="765" y="1032"/>
                    <a:pt x="801" y="1016"/>
                    <a:pt x="833" y="986"/>
                  </a:cubicBezTo>
                  <a:cubicBezTo>
                    <a:pt x="999" y="756"/>
                    <a:pt x="999" y="465"/>
                    <a:pt x="811" y="237"/>
                  </a:cubicBezTo>
                  <a:cubicBezTo>
                    <a:pt x="697" y="79"/>
                    <a:pt x="523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5144825" y="2586375"/>
              <a:ext cx="36425" cy="35500"/>
            </a:xfrm>
            <a:custGeom>
              <a:avLst/>
              <a:gdLst/>
              <a:ahLst/>
              <a:cxnLst/>
              <a:rect l="l" t="t" r="r" b="b"/>
              <a:pathLst>
                <a:path w="1457" h="1420" extrusionOk="0">
                  <a:moveTo>
                    <a:pt x="1092" y="0"/>
                  </a:moveTo>
                  <a:cubicBezTo>
                    <a:pt x="1045" y="0"/>
                    <a:pt x="996" y="21"/>
                    <a:pt x="957" y="60"/>
                  </a:cubicBezTo>
                  <a:cubicBezTo>
                    <a:pt x="915" y="124"/>
                    <a:pt x="895" y="207"/>
                    <a:pt x="937" y="268"/>
                  </a:cubicBezTo>
                  <a:cubicBezTo>
                    <a:pt x="1062" y="456"/>
                    <a:pt x="1062" y="726"/>
                    <a:pt x="895" y="893"/>
                  </a:cubicBezTo>
                  <a:cubicBezTo>
                    <a:pt x="789" y="1013"/>
                    <a:pt x="647" y="1074"/>
                    <a:pt x="510" y="1074"/>
                  </a:cubicBezTo>
                  <a:cubicBezTo>
                    <a:pt x="434" y="1074"/>
                    <a:pt x="359" y="1055"/>
                    <a:pt x="291" y="1017"/>
                  </a:cubicBezTo>
                  <a:cubicBezTo>
                    <a:pt x="260" y="1002"/>
                    <a:pt x="228" y="995"/>
                    <a:pt x="198" y="995"/>
                  </a:cubicBezTo>
                  <a:cubicBezTo>
                    <a:pt x="148" y="995"/>
                    <a:pt x="102" y="1013"/>
                    <a:pt x="63" y="1039"/>
                  </a:cubicBezTo>
                  <a:cubicBezTo>
                    <a:pt x="0" y="1122"/>
                    <a:pt x="22" y="1267"/>
                    <a:pt x="125" y="1330"/>
                  </a:cubicBezTo>
                  <a:cubicBezTo>
                    <a:pt x="244" y="1390"/>
                    <a:pt x="376" y="1420"/>
                    <a:pt x="509" y="1420"/>
                  </a:cubicBezTo>
                  <a:cubicBezTo>
                    <a:pt x="749" y="1420"/>
                    <a:pt x="992" y="1322"/>
                    <a:pt x="1165" y="1122"/>
                  </a:cubicBezTo>
                  <a:cubicBezTo>
                    <a:pt x="1415" y="831"/>
                    <a:pt x="1456" y="393"/>
                    <a:pt x="1228" y="82"/>
                  </a:cubicBezTo>
                  <a:cubicBezTo>
                    <a:pt x="1195" y="27"/>
                    <a:pt x="1144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5239025" y="2584425"/>
              <a:ext cx="25450" cy="41525"/>
            </a:xfrm>
            <a:custGeom>
              <a:avLst/>
              <a:gdLst/>
              <a:ahLst/>
              <a:cxnLst/>
              <a:rect l="l" t="t" r="r" b="b"/>
              <a:pathLst>
                <a:path w="1018" h="1661" extrusionOk="0">
                  <a:moveTo>
                    <a:pt x="390" y="1"/>
                  </a:moveTo>
                  <a:cubicBezTo>
                    <a:pt x="304" y="1"/>
                    <a:pt x="222" y="61"/>
                    <a:pt x="207" y="160"/>
                  </a:cubicBezTo>
                  <a:cubicBezTo>
                    <a:pt x="185" y="222"/>
                    <a:pt x="227" y="305"/>
                    <a:pt x="310" y="346"/>
                  </a:cubicBezTo>
                  <a:cubicBezTo>
                    <a:pt x="518" y="430"/>
                    <a:pt x="643" y="659"/>
                    <a:pt x="623" y="887"/>
                  </a:cubicBezTo>
                  <a:cubicBezTo>
                    <a:pt x="581" y="1117"/>
                    <a:pt x="393" y="1283"/>
                    <a:pt x="165" y="1325"/>
                  </a:cubicBezTo>
                  <a:cubicBezTo>
                    <a:pt x="82" y="1325"/>
                    <a:pt x="18" y="1387"/>
                    <a:pt x="18" y="1470"/>
                  </a:cubicBezTo>
                  <a:cubicBezTo>
                    <a:pt x="0" y="1566"/>
                    <a:pt x="68" y="1660"/>
                    <a:pt x="176" y="1660"/>
                  </a:cubicBezTo>
                  <a:cubicBezTo>
                    <a:pt x="186" y="1660"/>
                    <a:pt x="196" y="1660"/>
                    <a:pt x="207" y="1658"/>
                  </a:cubicBezTo>
                  <a:cubicBezTo>
                    <a:pt x="581" y="1616"/>
                    <a:pt x="914" y="1325"/>
                    <a:pt x="955" y="929"/>
                  </a:cubicBezTo>
                  <a:cubicBezTo>
                    <a:pt x="1017" y="534"/>
                    <a:pt x="789" y="160"/>
                    <a:pt x="456" y="14"/>
                  </a:cubicBezTo>
                  <a:cubicBezTo>
                    <a:pt x="434" y="5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5245250" y="2636450"/>
              <a:ext cx="25450" cy="41500"/>
            </a:xfrm>
            <a:custGeom>
              <a:avLst/>
              <a:gdLst/>
              <a:ahLst/>
              <a:cxnLst/>
              <a:rect l="l" t="t" r="r" b="b"/>
              <a:pathLst>
                <a:path w="1018" h="1660" extrusionOk="0">
                  <a:moveTo>
                    <a:pt x="370" y="0"/>
                  </a:moveTo>
                  <a:cubicBezTo>
                    <a:pt x="291" y="0"/>
                    <a:pt x="223" y="57"/>
                    <a:pt x="207" y="138"/>
                  </a:cubicBezTo>
                  <a:cubicBezTo>
                    <a:pt x="186" y="221"/>
                    <a:pt x="227" y="304"/>
                    <a:pt x="310" y="326"/>
                  </a:cubicBezTo>
                  <a:cubicBezTo>
                    <a:pt x="518" y="429"/>
                    <a:pt x="643" y="637"/>
                    <a:pt x="602" y="887"/>
                  </a:cubicBezTo>
                  <a:cubicBezTo>
                    <a:pt x="582" y="1116"/>
                    <a:pt x="394" y="1283"/>
                    <a:pt x="166" y="1303"/>
                  </a:cubicBezTo>
                  <a:cubicBezTo>
                    <a:pt x="82" y="1324"/>
                    <a:pt x="19" y="1386"/>
                    <a:pt x="19" y="1469"/>
                  </a:cubicBezTo>
                  <a:cubicBezTo>
                    <a:pt x="1" y="1565"/>
                    <a:pt x="69" y="1660"/>
                    <a:pt x="176" y="1660"/>
                  </a:cubicBezTo>
                  <a:cubicBezTo>
                    <a:pt x="186" y="1660"/>
                    <a:pt x="197" y="1659"/>
                    <a:pt x="207" y="1657"/>
                  </a:cubicBezTo>
                  <a:cubicBezTo>
                    <a:pt x="582" y="1616"/>
                    <a:pt x="893" y="1324"/>
                    <a:pt x="956" y="928"/>
                  </a:cubicBezTo>
                  <a:cubicBezTo>
                    <a:pt x="1018" y="534"/>
                    <a:pt x="790" y="159"/>
                    <a:pt x="435" y="13"/>
                  </a:cubicBezTo>
                  <a:cubicBezTo>
                    <a:pt x="413" y="4"/>
                    <a:pt x="39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5192175" y="2697850"/>
              <a:ext cx="36425" cy="35350"/>
            </a:xfrm>
            <a:custGeom>
              <a:avLst/>
              <a:gdLst/>
              <a:ahLst/>
              <a:cxnLst/>
              <a:rect l="l" t="t" r="r" b="b"/>
              <a:pathLst>
                <a:path w="1457" h="1414" extrusionOk="0">
                  <a:moveTo>
                    <a:pt x="1089" y="1"/>
                  </a:moveTo>
                  <a:cubicBezTo>
                    <a:pt x="1041" y="1"/>
                    <a:pt x="993" y="17"/>
                    <a:pt x="957" y="53"/>
                  </a:cubicBezTo>
                  <a:cubicBezTo>
                    <a:pt x="915" y="117"/>
                    <a:pt x="915" y="200"/>
                    <a:pt x="957" y="283"/>
                  </a:cubicBezTo>
                  <a:cubicBezTo>
                    <a:pt x="1082" y="470"/>
                    <a:pt x="1060" y="719"/>
                    <a:pt x="894" y="907"/>
                  </a:cubicBezTo>
                  <a:cubicBezTo>
                    <a:pt x="802" y="1013"/>
                    <a:pt x="660" y="1068"/>
                    <a:pt x="521" y="1068"/>
                  </a:cubicBezTo>
                  <a:cubicBezTo>
                    <a:pt x="440" y="1068"/>
                    <a:pt x="360" y="1049"/>
                    <a:pt x="291" y="1010"/>
                  </a:cubicBezTo>
                  <a:cubicBezTo>
                    <a:pt x="262" y="996"/>
                    <a:pt x="233" y="989"/>
                    <a:pt x="205" y="989"/>
                  </a:cubicBezTo>
                  <a:cubicBezTo>
                    <a:pt x="155" y="989"/>
                    <a:pt x="110" y="1012"/>
                    <a:pt x="83" y="1052"/>
                  </a:cubicBezTo>
                  <a:cubicBezTo>
                    <a:pt x="0" y="1135"/>
                    <a:pt x="20" y="1260"/>
                    <a:pt x="125" y="1323"/>
                  </a:cubicBezTo>
                  <a:cubicBezTo>
                    <a:pt x="246" y="1384"/>
                    <a:pt x="380" y="1414"/>
                    <a:pt x="515" y="1414"/>
                  </a:cubicBezTo>
                  <a:cubicBezTo>
                    <a:pt x="753" y="1414"/>
                    <a:pt x="992" y="1321"/>
                    <a:pt x="1165" y="1135"/>
                  </a:cubicBezTo>
                  <a:cubicBezTo>
                    <a:pt x="1435" y="844"/>
                    <a:pt x="1456" y="408"/>
                    <a:pt x="1248" y="75"/>
                  </a:cubicBezTo>
                  <a:cubicBezTo>
                    <a:pt x="1213" y="28"/>
                    <a:pt x="1151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5250425" y="2771175"/>
              <a:ext cx="26025" cy="41400"/>
            </a:xfrm>
            <a:custGeom>
              <a:avLst/>
              <a:gdLst/>
              <a:ahLst/>
              <a:cxnLst/>
              <a:rect l="l" t="t" r="r" b="b"/>
              <a:pathLst>
                <a:path w="1041" h="1656" extrusionOk="0">
                  <a:moveTo>
                    <a:pt x="628" y="0"/>
                  </a:moveTo>
                  <a:cubicBezTo>
                    <a:pt x="606" y="0"/>
                    <a:pt x="584" y="4"/>
                    <a:pt x="561" y="13"/>
                  </a:cubicBezTo>
                  <a:cubicBezTo>
                    <a:pt x="208" y="158"/>
                    <a:pt x="0" y="532"/>
                    <a:pt x="62" y="929"/>
                  </a:cubicBezTo>
                  <a:cubicBezTo>
                    <a:pt x="125" y="1323"/>
                    <a:pt x="436" y="1614"/>
                    <a:pt x="832" y="1656"/>
                  </a:cubicBezTo>
                  <a:cubicBezTo>
                    <a:pt x="936" y="1656"/>
                    <a:pt x="1040" y="1553"/>
                    <a:pt x="1019" y="1448"/>
                  </a:cubicBezTo>
                  <a:cubicBezTo>
                    <a:pt x="999" y="1365"/>
                    <a:pt x="936" y="1303"/>
                    <a:pt x="852" y="1303"/>
                  </a:cubicBezTo>
                  <a:cubicBezTo>
                    <a:pt x="624" y="1281"/>
                    <a:pt x="436" y="1115"/>
                    <a:pt x="395" y="887"/>
                  </a:cubicBezTo>
                  <a:cubicBezTo>
                    <a:pt x="353" y="637"/>
                    <a:pt x="499" y="429"/>
                    <a:pt x="686" y="324"/>
                  </a:cubicBezTo>
                  <a:cubicBezTo>
                    <a:pt x="769" y="304"/>
                    <a:pt x="811" y="221"/>
                    <a:pt x="791" y="138"/>
                  </a:cubicBezTo>
                  <a:cubicBezTo>
                    <a:pt x="774" y="56"/>
                    <a:pt x="70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5149525" y="2753650"/>
              <a:ext cx="34350" cy="37050"/>
            </a:xfrm>
            <a:custGeom>
              <a:avLst/>
              <a:gdLst/>
              <a:ahLst/>
              <a:cxnLst/>
              <a:rect l="l" t="t" r="r" b="b"/>
              <a:pathLst>
                <a:path w="1374" h="1482" extrusionOk="0">
                  <a:moveTo>
                    <a:pt x="436" y="1"/>
                  </a:moveTo>
                  <a:cubicBezTo>
                    <a:pt x="339" y="1"/>
                    <a:pt x="241" y="17"/>
                    <a:pt x="145" y="48"/>
                  </a:cubicBezTo>
                  <a:cubicBezTo>
                    <a:pt x="42" y="90"/>
                    <a:pt x="0" y="215"/>
                    <a:pt x="62" y="318"/>
                  </a:cubicBezTo>
                  <a:cubicBezTo>
                    <a:pt x="93" y="366"/>
                    <a:pt x="148" y="389"/>
                    <a:pt x="209" y="389"/>
                  </a:cubicBezTo>
                  <a:cubicBezTo>
                    <a:pt x="229" y="389"/>
                    <a:pt x="249" y="386"/>
                    <a:pt x="270" y="381"/>
                  </a:cubicBezTo>
                  <a:cubicBezTo>
                    <a:pt x="325" y="359"/>
                    <a:pt x="382" y="349"/>
                    <a:pt x="440" y="349"/>
                  </a:cubicBezTo>
                  <a:cubicBezTo>
                    <a:pt x="602" y="349"/>
                    <a:pt x="766" y="430"/>
                    <a:pt x="874" y="568"/>
                  </a:cubicBezTo>
                  <a:cubicBezTo>
                    <a:pt x="999" y="776"/>
                    <a:pt x="977" y="1025"/>
                    <a:pt x="832" y="1192"/>
                  </a:cubicBezTo>
                  <a:cubicBezTo>
                    <a:pt x="791" y="1255"/>
                    <a:pt x="769" y="1338"/>
                    <a:pt x="832" y="1400"/>
                  </a:cubicBezTo>
                  <a:cubicBezTo>
                    <a:pt x="865" y="1455"/>
                    <a:pt x="915" y="1481"/>
                    <a:pt x="968" y="1481"/>
                  </a:cubicBezTo>
                  <a:cubicBezTo>
                    <a:pt x="1014" y="1481"/>
                    <a:pt x="1063" y="1461"/>
                    <a:pt x="1102" y="1421"/>
                  </a:cubicBezTo>
                  <a:cubicBezTo>
                    <a:pt x="1352" y="1130"/>
                    <a:pt x="1373" y="692"/>
                    <a:pt x="1144" y="381"/>
                  </a:cubicBezTo>
                  <a:cubicBezTo>
                    <a:pt x="989" y="133"/>
                    <a:pt x="718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5212425" y="2751100"/>
              <a:ext cx="42175" cy="25575"/>
            </a:xfrm>
            <a:custGeom>
              <a:avLst/>
              <a:gdLst/>
              <a:ahLst/>
              <a:cxnLst/>
              <a:rect l="l" t="t" r="r" b="b"/>
              <a:pathLst>
                <a:path w="1687" h="1023" extrusionOk="0">
                  <a:moveTo>
                    <a:pt x="1494" y="1"/>
                  </a:moveTo>
                  <a:cubicBezTo>
                    <a:pt x="1482" y="1"/>
                    <a:pt x="1470" y="2"/>
                    <a:pt x="1457" y="4"/>
                  </a:cubicBezTo>
                  <a:cubicBezTo>
                    <a:pt x="1395" y="26"/>
                    <a:pt x="1332" y="87"/>
                    <a:pt x="1332" y="170"/>
                  </a:cubicBezTo>
                  <a:cubicBezTo>
                    <a:pt x="1332" y="400"/>
                    <a:pt x="1166" y="608"/>
                    <a:pt x="938" y="650"/>
                  </a:cubicBezTo>
                  <a:cubicBezTo>
                    <a:pt x="897" y="661"/>
                    <a:pt x="857" y="666"/>
                    <a:pt x="818" y="666"/>
                  </a:cubicBezTo>
                  <a:cubicBezTo>
                    <a:pt x="632" y="666"/>
                    <a:pt x="462" y="554"/>
                    <a:pt x="375" y="400"/>
                  </a:cubicBezTo>
                  <a:cubicBezTo>
                    <a:pt x="343" y="337"/>
                    <a:pt x="288" y="309"/>
                    <a:pt x="226" y="309"/>
                  </a:cubicBezTo>
                  <a:cubicBezTo>
                    <a:pt x="207" y="309"/>
                    <a:pt x="187" y="312"/>
                    <a:pt x="167" y="317"/>
                  </a:cubicBezTo>
                  <a:cubicBezTo>
                    <a:pt x="64" y="337"/>
                    <a:pt x="1" y="462"/>
                    <a:pt x="64" y="566"/>
                  </a:cubicBezTo>
                  <a:cubicBezTo>
                    <a:pt x="204" y="846"/>
                    <a:pt x="504" y="1022"/>
                    <a:pt x="832" y="1022"/>
                  </a:cubicBezTo>
                  <a:cubicBezTo>
                    <a:pt x="894" y="1022"/>
                    <a:pt x="957" y="1016"/>
                    <a:pt x="1021" y="1003"/>
                  </a:cubicBezTo>
                  <a:cubicBezTo>
                    <a:pt x="1415" y="899"/>
                    <a:pt x="1665" y="566"/>
                    <a:pt x="1687" y="170"/>
                  </a:cubicBezTo>
                  <a:cubicBezTo>
                    <a:pt x="1687" y="78"/>
                    <a:pt x="1602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5172900" y="2674200"/>
              <a:ext cx="33850" cy="37800"/>
            </a:xfrm>
            <a:custGeom>
              <a:avLst/>
              <a:gdLst/>
              <a:ahLst/>
              <a:cxnLst/>
              <a:rect l="l" t="t" r="r" b="b"/>
              <a:pathLst>
                <a:path w="1354" h="1512" extrusionOk="0">
                  <a:moveTo>
                    <a:pt x="457" y="1"/>
                  </a:moveTo>
                  <a:cubicBezTo>
                    <a:pt x="414" y="1"/>
                    <a:pt x="370" y="16"/>
                    <a:pt x="333" y="42"/>
                  </a:cubicBezTo>
                  <a:cubicBezTo>
                    <a:pt x="64" y="334"/>
                    <a:pt x="1" y="750"/>
                    <a:pt x="209" y="1104"/>
                  </a:cubicBezTo>
                  <a:cubicBezTo>
                    <a:pt x="372" y="1366"/>
                    <a:pt x="652" y="1512"/>
                    <a:pt x="946" y="1512"/>
                  </a:cubicBezTo>
                  <a:cubicBezTo>
                    <a:pt x="1026" y="1512"/>
                    <a:pt x="1107" y="1501"/>
                    <a:pt x="1187" y="1479"/>
                  </a:cubicBezTo>
                  <a:cubicBezTo>
                    <a:pt x="1290" y="1457"/>
                    <a:pt x="1354" y="1332"/>
                    <a:pt x="1290" y="1229"/>
                  </a:cubicBezTo>
                  <a:cubicBezTo>
                    <a:pt x="1256" y="1177"/>
                    <a:pt x="1194" y="1140"/>
                    <a:pt x="1128" y="1140"/>
                  </a:cubicBezTo>
                  <a:cubicBezTo>
                    <a:pt x="1113" y="1140"/>
                    <a:pt x="1097" y="1142"/>
                    <a:pt x="1082" y="1146"/>
                  </a:cubicBezTo>
                  <a:cubicBezTo>
                    <a:pt x="1037" y="1159"/>
                    <a:pt x="991" y="1166"/>
                    <a:pt x="943" y="1166"/>
                  </a:cubicBezTo>
                  <a:cubicBezTo>
                    <a:pt x="772" y="1166"/>
                    <a:pt x="598" y="1079"/>
                    <a:pt x="500" y="916"/>
                  </a:cubicBezTo>
                  <a:cubicBezTo>
                    <a:pt x="375" y="708"/>
                    <a:pt x="417" y="459"/>
                    <a:pt x="583" y="292"/>
                  </a:cubicBezTo>
                  <a:cubicBezTo>
                    <a:pt x="646" y="251"/>
                    <a:pt x="646" y="147"/>
                    <a:pt x="605" y="84"/>
                  </a:cubicBezTo>
                  <a:cubicBezTo>
                    <a:pt x="569" y="26"/>
                    <a:pt x="51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5096975" y="2639900"/>
              <a:ext cx="30725" cy="25125"/>
            </a:xfrm>
            <a:custGeom>
              <a:avLst/>
              <a:gdLst/>
              <a:ahLst/>
              <a:cxnLst/>
              <a:rect l="l" t="t" r="r" b="b"/>
              <a:pathLst>
                <a:path w="1229" h="1005" extrusionOk="0">
                  <a:moveTo>
                    <a:pt x="989" y="0"/>
                  </a:moveTo>
                  <a:cubicBezTo>
                    <a:pt x="963" y="0"/>
                    <a:pt x="937" y="7"/>
                    <a:pt x="915" y="21"/>
                  </a:cubicBezTo>
                  <a:cubicBezTo>
                    <a:pt x="854" y="63"/>
                    <a:pt x="854" y="125"/>
                    <a:pt x="874" y="188"/>
                  </a:cubicBezTo>
                  <a:cubicBezTo>
                    <a:pt x="937" y="354"/>
                    <a:pt x="874" y="541"/>
                    <a:pt x="729" y="666"/>
                  </a:cubicBezTo>
                  <a:cubicBezTo>
                    <a:pt x="663" y="713"/>
                    <a:pt x="585" y="734"/>
                    <a:pt x="507" y="734"/>
                  </a:cubicBezTo>
                  <a:cubicBezTo>
                    <a:pt x="412" y="734"/>
                    <a:pt x="318" y="702"/>
                    <a:pt x="250" y="646"/>
                  </a:cubicBezTo>
                  <a:cubicBezTo>
                    <a:pt x="219" y="625"/>
                    <a:pt x="188" y="614"/>
                    <a:pt x="159" y="614"/>
                  </a:cubicBezTo>
                  <a:cubicBezTo>
                    <a:pt x="130" y="614"/>
                    <a:pt x="104" y="625"/>
                    <a:pt x="83" y="646"/>
                  </a:cubicBezTo>
                  <a:cubicBezTo>
                    <a:pt x="0" y="687"/>
                    <a:pt x="0" y="790"/>
                    <a:pt x="63" y="854"/>
                  </a:cubicBezTo>
                  <a:cubicBezTo>
                    <a:pt x="184" y="952"/>
                    <a:pt x="339" y="1004"/>
                    <a:pt x="496" y="1004"/>
                  </a:cubicBezTo>
                  <a:cubicBezTo>
                    <a:pt x="636" y="1004"/>
                    <a:pt x="778" y="962"/>
                    <a:pt x="895" y="874"/>
                  </a:cubicBezTo>
                  <a:cubicBezTo>
                    <a:pt x="1145" y="687"/>
                    <a:pt x="1228" y="374"/>
                    <a:pt x="1124" y="83"/>
                  </a:cubicBezTo>
                  <a:cubicBezTo>
                    <a:pt x="1096" y="28"/>
                    <a:pt x="1041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5158375" y="2633075"/>
              <a:ext cx="55125" cy="31100"/>
            </a:xfrm>
            <a:custGeom>
              <a:avLst/>
              <a:gdLst/>
              <a:ahLst/>
              <a:cxnLst/>
              <a:rect l="l" t="t" r="r" b="b"/>
              <a:pathLst>
                <a:path w="2205" h="1244" extrusionOk="0">
                  <a:moveTo>
                    <a:pt x="257" y="1"/>
                  </a:moveTo>
                  <a:cubicBezTo>
                    <a:pt x="124" y="1"/>
                    <a:pt x="1" y="118"/>
                    <a:pt x="21" y="253"/>
                  </a:cubicBezTo>
                  <a:cubicBezTo>
                    <a:pt x="82" y="730"/>
                    <a:pt x="457" y="1147"/>
                    <a:pt x="956" y="1230"/>
                  </a:cubicBezTo>
                  <a:cubicBezTo>
                    <a:pt x="1016" y="1239"/>
                    <a:pt x="1075" y="1244"/>
                    <a:pt x="1134" y="1244"/>
                  </a:cubicBezTo>
                  <a:cubicBezTo>
                    <a:pt x="1583" y="1244"/>
                    <a:pt x="1976" y="972"/>
                    <a:pt x="2143" y="586"/>
                  </a:cubicBezTo>
                  <a:cubicBezTo>
                    <a:pt x="2204" y="439"/>
                    <a:pt x="2121" y="294"/>
                    <a:pt x="1976" y="273"/>
                  </a:cubicBezTo>
                  <a:cubicBezTo>
                    <a:pt x="1959" y="270"/>
                    <a:pt x="1942" y="268"/>
                    <a:pt x="1926" y="268"/>
                  </a:cubicBezTo>
                  <a:cubicBezTo>
                    <a:pt x="1840" y="268"/>
                    <a:pt x="1761" y="311"/>
                    <a:pt x="1727" y="398"/>
                  </a:cubicBezTo>
                  <a:cubicBezTo>
                    <a:pt x="1632" y="641"/>
                    <a:pt x="1388" y="800"/>
                    <a:pt x="1129" y="800"/>
                  </a:cubicBezTo>
                  <a:cubicBezTo>
                    <a:pt x="1099" y="800"/>
                    <a:pt x="1069" y="798"/>
                    <a:pt x="1039" y="794"/>
                  </a:cubicBezTo>
                  <a:cubicBezTo>
                    <a:pt x="728" y="730"/>
                    <a:pt x="498" y="502"/>
                    <a:pt x="478" y="211"/>
                  </a:cubicBezTo>
                  <a:cubicBezTo>
                    <a:pt x="457" y="106"/>
                    <a:pt x="395" y="23"/>
                    <a:pt x="290" y="3"/>
                  </a:cubicBezTo>
                  <a:cubicBezTo>
                    <a:pt x="279" y="2"/>
                    <a:pt x="26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5098050" y="2670525"/>
              <a:ext cx="55100" cy="31100"/>
            </a:xfrm>
            <a:custGeom>
              <a:avLst/>
              <a:gdLst/>
              <a:ahLst/>
              <a:cxnLst/>
              <a:rect l="l" t="t" r="r" b="b"/>
              <a:pathLst>
                <a:path w="2204" h="1244" extrusionOk="0">
                  <a:moveTo>
                    <a:pt x="237" y="1"/>
                  </a:moveTo>
                  <a:cubicBezTo>
                    <a:pt x="105" y="1"/>
                    <a:pt x="0" y="117"/>
                    <a:pt x="20" y="253"/>
                  </a:cubicBezTo>
                  <a:cubicBezTo>
                    <a:pt x="62" y="752"/>
                    <a:pt x="436" y="1146"/>
                    <a:pt x="956" y="1230"/>
                  </a:cubicBezTo>
                  <a:cubicBezTo>
                    <a:pt x="1013" y="1239"/>
                    <a:pt x="1070" y="1244"/>
                    <a:pt x="1127" y="1244"/>
                  </a:cubicBezTo>
                  <a:cubicBezTo>
                    <a:pt x="1562" y="1244"/>
                    <a:pt x="1958" y="971"/>
                    <a:pt x="2142" y="586"/>
                  </a:cubicBezTo>
                  <a:cubicBezTo>
                    <a:pt x="2204" y="439"/>
                    <a:pt x="2121" y="294"/>
                    <a:pt x="1954" y="273"/>
                  </a:cubicBezTo>
                  <a:cubicBezTo>
                    <a:pt x="1944" y="270"/>
                    <a:pt x="1933" y="269"/>
                    <a:pt x="1921" y="269"/>
                  </a:cubicBezTo>
                  <a:cubicBezTo>
                    <a:pt x="1846" y="269"/>
                    <a:pt x="1763" y="325"/>
                    <a:pt x="1726" y="398"/>
                  </a:cubicBezTo>
                  <a:cubicBezTo>
                    <a:pt x="1614" y="641"/>
                    <a:pt x="1384" y="800"/>
                    <a:pt x="1113" y="800"/>
                  </a:cubicBezTo>
                  <a:cubicBezTo>
                    <a:pt x="1082" y="800"/>
                    <a:pt x="1051" y="798"/>
                    <a:pt x="1019" y="794"/>
                  </a:cubicBezTo>
                  <a:cubicBezTo>
                    <a:pt x="706" y="752"/>
                    <a:pt x="498" y="502"/>
                    <a:pt x="456" y="211"/>
                  </a:cubicBezTo>
                  <a:cubicBezTo>
                    <a:pt x="456" y="106"/>
                    <a:pt x="373" y="23"/>
                    <a:pt x="270" y="3"/>
                  </a:cubicBezTo>
                  <a:cubicBezTo>
                    <a:pt x="259" y="1"/>
                    <a:pt x="24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5181225" y="2598050"/>
              <a:ext cx="51525" cy="40850"/>
            </a:xfrm>
            <a:custGeom>
              <a:avLst/>
              <a:gdLst/>
              <a:ahLst/>
              <a:cxnLst/>
              <a:rect l="l" t="t" r="r" b="b"/>
              <a:pathLst>
                <a:path w="2061" h="1634" extrusionOk="0">
                  <a:moveTo>
                    <a:pt x="1222" y="1"/>
                  </a:moveTo>
                  <a:cubicBezTo>
                    <a:pt x="1005" y="1"/>
                    <a:pt x="783" y="64"/>
                    <a:pt x="583" y="198"/>
                  </a:cubicBezTo>
                  <a:cubicBezTo>
                    <a:pt x="167" y="489"/>
                    <a:pt x="0" y="1030"/>
                    <a:pt x="188" y="1487"/>
                  </a:cubicBezTo>
                  <a:cubicBezTo>
                    <a:pt x="216" y="1582"/>
                    <a:pt x="297" y="1633"/>
                    <a:pt x="385" y="1633"/>
                  </a:cubicBezTo>
                  <a:cubicBezTo>
                    <a:pt x="431" y="1633"/>
                    <a:pt x="478" y="1619"/>
                    <a:pt x="521" y="1591"/>
                  </a:cubicBezTo>
                  <a:cubicBezTo>
                    <a:pt x="605" y="1549"/>
                    <a:pt x="646" y="1424"/>
                    <a:pt x="605" y="1341"/>
                  </a:cubicBezTo>
                  <a:cubicBezTo>
                    <a:pt x="500" y="1071"/>
                    <a:pt x="605" y="738"/>
                    <a:pt x="854" y="572"/>
                  </a:cubicBezTo>
                  <a:cubicBezTo>
                    <a:pt x="965" y="488"/>
                    <a:pt x="1093" y="450"/>
                    <a:pt x="1219" y="450"/>
                  </a:cubicBezTo>
                  <a:cubicBezTo>
                    <a:pt x="1376" y="450"/>
                    <a:pt x="1529" y="509"/>
                    <a:pt x="1645" y="614"/>
                  </a:cubicBezTo>
                  <a:cubicBezTo>
                    <a:pt x="1686" y="644"/>
                    <a:pt x="1738" y="660"/>
                    <a:pt x="1790" y="660"/>
                  </a:cubicBezTo>
                  <a:cubicBezTo>
                    <a:pt x="1842" y="660"/>
                    <a:pt x="1894" y="644"/>
                    <a:pt x="1936" y="614"/>
                  </a:cubicBezTo>
                  <a:cubicBezTo>
                    <a:pt x="2039" y="530"/>
                    <a:pt x="2061" y="364"/>
                    <a:pt x="1936" y="259"/>
                  </a:cubicBezTo>
                  <a:cubicBezTo>
                    <a:pt x="1733" y="90"/>
                    <a:pt x="1481" y="1"/>
                    <a:pt x="1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3"/>
            <p:cNvSpPr/>
            <p:nvPr/>
          </p:nvSpPr>
          <p:spPr>
            <a:xfrm>
              <a:off x="5186975" y="2559325"/>
              <a:ext cx="54100" cy="35075"/>
            </a:xfrm>
            <a:custGeom>
              <a:avLst/>
              <a:gdLst/>
              <a:ahLst/>
              <a:cxnLst/>
              <a:rect l="l" t="t" r="r" b="b"/>
              <a:pathLst>
                <a:path w="2164" h="1403" extrusionOk="0">
                  <a:moveTo>
                    <a:pt x="1158" y="0"/>
                  </a:moveTo>
                  <a:cubicBezTo>
                    <a:pt x="1037" y="0"/>
                    <a:pt x="913" y="20"/>
                    <a:pt x="791" y="61"/>
                  </a:cubicBezTo>
                  <a:cubicBezTo>
                    <a:pt x="311" y="227"/>
                    <a:pt x="0" y="706"/>
                    <a:pt x="42" y="1206"/>
                  </a:cubicBezTo>
                  <a:cubicBezTo>
                    <a:pt x="58" y="1325"/>
                    <a:pt x="161" y="1403"/>
                    <a:pt x="266" y="1403"/>
                  </a:cubicBezTo>
                  <a:cubicBezTo>
                    <a:pt x="289" y="1403"/>
                    <a:pt x="311" y="1399"/>
                    <a:pt x="333" y="1392"/>
                  </a:cubicBezTo>
                  <a:cubicBezTo>
                    <a:pt x="436" y="1350"/>
                    <a:pt x="499" y="1267"/>
                    <a:pt x="499" y="1164"/>
                  </a:cubicBezTo>
                  <a:cubicBezTo>
                    <a:pt x="478" y="873"/>
                    <a:pt x="644" y="581"/>
                    <a:pt x="935" y="498"/>
                  </a:cubicBezTo>
                  <a:cubicBezTo>
                    <a:pt x="1011" y="471"/>
                    <a:pt x="1089" y="458"/>
                    <a:pt x="1164" y="458"/>
                  </a:cubicBezTo>
                  <a:cubicBezTo>
                    <a:pt x="1380" y="458"/>
                    <a:pt x="1583" y="563"/>
                    <a:pt x="1706" y="748"/>
                  </a:cubicBezTo>
                  <a:cubicBezTo>
                    <a:pt x="1751" y="809"/>
                    <a:pt x="1819" y="847"/>
                    <a:pt x="1885" y="847"/>
                  </a:cubicBezTo>
                  <a:cubicBezTo>
                    <a:pt x="1910" y="847"/>
                    <a:pt x="1933" y="842"/>
                    <a:pt x="1956" y="831"/>
                  </a:cubicBezTo>
                  <a:cubicBezTo>
                    <a:pt x="2100" y="790"/>
                    <a:pt x="2164" y="623"/>
                    <a:pt x="2080" y="498"/>
                  </a:cubicBezTo>
                  <a:cubicBezTo>
                    <a:pt x="1876" y="184"/>
                    <a:pt x="1530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3"/>
            <p:cNvSpPr/>
            <p:nvPr/>
          </p:nvSpPr>
          <p:spPr>
            <a:xfrm>
              <a:off x="4976850" y="2466175"/>
              <a:ext cx="9875" cy="2750"/>
            </a:xfrm>
            <a:custGeom>
              <a:avLst/>
              <a:gdLst/>
              <a:ahLst/>
              <a:cxnLst/>
              <a:rect l="l" t="t" r="r" b="b"/>
              <a:pathLst>
                <a:path w="395" h="110" extrusionOk="0">
                  <a:moveTo>
                    <a:pt x="0" y="0"/>
                  </a:moveTo>
                  <a:cubicBezTo>
                    <a:pt x="20" y="42"/>
                    <a:pt x="62" y="83"/>
                    <a:pt x="103" y="105"/>
                  </a:cubicBezTo>
                  <a:cubicBezTo>
                    <a:pt x="124" y="108"/>
                    <a:pt x="144" y="110"/>
                    <a:pt x="164" y="110"/>
                  </a:cubicBezTo>
                  <a:cubicBezTo>
                    <a:pt x="262" y="110"/>
                    <a:pt x="343" y="7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3"/>
            <p:cNvSpPr/>
            <p:nvPr/>
          </p:nvSpPr>
          <p:spPr>
            <a:xfrm>
              <a:off x="5017400" y="2466175"/>
              <a:ext cx="16125" cy="18475"/>
            </a:xfrm>
            <a:custGeom>
              <a:avLst/>
              <a:gdLst/>
              <a:ahLst/>
              <a:cxnLst/>
              <a:rect l="l" t="t" r="r" b="b"/>
              <a:pathLst>
                <a:path w="645" h="739" extrusionOk="0">
                  <a:moveTo>
                    <a:pt x="1" y="0"/>
                  </a:moveTo>
                  <a:cubicBezTo>
                    <a:pt x="104" y="147"/>
                    <a:pt x="146" y="291"/>
                    <a:pt x="126" y="458"/>
                  </a:cubicBezTo>
                  <a:cubicBezTo>
                    <a:pt x="126" y="583"/>
                    <a:pt x="187" y="688"/>
                    <a:pt x="292" y="729"/>
                  </a:cubicBezTo>
                  <a:cubicBezTo>
                    <a:pt x="317" y="735"/>
                    <a:pt x="342" y="738"/>
                    <a:pt x="366" y="738"/>
                  </a:cubicBezTo>
                  <a:cubicBezTo>
                    <a:pt x="504" y="738"/>
                    <a:pt x="625" y="641"/>
                    <a:pt x="625" y="499"/>
                  </a:cubicBezTo>
                  <a:cubicBezTo>
                    <a:pt x="645" y="333"/>
                    <a:pt x="625" y="167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3"/>
            <p:cNvSpPr/>
            <p:nvPr/>
          </p:nvSpPr>
          <p:spPr>
            <a:xfrm>
              <a:off x="4920125" y="2466175"/>
              <a:ext cx="25525" cy="5325"/>
            </a:xfrm>
            <a:custGeom>
              <a:avLst/>
              <a:gdLst/>
              <a:ahLst/>
              <a:cxnLst/>
              <a:rect l="l" t="t" r="r" b="b"/>
              <a:pathLst>
                <a:path w="1021" h="213" extrusionOk="0">
                  <a:moveTo>
                    <a:pt x="1" y="0"/>
                  </a:moveTo>
                  <a:cubicBezTo>
                    <a:pt x="22" y="105"/>
                    <a:pt x="105" y="188"/>
                    <a:pt x="209" y="208"/>
                  </a:cubicBezTo>
                  <a:cubicBezTo>
                    <a:pt x="245" y="211"/>
                    <a:pt x="282" y="212"/>
                    <a:pt x="318" y="212"/>
                  </a:cubicBezTo>
                  <a:cubicBezTo>
                    <a:pt x="572" y="212"/>
                    <a:pt x="820" y="146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3"/>
            <p:cNvSpPr/>
            <p:nvPr/>
          </p:nvSpPr>
          <p:spPr>
            <a:xfrm>
              <a:off x="4952375" y="2466175"/>
              <a:ext cx="32800" cy="40875"/>
            </a:xfrm>
            <a:custGeom>
              <a:avLst/>
              <a:gdLst/>
              <a:ahLst/>
              <a:cxnLst/>
              <a:rect l="l" t="t" r="r" b="b"/>
              <a:pathLst>
                <a:path w="1312" h="1635" extrusionOk="0">
                  <a:moveTo>
                    <a:pt x="480" y="0"/>
                  </a:moveTo>
                  <a:cubicBezTo>
                    <a:pt x="480" y="0"/>
                    <a:pt x="458" y="0"/>
                    <a:pt x="458" y="22"/>
                  </a:cubicBezTo>
                  <a:cubicBezTo>
                    <a:pt x="147" y="250"/>
                    <a:pt x="0" y="688"/>
                    <a:pt x="167" y="1082"/>
                  </a:cubicBezTo>
                  <a:cubicBezTo>
                    <a:pt x="314" y="1431"/>
                    <a:pt x="639" y="1634"/>
                    <a:pt x="984" y="1634"/>
                  </a:cubicBezTo>
                  <a:cubicBezTo>
                    <a:pt x="1030" y="1634"/>
                    <a:pt x="1077" y="1630"/>
                    <a:pt x="1124" y="1623"/>
                  </a:cubicBezTo>
                  <a:cubicBezTo>
                    <a:pt x="1249" y="1623"/>
                    <a:pt x="1312" y="1498"/>
                    <a:pt x="1270" y="1373"/>
                  </a:cubicBezTo>
                  <a:cubicBezTo>
                    <a:pt x="1253" y="1305"/>
                    <a:pt x="1193" y="1264"/>
                    <a:pt x="1126" y="1264"/>
                  </a:cubicBezTo>
                  <a:cubicBezTo>
                    <a:pt x="1112" y="1264"/>
                    <a:pt x="1097" y="1266"/>
                    <a:pt x="1082" y="1270"/>
                  </a:cubicBezTo>
                  <a:cubicBezTo>
                    <a:pt x="1065" y="1271"/>
                    <a:pt x="1048" y="1272"/>
                    <a:pt x="1030" y="1272"/>
                  </a:cubicBezTo>
                  <a:cubicBezTo>
                    <a:pt x="801" y="1272"/>
                    <a:pt x="597" y="1149"/>
                    <a:pt x="500" y="937"/>
                  </a:cubicBezTo>
                  <a:cubicBezTo>
                    <a:pt x="417" y="708"/>
                    <a:pt x="500" y="458"/>
                    <a:pt x="688" y="313"/>
                  </a:cubicBezTo>
                  <a:cubicBezTo>
                    <a:pt x="749" y="250"/>
                    <a:pt x="771" y="167"/>
                    <a:pt x="729" y="83"/>
                  </a:cubicBezTo>
                  <a:cubicBezTo>
                    <a:pt x="729" y="42"/>
                    <a:pt x="688" y="22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3"/>
            <p:cNvSpPr/>
            <p:nvPr/>
          </p:nvSpPr>
          <p:spPr>
            <a:xfrm>
              <a:off x="4878525" y="2466175"/>
              <a:ext cx="7850" cy="8450"/>
            </a:xfrm>
            <a:custGeom>
              <a:avLst/>
              <a:gdLst/>
              <a:ahLst/>
              <a:cxnLst/>
              <a:rect l="l" t="t" r="r" b="b"/>
              <a:pathLst>
                <a:path w="314" h="338" extrusionOk="0">
                  <a:moveTo>
                    <a:pt x="42" y="0"/>
                  </a:moveTo>
                  <a:cubicBezTo>
                    <a:pt x="22" y="63"/>
                    <a:pt x="0" y="147"/>
                    <a:pt x="0" y="230"/>
                  </a:cubicBezTo>
                  <a:cubicBezTo>
                    <a:pt x="19" y="283"/>
                    <a:pt x="67" y="337"/>
                    <a:pt x="134" y="337"/>
                  </a:cubicBezTo>
                  <a:cubicBezTo>
                    <a:pt x="144" y="337"/>
                    <a:pt x="155" y="336"/>
                    <a:pt x="167" y="333"/>
                  </a:cubicBezTo>
                  <a:cubicBezTo>
                    <a:pt x="230" y="313"/>
                    <a:pt x="250" y="271"/>
                    <a:pt x="250" y="208"/>
                  </a:cubicBezTo>
                  <a:cubicBezTo>
                    <a:pt x="250" y="147"/>
                    <a:pt x="272" y="63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3"/>
            <p:cNvSpPr/>
            <p:nvPr/>
          </p:nvSpPr>
          <p:spPr>
            <a:xfrm>
              <a:off x="4989825" y="2471625"/>
              <a:ext cx="26575" cy="24125"/>
            </a:xfrm>
            <a:custGeom>
              <a:avLst/>
              <a:gdLst/>
              <a:ahLst/>
              <a:cxnLst/>
              <a:rect l="l" t="t" r="r" b="b"/>
              <a:pathLst>
                <a:path w="1063" h="965" extrusionOk="0">
                  <a:moveTo>
                    <a:pt x="386" y="1"/>
                  </a:moveTo>
                  <a:cubicBezTo>
                    <a:pt x="273" y="1"/>
                    <a:pt x="161" y="33"/>
                    <a:pt x="64" y="95"/>
                  </a:cubicBezTo>
                  <a:cubicBezTo>
                    <a:pt x="0" y="137"/>
                    <a:pt x="0" y="240"/>
                    <a:pt x="64" y="303"/>
                  </a:cubicBezTo>
                  <a:cubicBezTo>
                    <a:pt x="88" y="315"/>
                    <a:pt x="119" y="327"/>
                    <a:pt x="149" y="327"/>
                  </a:cubicBezTo>
                  <a:cubicBezTo>
                    <a:pt x="170" y="327"/>
                    <a:pt x="191" y="321"/>
                    <a:pt x="208" y="303"/>
                  </a:cubicBezTo>
                  <a:cubicBezTo>
                    <a:pt x="261" y="268"/>
                    <a:pt x="324" y="251"/>
                    <a:pt x="389" y="251"/>
                  </a:cubicBezTo>
                  <a:cubicBezTo>
                    <a:pt x="480" y="251"/>
                    <a:pt x="574" y="284"/>
                    <a:pt x="646" y="345"/>
                  </a:cubicBezTo>
                  <a:cubicBezTo>
                    <a:pt x="771" y="470"/>
                    <a:pt x="791" y="636"/>
                    <a:pt x="708" y="781"/>
                  </a:cubicBezTo>
                  <a:cubicBezTo>
                    <a:pt x="688" y="822"/>
                    <a:pt x="688" y="886"/>
                    <a:pt x="729" y="927"/>
                  </a:cubicBezTo>
                  <a:cubicBezTo>
                    <a:pt x="755" y="953"/>
                    <a:pt x="789" y="964"/>
                    <a:pt x="822" y="964"/>
                  </a:cubicBezTo>
                  <a:cubicBezTo>
                    <a:pt x="868" y="964"/>
                    <a:pt x="913" y="942"/>
                    <a:pt x="937" y="906"/>
                  </a:cubicBezTo>
                  <a:cubicBezTo>
                    <a:pt x="1062" y="656"/>
                    <a:pt x="1021" y="365"/>
                    <a:pt x="813" y="178"/>
                  </a:cubicBezTo>
                  <a:cubicBezTo>
                    <a:pt x="693" y="59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3"/>
            <p:cNvSpPr/>
            <p:nvPr/>
          </p:nvSpPr>
          <p:spPr>
            <a:xfrm>
              <a:off x="4951875" y="2515850"/>
              <a:ext cx="26525" cy="24100"/>
            </a:xfrm>
            <a:custGeom>
              <a:avLst/>
              <a:gdLst/>
              <a:ahLst/>
              <a:cxnLst/>
              <a:rect l="l" t="t" r="r" b="b"/>
              <a:pathLst>
                <a:path w="1061" h="964" extrusionOk="0">
                  <a:moveTo>
                    <a:pt x="407" y="0"/>
                  </a:moveTo>
                  <a:cubicBezTo>
                    <a:pt x="294" y="0"/>
                    <a:pt x="181" y="32"/>
                    <a:pt x="84" y="94"/>
                  </a:cubicBezTo>
                  <a:cubicBezTo>
                    <a:pt x="20" y="135"/>
                    <a:pt x="1" y="240"/>
                    <a:pt x="62" y="302"/>
                  </a:cubicBezTo>
                  <a:cubicBezTo>
                    <a:pt x="86" y="314"/>
                    <a:pt x="117" y="326"/>
                    <a:pt x="147" y="326"/>
                  </a:cubicBezTo>
                  <a:cubicBezTo>
                    <a:pt x="169" y="326"/>
                    <a:pt x="191" y="319"/>
                    <a:pt x="209" y="302"/>
                  </a:cubicBezTo>
                  <a:cubicBezTo>
                    <a:pt x="269" y="267"/>
                    <a:pt x="337" y="251"/>
                    <a:pt x="403" y="251"/>
                  </a:cubicBezTo>
                  <a:cubicBezTo>
                    <a:pt x="495" y="251"/>
                    <a:pt x="584" y="283"/>
                    <a:pt x="645" y="343"/>
                  </a:cubicBezTo>
                  <a:cubicBezTo>
                    <a:pt x="769" y="468"/>
                    <a:pt x="791" y="635"/>
                    <a:pt x="728" y="781"/>
                  </a:cubicBezTo>
                  <a:cubicBezTo>
                    <a:pt x="708" y="843"/>
                    <a:pt x="708" y="884"/>
                    <a:pt x="749" y="926"/>
                  </a:cubicBezTo>
                  <a:cubicBezTo>
                    <a:pt x="775" y="952"/>
                    <a:pt x="805" y="964"/>
                    <a:pt x="834" y="964"/>
                  </a:cubicBezTo>
                  <a:cubicBezTo>
                    <a:pt x="873" y="964"/>
                    <a:pt x="912" y="942"/>
                    <a:pt x="936" y="906"/>
                  </a:cubicBezTo>
                  <a:cubicBezTo>
                    <a:pt x="1061" y="656"/>
                    <a:pt x="1019" y="365"/>
                    <a:pt x="833" y="177"/>
                  </a:cubicBezTo>
                  <a:cubicBezTo>
                    <a:pt x="713" y="58"/>
                    <a:pt x="560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3"/>
            <p:cNvSpPr/>
            <p:nvPr/>
          </p:nvSpPr>
          <p:spPr>
            <a:xfrm>
              <a:off x="4867625" y="2500200"/>
              <a:ext cx="57225" cy="61250"/>
            </a:xfrm>
            <a:custGeom>
              <a:avLst/>
              <a:gdLst/>
              <a:ahLst/>
              <a:cxnLst/>
              <a:rect l="l" t="t" r="r" b="b"/>
              <a:pathLst>
                <a:path w="2289" h="2450" extrusionOk="0">
                  <a:moveTo>
                    <a:pt x="756" y="0"/>
                  </a:moveTo>
                  <a:cubicBezTo>
                    <a:pt x="585" y="0"/>
                    <a:pt x="413" y="31"/>
                    <a:pt x="250" y="95"/>
                  </a:cubicBezTo>
                  <a:cubicBezTo>
                    <a:pt x="62" y="159"/>
                    <a:pt x="0" y="387"/>
                    <a:pt x="103" y="533"/>
                  </a:cubicBezTo>
                  <a:cubicBezTo>
                    <a:pt x="165" y="610"/>
                    <a:pt x="262" y="652"/>
                    <a:pt x="349" y="652"/>
                  </a:cubicBezTo>
                  <a:cubicBezTo>
                    <a:pt x="380" y="652"/>
                    <a:pt x="410" y="647"/>
                    <a:pt x="436" y="636"/>
                  </a:cubicBezTo>
                  <a:cubicBezTo>
                    <a:pt x="533" y="602"/>
                    <a:pt x="634" y="585"/>
                    <a:pt x="734" y="585"/>
                  </a:cubicBezTo>
                  <a:cubicBezTo>
                    <a:pt x="1003" y="585"/>
                    <a:pt x="1269" y="707"/>
                    <a:pt x="1435" y="949"/>
                  </a:cubicBezTo>
                  <a:cubicBezTo>
                    <a:pt x="1665" y="1261"/>
                    <a:pt x="1643" y="1677"/>
                    <a:pt x="1393" y="1968"/>
                  </a:cubicBezTo>
                  <a:cubicBezTo>
                    <a:pt x="1310" y="2073"/>
                    <a:pt x="1310" y="2218"/>
                    <a:pt x="1373" y="2322"/>
                  </a:cubicBezTo>
                  <a:cubicBezTo>
                    <a:pt x="1438" y="2408"/>
                    <a:pt x="1530" y="2450"/>
                    <a:pt x="1618" y="2450"/>
                  </a:cubicBezTo>
                  <a:cubicBezTo>
                    <a:pt x="1701" y="2450"/>
                    <a:pt x="1780" y="2413"/>
                    <a:pt x="1831" y="2342"/>
                  </a:cubicBezTo>
                  <a:cubicBezTo>
                    <a:pt x="2247" y="1865"/>
                    <a:pt x="2289" y="1136"/>
                    <a:pt x="1914" y="595"/>
                  </a:cubicBezTo>
                  <a:cubicBezTo>
                    <a:pt x="1629" y="206"/>
                    <a:pt x="1195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3"/>
            <p:cNvSpPr/>
            <p:nvPr/>
          </p:nvSpPr>
          <p:spPr>
            <a:xfrm>
              <a:off x="4929000" y="2499925"/>
              <a:ext cx="24400" cy="41975"/>
            </a:xfrm>
            <a:custGeom>
              <a:avLst/>
              <a:gdLst/>
              <a:ahLst/>
              <a:cxnLst/>
              <a:rect l="l" t="t" r="r" b="b"/>
              <a:pathLst>
                <a:path w="976" h="1679" extrusionOk="0">
                  <a:moveTo>
                    <a:pt x="797" y="0"/>
                  </a:moveTo>
                  <a:cubicBezTo>
                    <a:pt x="788" y="0"/>
                    <a:pt x="778" y="1"/>
                    <a:pt x="769" y="3"/>
                  </a:cubicBezTo>
                  <a:cubicBezTo>
                    <a:pt x="375" y="65"/>
                    <a:pt x="83" y="378"/>
                    <a:pt x="42" y="772"/>
                  </a:cubicBezTo>
                  <a:cubicBezTo>
                    <a:pt x="0" y="1168"/>
                    <a:pt x="228" y="1521"/>
                    <a:pt x="583" y="1668"/>
                  </a:cubicBezTo>
                  <a:cubicBezTo>
                    <a:pt x="601" y="1675"/>
                    <a:pt x="620" y="1679"/>
                    <a:pt x="640" y="1679"/>
                  </a:cubicBezTo>
                  <a:cubicBezTo>
                    <a:pt x="727" y="1679"/>
                    <a:pt x="815" y="1607"/>
                    <a:pt x="832" y="1521"/>
                  </a:cubicBezTo>
                  <a:cubicBezTo>
                    <a:pt x="832" y="1438"/>
                    <a:pt x="791" y="1355"/>
                    <a:pt x="707" y="1335"/>
                  </a:cubicBezTo>
                  <a:cubicBezTo>
                    <a:pt x="499" y="1252"/>
                    <a:pt x="353" y="1043"/>
                    <a:pt x="375" y="814"/>
                  </a:cubicBezTo>
                  <a:cubicBezTo>
                    <a:pt x="416" y="564"/>
                    <a:pt x="583" y="378"/>
                    <a:pt x="811" y="356"/>
                  </a:cubicBezTo>
                  <a:cubicBezTo>
                    <a:pt x="894" y="336"/>
                    <a:pt x="957" y="273"/>
                    <a:pt x="957" y="190"/>
                  </a:cubicBezTo>
                  <a:cubicBezTo>
                    <a:pt x="975" y="96"/>
                    <a:pt x="891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3"/>
            <p:cNvSpPr/>
            <p:nvPr/>
          </p:nvSpPr>
          <p:spPr>
            <a:xfrm>
              <a:off x="4852025" y="2466175"/>
              <a:ext cx="18750" cy="28850"/>
            </a:xfrm>
            <a:custGeom>
              <a:avLst/>
              <a:gdLst/>
              <a:ahLst/>
              <a:cxnLst/>
              <a:rect l="l" t="t" r="r" b="b"/>
              <a:pathLst>
                <a:path w="750" h="1154" extrusionOk="0">
                  <a:moveTo>
                    <a:pt x="103" y="0"/>
                  </a:moveTo>
                  <a:cubicBezTo>
                    <a:pt x="186" y="63"/>
                    <a:pt x="250" y="147"/>
                    <a:pt x="291" y="250"/>
                  </a:cubicBezTo>
                  <a:cubicBezTo>
                    <a:pt x="353" y="458"/>
                    <a:pt x="270" y="708"/>
                    <a:pt x="83" y="832"/>
                  </a:cubicBezTo>
                  <a:cubicBezTo>
                    <a:pt x="20" y="874"/>
                    <a:pt x="0" y="957"/>
                    <a:pt x="20" y="1040"/>
                  </a:cubicBezTo>
                  <a:cubicBezTo>
                    <a:pt x="48" y="1111"/>
                    <a:pt x="115" y="1153"/>
                    <a:pt x="187" y="1153"/>
                  </a:cubicBezTo>
                  <a:cubicBezTo>
                    <a:pt x="222" y="1153"/>
                    <a:pt x="258" y="1144"/>
                    <a:pt x="291" y="1124"/>
                  </a:cubicBezTo>
                  <a:cubicBezTo>
                    <a:pt x="603" y="916"/>
                    <a:pt x="749" y="499"/>
                    <a:pt x="603" y="125"/>
                  </a:cubicBezTo>
                  <a:cubicBezTo>
                    <a:pt x="603" y="83"/>
                    <a:pt x="583" y="42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3"/>
            <p:cNvSpPr/>
            <p:nvPr/>
          </p:nvSpPr>
          <p:spPr>
            <a:xfrm>
              <a:off x="4900375" y="2475525"/>
              <a:ext cx="43200" cy="21900"/>
            </a:xfrm>
            <a:custGeom>
              <a:avLst/>
              <a:gdLst/>
              <a:ahLst/>
              <a:cxnLst/>
              <a:rect l="l" t="t" r="r" b="b"/>
              <a:pathLst>
                <a:path w="1728" h="876" extrusionOk="0">
                  <a:moveTo>
                    <a:pt x="208" y="1"/>
                  </a:moveTo>
                  <a:cubicBezTo>
                    <a:pt x="83" y="1"/>
                    <a:pt x="0" y="105"/>
                    <a:pt x="22" y="209"/>
                  </a:cubicBezTo>
                  <a:cubicBezTo>
                    <a:pt x="105" y="583"/>
                    <a:pt x="438" y="874"/>
                    <a:pt x="832" y="874"/>
                  </a:cubicBezTo>
                  <a:cubicBezTo>
                    <a:pt x="848" y="875"/>
                    <a:pt x="863" y="876"/>
                    <a:pt x="879" y="876"/>
                  </a:cubicBezTo>
                  <a:cubicBezTo>
                    <a:pt x="1273" y="876"/>
                    <a:pt x="1585" y="612"/>
                    <a:pt x="1686" y="272"/>
                  </a:cubicBezTo>
                  <a:cubicBezTo>
                    <a:pt x="1728" y="147"/>
                    <a:pt x="1644" y="42"/>
                    <a:pt x="1540" y="42"/>
                  </a:cubicBezTo>
                  <a:cubicBezTo>
                    <a:pt x="1456" y="42"/>
                    <a:pt x="1373" y="84"/>
                    <a:pt x="1353" y="167"/>
                  </a:cubicBezTo>
                  <a:cubicBezTo>
                    <a:pt x="1293" y="364"/>
                    <a:pt x="1104" y="523"/>
                    <a:pt x="891" y="523"/>
                  </a:cubicBezTo>
                  <a:cubicBezTo>
                    <a:pt x="879" y="523"/>
                    <a:pt x="866" y="523"/>
                    <a:pt x="854" y="522"/>
                  </a:cubicBezTo>
                  <a:cubicBezTo>
                    <a:pt x="604" y="522"/>
                    <a:pt x="416" y="355"/>
                    <a:pt x="375" y="125"/>
                  </a:cubicBezTo>
                  <a:cubicBezTo>
                    <a:pt x="355" y="64"/>
                    <a:pt x="291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3"/>
            <p:cNvSpPr/>
            <p:nvPr/>
          </p:nvSpPr>
          <p:spPr>
            <a:xfrm>
              <a:off x="5052225" y="2466175"/>
              <a:ext cx="57800" cy="32050"/>
            </a:xfrm>
            <a:custGeom>
              <a:avLst/>
              <a:gdLst/>
              <a:ahLst/>
              <a:cxnLst/>
              <a:rect l="l" t="t" r="r" b="b"/>
              <a:pathLst>
                <a:path w="2312" h="1282" extrusionOk="0">
                  <a:moveTo>
                    <a:pt x="64" y="0"/>
                  </a:moveTo>
                  <a:cubicBezTo>
                    <a:pt x="1" y="125"/>
                    <a:pt x="43" y="271"/>
                    <a:pt x="167" y="355"/>
                  </a:cubicBezTo>
                  <a:cubicBezTo>
                    <a:pt x="202" y="368"/>
                    <a:pt x="239" y="375"/>
                    <a:pt x="276" y="375"/>
                  </a:cubicBezTo>
                  <a:cubicBezTo>
                    <a:pt x="350" y="375"/>
                    <a:pt x="425" y="347"/>
                    <a:pt x="480" y="291"/>
                  </a:cubicBezTo>
                  <a:cubicBezTo>
                    <a:pt x="613" y="146"/>
                    <a:pt x="814" y="59"/>
                    <a:pt x="1018" y="59"/>
                  </a:cubicBezTo>
                  <a:cubicBezTo>
                    <a:pt x="1133" y="59"/>
                    <a:pt x="1249" y="87"/>
                    <a:pt x="1354" y="147"/>
                  </a:cubicBezTo>
                  <a:cubicBezTo>
                    <a:pt x="1665" y="313"/>
                    <a:pt x="1812" y="646"/>
                    <a:pt x="1728" y="957"/>
                  </a:cubicBezTo>
                  <a:cubicBezTo>
                    <a:pt x="1707" y="1082"/>
                    <a:pt x="1748" y="1187"/>
                    <a:pt x="1853" y="1248"/>
                  </a:cubicBezTo>
                  <a:cubicBezTo>
                    <a:pt x="1892" y="1271"/>
                    <a:pt x="1934" y="1281"/>
                    <a:pt x="1975" y="1281"/>
                  </a:cubicBezTo>
                  <a:cubicBezTo>
                    <a:pt x="2088" y="1281"/>
                    <a:pt x="2197" y="1204"/>
                    <a:pt x="2228" y="1082"/>
                  </a:cubicBezTo>
                  <a:cubicBezTo>
                    <a:pt x="2311" y="708"/>
                    <a:pt x="2206" y="291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3"/>
            <p:cNvSpPr/>
            <p:nvPr/>
          </p:nvSpPr>
          <p:spPr>
            <a:xfrm>
              <a:off x="4996075" y="2524975"/>
              <a:ext cx="48400" cy="55175"/>
            </a:xfrm>
            <a:custGeom>
              <a:avLst/>
              <a:gdLst/>
              <a:ahLst/>
              <a:cxnLst/>
              <a:rect l="l" t="t" r="r" b="b"/>
              <a:pathLst>
                <a:path w="1936" h="2207" extrusionOk="0">
                  <a:moveTo>
                    <a:pt x="1256" y="1"/>
                  </a:moveTo>
                  <a:cubicBezTo>
                    <a:pt x="1172" y="1"/>
                    <a:pt x="1087" y="43"/>
                    <a:pt x="1040" y="125"/>
                  </a:cubicBezTo>
                  <a:cubicBezTo>
                    <a:pt x="999" y="228"/>
                    <a:pt x="999" y="353"/>
                    <a:pt x="1082" y="436"/>
                  </a:cubicBezTo>
                  <a:cubicBezTo>
                    <a:pt x="1312" y="666"/>
                    <a:pt x="1373" y="1040"/>
                    <a:pt x="1207" y="1331"/>
                  </a:cubicBezTo>
                  <a:cubicBezTo>
                    <a:pt x="1074" y="1563"/>
                    <a:pt x="824" y="1690"/>
                    <a:pt x="569" y="1690"/>
                  </a:cubicBezTo>
                  <a:cubicBezTo>
                    <a:pt x="504" y="1690"/>
                    <a:pt x="438" y="1681"/>
                    <a:pt x="375" y="1664"/>
                  </a:cubicBezTo>
                  <a:cubicBezTo>
                    <a:pt x="357" y="1661"/>
                    <a:pt x="339" y="1659"/>
                    <a:pt x="320" y="1659"/>
                  </a:cubicBezTo>
                  <a:cubicBezTo>
                    <a:pt x="230" y="1659"/>
                    <a:pt x="136" y="1702"/>
                    <a:pt x="83" y="1789"/>
                  </a:cubicBezTo>
                  <a:cubicBezTo>
                    <a:pt x="0" y="1934"/>
                    <a:pt x="83" y="2122"/>
                    <a:pt x="250" y="2164"/>
                  </a:cubicBezTo>
                  <a:cubicBezTo>
                    <a:pt x="354" y="2192"/>
                    <a:pt x="460" y="2206"/>
                    <a:pt x="566" y="2206"/>
                  </a:cubicBezTo>
                  <a:cubicBezTo>
                    <a:pt x="992" y="2206"/>
                    <a:pt x="1411" y="1981"/>
                    <a:pt x="1644" y="1581"/>
                  </a:cubicBezTo>
                  <a:cubicBezTo>
                    <a:pt x="1936" y="1082"/>
                    <a:pt x="1831" y="458"/>
                    <a:pt x="1436" y="83"/>
                  </a:cubicBezTo>
                  <a:cubicBezTo>
                    <a:pt x="1390" y="28"/>
                    <a:pt x="1323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3"/>
            <p:cNvSpPr/>
            <p:nvPr/>
          </p:nvSpPr>
          <p:spPr>
            <a:xfrm>
              <a:off x="5020000" y="2586450"/>
              <a:ext cx="29150" cy="43050"/>
            </a:xfrm>
            <a:custGeom>
              <a:avLst/>
              <a:gdLst/>
              <a:ahLst/>
              <a:cxnLst/>
              <a:rect l="l" t="t" r="r" b="b"/>
              <a:pathLst>
                <a:path w="1166" h="1722" extrusionOk="0">
                  <a:moveTo>
                    <a:pt x="642" y="0"/>
                  </a:moveTo>
                  <a:cubicBezTo>
                    <a:pt x="616" y="0"/>
                    <a:pt x="588" y="5"/>
                    <a:pt x="563" y="16"/>
                  </a:cubicBezTo>
                  <a:cubicBezTo>
                    <a:pt x="208" y="204"/>
                    <a:pt x="0" y="620"/>
                    <a:pt x="105" y="1036"/>
                  </a:cubicBezTo>
                  <a:cubicBezTo>
                    <a:pt x="208" y="1430"/>
                    <a:pt x="563" y="1722"/>
                    <a:pt x="957" y="1722"/>
                  </a:cubicBezTo>
                  <a:cubicBezTo>
                    <a:pt x="1082" y="1722"/>
                    <a:pt x="1165" y="1619"/>
                    <a:pt x="1145" y="1494"/>
                  </a:cubicBezTo>
                  <a:cubicBezTo>
                    <a:pt x="1123" y="1410"/>
                    <a:pt x="1062" y="1369"/>
                    <a:pt x="979" y="1347"/>
                  </a:cubicBezTo>
                  <a:cubicBezTo>
                    <a:pt x="729" y="1347"/>
                    <a:pt x="521" y="1181"/>
                    <a:pt x="458" y="953"/>
                  </a:cubicBezTo>
                  <a:cubicBezTo>
                    <a:pt x="396" y="703"/>
                    <a:pt x="521" y="453"/>
                    <a:pt x="729" y="349"/>
                  </a:cubicBezTo>
                  <a:cubicBezTo>
                    <a:pt x="791" y="307"/>
                    <a:pt x="832" y="224"/>
                    <a:pt x="812" y="141"/>
                  </a:cubicBezTo>
                  <a:cubicBezTo>
                    <a:pt x="796" y="47"/>
                    <a:pt x="722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5047025" y="2533725"/>
              <a:ext cx="24500" cy="25700"/>
            </a:xfrm>
            <a:custGeom>
              <a:avLst/>
              <a:gdLst/>
              <a:ahLst/>
              <a:cxnLst/>
              <a:rect l="l" t="t" r="r" b="b"/>
              <a:pathLst>
                <a:path w="980" h="1028" extrusionOk="0">
                  <a:moveTo>
                    <a:pt x="330" y="0"/>
                  </a:moveTo>
                  <a:cubicBezTo>
                    <a:pt x="254" y="0"/>
                    <a:pt x="178" y="14"/>
                    <a:pt x="106" y="44"/>
                  </a:cubicBezTo>
                  <a:cubicBezTo>
                    <a:pt x="23" y="86"/>
                    <a:pt x="1" y="169"/>
                    <a:pt x="42" y="232"/>
                  </a:cubicBezTo>
                  <a:cubicBezTo>
                    <a:pt x="69" y="272"/>
                    <a:pt x="104" y="286"/>
                    <a:pt x="137" y="286"/>
                  </a:cubicBezTo>
                  <a:cubicBezTo>
                    <a:pt x="156" y="286"/>
                    <a:pt x="174" y="281"/>
                    <a:pt x="189" y="274"/>
                  </a:cubicBezTo>
                  <a:cubicBezTo>
                    <a:pt x="233" y="255"/>
                    <a:pt x="280" y="245"/>
                    <a:pt x="328" y="245"/>
                  </a:cubicBezTo>
                  <a:cubicBezTo>
                    <a:pt x="439" y="245"/>
                    <a:pt x="553" y="297"/>
                    <a:pt x="625" y="399"/>
                  </a:cubicBezTo>
                  <a:cubicBezTo>
                    <a:pt x="730" y="524"/>
                    <a:pt x="730" y="710"/>
                    <a:pt x="625" y="835"/>
                  </a:cubicBezTo>
                  <a:cubicBezTo>
                    <a:pt x="583" y="877"/>
                    <a:pt x="583" y="940"/>
                    <a:pt x="625" y="981"/>
                  </a:cubicBezTo>
                  <a:cubicBezTo>
                    <a:pt x="646" y="1012"/>
                    <a:pt x="682" y="1028"/>
                    <a:pt x="719" y="1028"/>
                  </a:cubicBezTo>
                  <a:cubicBezTo>
                    <a:pt x="756" y="1028"/>
                    <a:pt x="792" y="1012"/>
                    <a:pt x="813" y="981"/>
                  </a:cubicBezTo>
                  <a:cubicBezTo>
                    <a:pt x="979" y="773"/>
                    <a:pt x="979" y="460"/>
                    <a:pt x="813" y="232"/>
                  </a:cubicBezTo>
                  <a:cubicBezTo>
                    <a:pt x="695" y="85"/>
                    <a:pt x="514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5050150" y="2603050"/>
              <a:ext cx="25000" cy="25550"/>
            </a:xfrm>
            <a:custGeom>
              <a:avLst/>
              <a:gdLst/>
              <a:ahLst/>
              <a:cxnLst/>
              <a:rect l="l" t="t" r="r" b="b"/>
              <a:pathLst>
                <a:path w="1000" h="1022" extrusionOk="0">
                  <a:moveTo>
                    <a:pt x="353" y="0"/>
                  </a:moveTo>
                  <a:cubicBezTo>
                    <a:pt x="270" y="0"/>
                    <a:pt x="186" y="19"/>
                    <a:pt x="106" y="59"/>
                  </a:cubicBezTo>
                  <a:cubicBezTo>
                    <a:pt x="22" y="81"/>
                    <a:pt x="1" y="184"/>
                    <a:pt x="64" y="247"/>
                  </a:cubicBezTo>
                  <a:cubicBezTo>
                    <a:pt x="76" y="273"/>
                    <a:pt x="105" y="290"/>
                    <a:pt x="139" y="290"/>
                  </a:cubicBezTo>
                  <a:cubicBezTo>
                    <a:pt x="161" y="290"/>
                    <a:pt x="185" y="283"/>
                    <a:pt x="209" y="267"/>
                  </a:cubicBezTo>
                  <a:cubicBezTo>
                    <a:pt x="252" y="249"/>
                    <a:pt x="298" y="240"/>
                    <a:pt x="343" y="240"/>
                  </a:cubicBezTo>
                  <a:cubicBezTo>
                    <a:pt x="449" y="240"/>
                    <a:pt x="552" y="290"/>
                    <a:pt x="625" y="392"/>
                  </a:cubicBezTo>
                  <a:cubicBezTo>
                    <a:pt x="730" y="517"/>
                    <a:pt x="730" y="705"/>
                    <a:pt x="625" y="830"/>
                  </a:cubicBezTo>
                  <a:cubicBezTo>
                    <a:pt x="583" y="871"/>
                    <a:pt x="583" y="933"/>
                    <a:pt x="625" y="974"/>
                  </a:cubicBezTo>
                  <a:cubicBezTo>
                    <a:pt x="646" y="1006"/>
                    <a:pt x="682" y="1022"/>
                    <a:pt x="719" y="1022"/>
                  </a:cubicBezTo>
                  <a:cubicBezTo>
                    <a:pt x="755" y="1022"/>
                    <a:pt x="792" y="1006"/>
                    <a:pt x="813" y="974"/>
                  </a:cubicBezTo>
                  <a:cubicBezTo>
                    <a:pt x="979" y="766"/>
                    <a:pt x="999" y="455"/>
                    <a:pt x="813" y="226"/>
                  </a:cubicBezTo>
                  <a:cubicBezTo>
                    <a:pt x="700" y="84"/>
                    <a:pt x="529" y="0"/>
                    <a:pt x="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5007500" y="2502525"/>
              <a:ext cx="29150" cy="19975"/>
            </a:xfrm>
            <a:custGeom>
              <a:avLst/>
              <a:gdLst/>
              <a:ahLst/>
              <a:cxnLst/>
              <a:rect l="l" t="t" r="r" b="b"/>
              <a:pathLst>
                <a:path w="1166" h="799" extrusionOk="0">
                  <a:moveTo>
                    <a:pt x="630" y="0"/>
                  </a:moveTo>
                  <a:cubicBezTo>
                    <a:pt x="553" y="0"/>
                    <a:pt x="474" y="15"/>
                    <a:pt x="397" y="44"/>
                  </a:cubicBezTo>
                  <a:cubicBezTo>
                    <a:pt x="147" y="149"/>
                    <a:pt x="1" y="419"/>
                    <a:pt x="22" y="690"/>
                  </a:cubicBezTo>
                  <a:cubicBezTo>
                    <a:pt x="39" y="758"/>
                    <a:pt x="98" y="799"/>
                    <a:pt x="154" y="799"/>
                  </a:cubicBezTo>
                  <a:cubicBezTo>
                    <a:pt x="166" y="799"/>
                    <a:pt x="178" y="797"/>
                    <a:pt x="189" y="793"/>
                  </a:cubicBezTo>
                  <a:cubicBezTo>
                    <a:pt x="250" y="773"/>
                    <a:pt x="272" y="710"/>
                    <a:pt x="272" y="648"/>
                  </a:cubicBezTo>
                  <a:cubicBezTo>
                    <a:pt x="250" y="502"/>
                    <a:pt x="334" y="335"/>
                    <a:pt x="500" y="274"/>
                  </a:cubicBezTo>
                  <a:cubicBezTo>
                    <a:pt x="539" y="257"/>
                    <a:pt x="580" y="249"/>
                    <a:pt x="621" y="249"/>
                  </a:cubicBezTo>
                  <a:cubicBezTo>
                    <a:pt x="731" y="249"/>
                    <a:pt x="841" y="307"/>
                    <a:pt x="916" y="399"/>
                  </a:cubicBezTo>
                  <a:cubicBezTo>
                    <a:pt x="947" y="429"/>
                    <a:pt x="977" y="448"/>
                    <a:pt x="1016" y="448"/>
                  </a:cubicBezTo>
                  <a:cubicBezTo>
                    <a:pt x="1030" y="448"/>
                    <a:pt x="1046" y="446"/>
                    <a:pt x="1063" y="440"/>
                  </a:cubicBezTo>
                  <a:cubicBezTo>
                    <a:pt x="1146" y="399"/>
                    <a:pt x="1166" y="315"/>
                    <a:pt x="1104" y="252"/>
                  </a:cubicBezTo>
                  <a:cubicBezTo>
                    <a:pt x="1000" y="89"/>
                    <a:pt x="821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4955550" y="2558700"/>
              <a:ext cx="30125" cy="16800"/>
            </a:xfrm>
            <a:custGeom>
              <a:avLst/>
              <a:gdLst/>
              <a:ahLst/>
              <a:cxnLst/>
              <a:rect l="l" t="t" r="r" b="b"/>
              <a:pathLst>
                <a:path w="1205" h="672" extrusionOk="0">
                  <a:moveTo>
                    <a:pt x="583" y="1"/>
                  </a:moveTo>
                  <a:cubicBezTo>
                    <a:pt x="569" y="1"/>
                    <a:pt x="554" y="1"/>
                    <a:pt x="539" y="2"/>
                  </a:cubicBezTo>
                  <a:cubicBezTo>
                    <a:pt x="270" y="44"/>
                    <a:pt x="40" y="274"/>
                    <a:pt x="20" y="523"/>
                  </a:cubicBezTo>
                  <a:cubicBezTo>
                    <a:pt x="1" y="597"/>
                    <a:pt x="65" y="672"/>
                    <a:pt x="124" y="672"/>
                  </a:cubicBezTo>
                  <a:cubicBezTo>
                    <a:pt x="131" y="672"/>
                    <a:pt x="138" y="670"/>
                    <a:pt x="145" y="668"/>
                  </a:cubicBezTo>
                  <a:cubicBezTo>
                    <a:pt x="206" y="668"/>
                    <a:pt x="248" y="626"/>
                    <a:pt x="248" y="565"/>
                  </a:cubicBezTo>
                  <a:cubicBezTo>
                    <a:pt x="270" y="398"/>
                    <a:pt x="394" y="274"/>
                    <a:pt x="561" y="252"/>
                  </a:cubicBezTo>
                  <a:cubicBezTo>
                    <a:pt x="575" y="250"/>
                    <a:pt x="589" y="250"/>
                    <a:pt x="602" y="250"/>
                  </a:cubicBezTo>
                  <a:cubicBezTo>
                    <a:pt x="754" y="250"/>
                    <a:pt x="899" y="347"/>
                    <a:pt x="955" y="482"/>
                  </a:cubicBezTo>
                  <a:cubicBezTo>
                    <a:pt x="977" y="523"/>
                    <a:pt x="1019" y="565"/>
                    <a:pt x="1080" y="565"/>
                  </a:cubicBezTo>
                  <a:cubicBezTo>
                    <a:pt x="1163" y="543"/>
                    <a:pt x="1205" y="460"/>
                    <a:pt x="1185" y="398"/>
                  </a:cubicBezTo>
                  <a:cubicBezTo>
                    <a:pt x="1086" y="162"/>
                    <a:pt x="839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5074150" y="2515500"/>
              <a:ext cx="18175" cy="29125"/>
            </a:xfrm>
            <a:custGeom>
              <a:avLst/>
              <a:gdLst/>
              <a:ahLst/>
              <a:cxnLst/>
              <a:rect l="l" t="t" r="r" b="b"/>
              <a:pathLst>
                <a:path w="727" h="1165" extrusionOk="0">
                  <a:moveTo>
                    <a:pt x="117" y="1"/>
                  </a:moveTo>
                  <a:cubicBezTo>
                    <a:pt x="48" y="1"/>
                    <a:pt x="0" y="73"/>
                    <a:pt x="19" y="129"/>
                  </a:cubicBezTo>
                  <a:cubicBezTo>
                    <a:pt x="19" y="191"/>
                    <a:pt x="61" y="232"/>
                    <a:pt x="123" y="232"/>
                  </a:cubicBezTo>
                  <a:cubicBezTo>
                    <a:pt x="269" y="254"/>
                    <a:pt x="414" y="379"/>
                    <a:pt x="435" y="545"/>
                  </a:cubicBezTo>
                  <a:cubicBezTo>
                    <a:pt x="455" y="712"/>
                    <a:pt x="372" y="857"/>
                    <a:pt x="227" y="920"/>
                  </a:cubicBezTo>
                  <a:cubicBezTo>
                    <a:pt x="164" y="940"/>
                    <a:pt x="144" y="1003"/>
                    <a:pt x="144" y="1065"/>
                  </a:cubicBezTo>
                  <a:cubicBezTo>
                    <a:pt x="159" y="1126"/>
                    <a:pt x="207" y="1164"/>
                    <a:pt x="257" y="1164"/>
                  </a:cubicBezTo>
                  <a:cubicBezTo>
                    <a:pt x="275" y="1164"/>
                    <a:pt x="294" y="1159"/>
                    <a:pt x="311" y="1148"/>
                  </a:cubicBezTo>
                  <a:cubicBezTo>
                    <a:pt x="560" y="1045"/>
                    <a:pt x="727" y="795"/>
                    <a:pt x="685" y="504"/>
                  </a:cubicBezTo>
                  <a:cubicBezTo>
                    <a:pt x="643" y="232"/>
                    <a:pt x="414" y="24"/>
                    <a:pt x="144" y="4"/>
                  </a:cubicBezTo>
                  <a:cubicBezTo>
                    <a:pt x="135" y="2"/>
                    <a:pt x="126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5013750" y="2635550"/>
              <a:ext cx="24500" cy="25300"/>
            </a:xfrm>
            <a:custGeom>
              <a:avLst/>
              <a:gdLst/>
              <a:ahLst/>
              <a:cxnLst/>
              <a:rect l="l" t="t" r="r" b="b"/>
              <a:pathLst>
                <a:path w="980" h="1012" extrusionOk="0">
                  <a:moveTo>
                    <a:pt x="325" y="1"/>
                  </a:moveTo>
                  <a:cubicBezTo>
                    <a:pt x="244" y="1"/>
                    <a:pt x="162" y="17"/>
                    <a:pt x="84" y="49"/>
                  </a:cubicBezTo>
                  <a:cubicBezTo>
                    <a:pt x="22" y="71"/>
                    <a:pt x="0" y="174"/>
                    <a:pt x="42" y="237"/>
                  </a:cubicBezTo>
                  <a:cubicBezTo>
                    <a:pt x="73" y="268"/>
                    <a:pt x="115" y="286"/>
                    <a:pt x="151" y="286"/>
                  </a:cubicBezTo>
                  <a:cubicBezTo>
                    <a:pt x="165" y="286"/>
                    <a:pt x="177" y="284"/>
                    <a:pt x="188" y="279"/>
                  </a:cubicBezTo>
                  <a:cubicBezTo>
                    <a:pt x="234" y="259"/>
                    <a:pt x="283" y="249"/>
                    <a:pt x="332" y="249"/>
                  </a:cubicBezTo>
                  <a:cubicBezTo>
                    <a:pt x="440" y="249"/>
                    <a:pt x="547" y="296"/>
                    <a:pt x="605" y="382"/>
                  </a:cubicBezTo>
                  <a:cubicBezTo>
                    <a:pt x="708" y="507"/>
                    <a:pt x="708" y="695"/>
                    <a:pt x="625" y="820"/>
                  </a:cubicBezTo>
                  <a:cubicBezTo>
                    <a:pt x="583" y="861"/>
                    <a:pt x="583" y="923"/>
                    <a:pt x="625" y="964"/>
                  </a:cubicBezTo>
                  <a:cubicBezTo>
                    <a:pt x="645" y="996"/>
                    <a:pt x="682" y="1012"/>
                    <a:pt x="719" y="1012"/>
                  </a:cubicBezTo>
                  <a:cubicBezTo>
                    <a:pt x="755" y="1012"/>
                    <a:pt x="792" y="996"/>
                    <a:pt x="813" y="964"/>
                  </a:cubicBezTo>
                  <a:cubicBezTo>
                    <a:pt x="979" y="756"/>
                    <a:pt x="979" y="445"/>
                    <a:pt x="813" y="237"/>
                  </a:cubicBezTo>
                  <a:cubicBezTo>
                    <a:pt x="683" y="79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4932100" y="2607800"/>
              <a:ext cx="53575" cy="64100"/>
            </a:xfrm>
            <a:custGeom>
              <a:avLst/>
              <a:gdLst/>
              <a:ahLst/>
              <a:cxnLst/>
              <a:rect l="l" t="t" r="r" b="b"/>
              <a:pathLst>
                <a:path w="2143" h="2564" extrusionOk="0">
                  <a:moveTo>
                    <a:pt x="580" y="0"/>
                  </a:moveTo>
                  <a:cubicBezTo>
                    <a:pt x="477" y="0"/>
                    <a:pt x="373" y="12"/>
                    <a:pt x="271" y="36"/>
                  </a:cubicBezTo>
                  <a:cubicBezTo>
                    <a:pt x="104" y="57"/>
                    <a:pt x="1" y="265"/>
                    <a:pt x="84" y="432"/>
                  </a:cubicBezTo>
                  <a:cubicBezTo>
                    <a:pt x="138" y="541"/>
                    <a:pt x="241" y="602"/>
                    <a:pt x="349" y="602"/>
                  </a:cubicBezTo>
                  <a:cubicBezTo>
                    <a:pt x="364" y="602"/>
                    <a:pt x="380" y="601"/>
                    <a:pt x="395" y="598"/>
                  </a:cubicBezTo>
                  <a:cubicBezTo>
                    <a:pt x="455" y="585"/>
                    <a:pt x="515" y="578"/>
                    <a:pt x="573" y="578"/>
                  </a:cubicBezTo>
                  <a:cubicBezTo>
                    <a:pt x="884" y="578"/>
                    <a:pt x="1174" y="758"/>
                    <a:pt x="1332" y="1056"/>
                  </a:cubicBezTo>
                  <a:cubicBezTo>
                    <a:pt x="1499" y="1409"/>
                    <a:pt x="1416" y="1805"/>
                    <a:pt x="1124" y="2054"/>
                  </a:cubicBezTo>
                  <a:cubicBezTo>
                    <a:pt x="1020" y="2138"/>
                    <a:pt x="1000" y="2282"/>
                    <a:pt x="1061" y="2407"/>
                  </a:cubicBezTo>
                  <a:cubicBezTo>
                    <a:pt x="1112" y="2508"/>
                    <a:pt x="1208" y="2563"/>
                    <a:pt x="1308" y="2563"/>
                  </a:cubicBezTo>
                  <a:cubicBezTo>
                    <a:pt x="1374" y="2563"/>
                    <a:pt x="1441" y="2540"/>
                    <a:pt x="1499" y="2490"/>
                  </a:cubicBezTo>
                  <a:cubicBezTo>
                    <a:pt x="1977" y="2074"/>
                    <a:pt x="2143" y="1389"/>
                    <a:pt x="1852" y="784"/>
                  </a:cubicBezTo>
                  <a:cubicBezTo>
                    <a:pt x="1608" y="298"/>
                    <a:pt x="1103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5041825" y="2483575"/>
              <a:ext cx="33850" cy="37600"/>
            </a:xfrm>
            <a:custGeom>
              <a:avLst/>
              <a:gdLst/>
              <a:ahLst/>
              <a:cxnLst/>
              <a:rect l="l" t="t" r="r" b="b"/>
              <a:pathLst>
                <a:path w="1354" h="1504" extrusionOk="0">
                  <a:moveTo>
                    <a:pt x="926" y="0"/>
                  </a:moveTo>
                  <a:cubicBezTo>
                    <a:pt x="868" y="0"/>
                    <a:pt x="806" y="28"/>
                    <a:pt x="771" y="75"/>
                  </a:cubicBezTo>
                  <a:cubicBezTo>
                    <a:pt x="730" y="158"/>
                    <a:pt x="730" y="241"/>
                    <a:pt x="791" y="303"/>
                  </a:cubicBezTo>
                  <a:cubicBezTo>
                    <a:pt x="938" y="469"/>
                    <a:pt x="979" y="719"/>
                    <a:pt x="833" y="927"/>
                  </a:cubicBezTo>
                  <a:cubicBezTo>
                    <a:pt x="736" y="1073"/>
                    <a:pt x="577" y="1156"/>
                    <a:pt x="403" y="1156"/>
                  </a:cubicBezTo>
                  <a:cubicBezTo>
                    <a:pt x="353" y="1156"/>
                    <a:pt x="302" y="1149"/>
                    <a:pt x="250" y="1135"/>
                  </a:cubicBezTo>
                  <a:cubicBezTo>
                    <a:pt x="235" y="1130"/>
                    <a:pt x="219" y="1127"/>
                    <a:pt x="202" y="1127"/>
                  </a:cubicBezTo>
                  <a:cubicBezTo>
                    <a:pt x="150" y="1127"/>
                    <a:pt x="95" y="1151"/>
                    <a:pt x="64" y="1198"/>
                  </a:cubicBezTo>
                  <a:cubicBezTo>
                    <a:pt x="1" y="1301"/>
                    <a:pt x="42" y="1426"/>
                    <a:pt x="147" y="1468"/>
                  </a:cubicBezTo>
                  <a:cubicBezTo>
                    <a:pt x="229" y="1492"/>
                    <a:pt x="314" y="1504"/>
                    <a:pt x="399" y="1504"/>
                  </a:cubicBezTo>
                  <a:cubicBezTo>
                    <a:pt x="682" y="1504"/>
                    <a:pt x="969" y="1371"/>
                    <a:pt x="1146" y="1115"/>
                  </a:cubicBezTo>
                  <a:cubicBezTo>
                    <a:pt x="1354" y="760"/>
                    <a:pt x="1312" y="344"/>
                    <a:pt x="1041" y="53"/>
                  </a:cubicBezTo>
                  <a:cubicBezTo>
                    <a:pt x="1014" y="17"/>
                    <a:pt x="971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4989325" y="2617550"/>
              <a:ext cx="28600" cy="40975"/>
            </a:xfrm>
            <a:custGeom>
              <a:avLst/>
              <a:gdLst/>
              <a:ahLst/>
              <a:cxnLst/>
              <a:rect l="l" t="t" r="r" b="b"/>
              <a:pathLst>
                <a:path w="1144" h="1639" extrusionOk="0">
                  <a:moveTo>
                    <a:pt x="936" y="0"/>
                  </a:moveTo>
                  <a:cubicBezTo>
                    <a:pt x="561" y="0"/>
                    <a:pt x="208" y="250"/>
                    <a:pt x="104" y="644"/>
                  </a:cubicBezTo>
                  <a:cubicBezTo>
                    <a:pt x="0" y="1040"/>
                    <a:pt x="187" y="1435"/>
                    <a:pt x="520" y="1623"/>
                  </a:cubicBezTo>
                  <a:cubicBezTo>
                    <a:pt x="547" y="1634"/>
                    <a:pt x="575" y="1639"/>
                    <a:pt x="603" y="1639"/>
                  </a:cubicBezTo>
                  <a:cubicBezTo>
                    <a:pt x="682" y="1639"/>
                    <a:pt x="755" y="1596"/>
                    <a:pt x="769" y="1518"/>
                  </a:cubicBezTo>
                  <a:cubicBezTo>
                    <a:pt x="791" y="1435"/>
                    <a:pt x="749" y="1351"/>
                    <a:pt x="686" y="1310"/>
                  </a:cubicBezTo>
                  <a:cubicBezTo>
                    <a:pt x="500" y="1207"/>
                    <a:pt x="395" y="957"/>
                    <a:pt x="458" y="727"/>
                  </a:cubicBezTo>
                  <a:cubicBezTo>
                    <a:pt x="500" y="499"/>
                    <a:pt x="708" y="353"/>
                    <a:pt x="936" y="353"/>
                  </a:cubicBezTo>
                  <a:cubicBezTo>
                    <a:pt x="1019" y="353"/>
                    <a:pt x="1102" y="311"/>
                    <a:pt x="1102" y="228"/>
                  </a:cubicBezTo>
                  <a:cubicBezTo>
                    <a:pt x="1144" y="125"/>
                    <a:pt x="106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4976300" y="2580000"/>
              <a:ext cx="42175" cy="24500"/>
            </a:xfrm>
            <a:custGeom>
              <a:avLst/>
              <a:gdLst/>
              <a:ahLst/>
              <a:cxnLst/>
              <a:rect l="l" t="t" r="r" b="b"/>
              <a:pathLst>
                <a:path w="1687" h="980" extrusionOk="0">
                  <a:moveTo>
                    <a:pt x="176" y="1"/>
                  </a:moveTo>
                  <a:cubicBezTo>
                    <a:pt x="84" y="1"/>
                    <a:pt x="0" y="79"/>
                    <a:pt x="0" y="191"/>
                  </a:cubicBezTo>
                  <a:cubicBezTo>
                    <a:pt x="22" y="565"/>
                    <a:pt x="313" y="898"/>
                    <a:pt x="708" y="961"/>
                  </a:cubicBezTo>
                  <a:cubicBezTo>
                    <a:pt x="767" y="974"/>
                    <a:pt x="826" y="979"/>
                    <a:pt x="883" y="979"/>
                  </a:cubicBezTo>
                  <a:cubicBezTo>
                    <a:pt x="1211" y="979"/>
                    <a:pt x="1503" y="787"/>
                    <a:pt x="1645" y="503"/>
                  </a:cubicBezTo>
                  <a:cubicBezTo>
                    <a:pt x="1686" y="399"/>
                    <a:pt x="1623" y="274"/>
                    <a:pt x="1520" y="254"/>
                  </a:cubicBezTo>
                  <a:cubicBezTo>
                    <a:pt x="1505" y="250"/>
                    <a:pt x="1490" y="248"/>
                    <a:pt x="1475" y="248"/>
                  </a:cubicBezTo>
                  <a:cubicBezTo>
                    <a:pt x="1409" y="248"/>
                    <a:pt x="1350" y="285"/>
                    <a:pt x="1332" y="337"/>
                  </a:cubicBezTo>
                  <a:cubicBezTo>
                    <a:pt x="1242" y="518"/>
                    <a:pt x="1056" y="636"/>
                    <a:pt x="859" y="636"/>
                  </a:cubicBezTo>
                  <a:cubicBezTo>
                    <a:pt x="830" y="636"/>
                    <a:pt x="801" y="634"/>
                    <a:pt x="771" y="628"/>
                  </a:cubicBezTo>
                  <a:cubicBezTo>
                    <a:pt x="541" y="587"/>
                    <a:pt x="375" y="379"/>
                    <a:pt x="355" y="149"/>
                  </a:cubicBezTo>
                  <a:cubicBezTo>
                    <a:pt x="355" y="87"/>
                    <a:pt x="292" y="24"/>
                    <a:pt x="209" y="4"/>
                  </a:cubicBezTo>
                  <a:cubicBezTo>
                    <a:pt x="198" y="2"/>
                    <a:pt x="186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5047575" y="2564925"/>
              <a:ext cx="38525" cy="32925"/>
            </a:xfrm>
            <a:custGeom>
              <a:avLst/>
              <a:gdLst/>
              <a:ahLst/>
              <a:cxnLst/>
              <a:rect l="l" t="t" r="r" b="b"/>
              <a:pathLst>
                <a:path w="1541" h="1317" extrusionOk="0">
                  <a:moveTo>
                    <a:pt x="313" y="0"/>
                  </a:moveTo>
                  <a:cubicBezTo>
                    <a:pt x="250" y="0"/>
                    <a:pt x="185" y="41"/>
                    <a:pt x="145" y="108"/>
                  </a:cubicBezTo>
                  <a:cubicBezTo>
                    <a:pt x="1" y="461"/>
                    <a:pt x="84" y="877"/>
                    <a:pt x="395" y="1126"/>
                  </a:cubicBezTo>
                  <a:cubicBezTo>
                    <a:pt x="555" y="1254"/>
                    <a:pt x="747" y="1316"/>
                    <a:pt x="939" y="1316"/>
                  </a:cubicBezTo>
                  <a:cubicBezTo>
                    <a:pt x="1122" y="1316"/>
                    <a:pt x="1304" y="1259"/>
                    <a:pt x="1457" y="1148"/>
                  </a:cubicBezTo>
                  <a:cubicBezTo>
                    <a:pt x="1540" y="1085"/>
                    <a:pt x="1540" y="940"/>
                    <a:pt x="1457" y="877"/>
                  </a:cubicBezTo>
                  <a:cubicBezTo>
                    <a:pt x="1422" y="854"/>
                    <a:pt x="1382" y="838"/>
                    <a:pt x="1342" y="838"/>
                  </a:cubicBezTo>
                  <a:cubicBezTo>
                    <a:pt x="1309" y="838"/>
                    <a:pt x="1277" y="849"/>
                    <a:pt x="1249" y="877"/>
                  </a:cubicBezTo>
                  <a:cubicBezTo>
                    <a:pt x="1158" y="937"/>
                    <a:pt x="1049" y="968"/>
                    <a:pt x="941" y="968"/>
                  </a:cubicBezTo>
                  <a:cubicBezTo>
                    <a:pt x="825" y="968"/>
                    <a:pt x="711" y="932"/>
                    <a:pt x="625" y="857"/>
                  </a:cubicBezTo>
                  <a:cubicBezTo>
                    <a:pt x="437" y="710"/>
                    <a:pt x="375" y="461"/>
                    <a:pt x="478" y="253"/>
                  </a:cubicBezTo>
                  <a:cubicBezTo>
                    <a:pt x="500" y="169"/>
                    <a:pt x="478" y="86"/>
                    <a:pt x="417" y="45"/>
                  </a:cubicBezTo>
                  <a:cubicBezTo>
                    <a:pt x="386" y="14"/>
                    <a:pt x="350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5568725" y="2466175"/>
              <a:ext cx="30200" cy="19400"/>
            </a:xfrm>
            <a:custGeom>
              <a:avLst/>
              <a:gdLst/>
              <a:ahLst/>
              <a:cxnLst/>
              <a:rect l="l" t="t" r="r" b="b"/>
              <a:pathLst>
                <a:path w="1208" h="776" extrusionOk="0">
                  <a:moveTo>
                    <a:pt x="458" y="0"/>
                  </a:moveTo>
                  <a:cubicBezTo>
                    <a:pt x="312" y="105"/>
                    <a:pt x="187" y="230"/>
                    <a:pt x="84" y="396"/>
                  </a:cubicBezTo>
                  <a:cubicBezTo>
                    <a:pt x="0" y="541"/>
                    <a:pt x="62" y="729"/>
                    <a:pt x="228" y="771"/>
                  </a:cubicBezTo>
                  <a:cubicBezTo>
                    <a:pt x="246" y="774"/>
                    <a:pt x="264" y="776"/>
                    <a:pt x="282" y="776"/>
                  </a:cubicBezTo>
                  <a:cubicBezTo>
                    <a:pt x="373" y="776"/>
                    <a:pt x="468" y="735"/>
                    <a:pt x="520" y="666"/>
                  </a:cubicBezTo>
                  <a:cubicBezTo>
                    <a:pt x="655" y="435"/>
                    <a:pt x="879" y="311"/>
                    <a:pt x="1143" y="311"/>
                  </a:cubicBezTo>
                  <a:cubicBezTo>
                    <a:pt x="1164" y="311"/>
                    <a:pt x="1185" y="311"/>
                    <a:pt x="1207" y="313"/>
                  </a:cubicBezTo>
                  <a:lnTo>
                    <a:pt x="1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5513600" y="2466175"/>
              <a:ext cx="39000" cy="24025"/>
            </a:xfrm>
            <a:custGeom>
              <a:avLst/>
              <a:gdLst/>
              <a:ahLst/>
              <a:cxnLst/>
              <a:rect l="l" t="t" r="r" b="b"/>
              <a:pathLst>
                <a:path w="1560" h="961" extrusionOk="0">
                  <a:moveTo>
                    <a:pt x="1040" y="0"/>
                  </a:moveTo>
                  <a:cubicBezTo>
                    <a:pt x="922" y="276"/>
                    <a:pt x="635" y="460"/>
                    <a:pt x="357" y="460"/>
                  </a:cubicBezTo>
                  <a:cubicBezTo>
                    <a:pt x="342" y="460"/>
                    <a:pt x="327" y="459"/>
                    <a:pt x="311" y="458"/>
                  </a:cubicBezTo>
                  <a:cubicBezTo>
                    <a:pt x="299" y="456"/>
                    <a:pt x="286" y="455"/>
                    <a:pt x="274" y="455"/>
                  </a:cubicBezTo>
                  <a:cubicBezTo>
                    <a:pt x="166" y="455"/>
                    <a:pt x="79" y="532"/>
                    <a:pt x="42" y="624"/>
                  </a:cubicBezTo>
                  <a:cubicBezTo>
                    <a:pt x="0" y="791"/>
                    <a:pt x="103" y="937"/>
                    <a:pt x="270" y="957"/>
                  </a:cubicBezTo>
                  <a:cubicBezTo>
                    <a:pt x="300" y="959"/>
                    <a:pt x="331" y="961"/>
                    <a:pt x="361" y="961"/>
                  </a:cubicBezTo>
                  <a:cubicBezTo>
                    <a:pt x="870" y="961"/>
                    <a:pt x="1362" y="635"/>
                    <a:pt x="1540" y="125"/>
                  </a:cubicBezTo>
                  <a:cubicBezTo>
                    <a:pt x="1540" y="83"/>
                    <a:pt x="1560" y="42"/>
                    <a:pt x="1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5547925" y="2482750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534" y="0"/>
                  </a:moveTo>
                  <a:cubicBezTo>
                    <a:pt x="495" y="0"/>
                    <a:pt x="454" y="14"/>
                    <a:pt x="416" y="45"/>
                  </a:cubicBezTo>
                  <a:cubicBezTo>
                    <a:pt x="103" y="294"/>
                    <a:pt x="0" y="752"/>
                    <a:pt x="167" y="1126"/>
                  </a:cubicBezTo>
                  <a:cubicBezTo>
                    <a:pt x="326" y="1446"/>
                    <a:pt x="651" y="1644"/>
                    <a:pt x="990" y="1644"/>
                  </a:cubicBezTo>
                  <a:cubicBezTo>
                    <a:pt x="1048" y="1644"/>
                    <a:pt x="1107" y="1638"/>
                    <a:pt x="1165" y="1626"/>
                  </a:cubicBezTo>
                  <a:cubicBezTo>
                    <a:pt x="1269" y="1606"/>
                    <a:pt x="1332" y="1481"/>
                    <a:pt x="1290" y="1376"/>
                  </a:cubicBezTo>
                  <a:cubicBezTo>
                    <a:pt x="1256" y="1307"/>
                    <a:pt x="1193" y="1267"/>
                    <a:pt x="1137" y="1267"/>
                  </a:cubicBezTo>
                  <a:cubicBezTo>
                    <a:pt x="1125" y="1267"/>
                    <a:pt x="1113" y="1269"/>
                    <a:pt x="1102" y="1273"/>
                  </a:cubicBezTo>
                  <a:cubicBezTo>
                    <a:pt x="1070" y="1278"/>
                    <a:pt x="1038" y="1281"/>
                    <a:pt x="1007" y="1281"/>
                  </a:cubicBezTo>
                  <a:cubicBezTo>
                    <a:pt x="796" y="1281"/>
                    <a:pt x="608" y="1160"/>
                    <a:pt x="500" y="960"/>
                  </a:cubicBezTo>
                  <a:cubicBezTo>
                    <a:pt x="395" y="752"/>
                    <a:pt x="478" y="482"/>
                    <a:pt x="644" y="336"/>
                  </a:cubicBezTo>
                  <a:cubicBezTo>
                    <a:pt x="728" y="274"/>
                    <a:pt x="728" y="191"/>
                    <a:pt x="708" y="108"/>
                  </a:cubicBezTo>
                  <a:cubicBezTo>
                    <a:pt x="668" y="41"/>
                    <a:pt x="603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5473025" y="2476400"/>
              <a:ext cx="29650" cy="19050"/>
            </a:xfrm>
            <a:custGeom>
              <a:avLst/>
              <a:gdLst/>
              <a:ahLst/>
              <a:cxnLst/>
              <a:rect l="l" t="t" r="r" b="b"/>
              <a:pathLst>
                <a:path w="1186" h="762" extrusionOk="0">
                  <a:moveTo>
                    <a:pt x="626" y="0"/>
                  </a:moveTo>
                  <a:cubicBezTo>
                    <a:pt x="563" y="0"/>
                    <a:pt x="499" y="10"/>
                    <a:pt x="437" y="29"/>
                  </a:cubicBezTo>
                  <a:cubicBezTo>
                    <a:pt x="167" y="112"/>
                    <a:pt x="0" y="382"/>
                    <a:pt x="20" y="653"/>
                  </a:cubicBezTo>
                  <a:cubicBezTo>
                    <a:pt x="38" y="722"/>
                    <a:pt x="83" y="762"/>
                    <a:pt x="145" y="762"/>
                  </a:cubicBezTo>
                  <a:cubicBezTo>
                    <a:pt x="158" y="762"/>
                    <a:pt x="172" y="760"/>
                    <a:pt x="187" y="756"/>
                  </a:cubicBezTo>
                  <a:cubicBezTo>
                    <a:pt x="250" y="736"/>
                    <a:pt x="270" y="695"/>
                    <a:pt x="270" y="631"/>
                  </a:cubicBezTo>
                  <a:cubicBezTo>
                    <a:pt x="270" y="465"/>
                    <a:pt x="353" y="320"/>
                    <a:pt x="520" y="257"/>
                  </a:cubicBezTo>
                  <a:cubicBezTo>
                    <a:pt x="550" y="248"/>
                    <a:pt x="582" y="244"/>
                    <a:pt x="615" y="244"/>
                  </a:cubicBezTo>
                  <a:cubicBezTo>
                    <a:pt x="739" y="244"/>
                    <a:pt x="870" y="304"/>
                    <a:pt x="936" y="403"/>
                  </a:cubicBezTo>
                  <a:cubicBezTo>
                    <a:pt x="952" y="449"/>
                    <a:pt x="990" y="473"/>
                    <a:pt x="1035" y="473"/>
                  </a:cubicBezTo>
                  <a:cubicBezTo>
                    <a:pt x="1050" y="473"/>
                    <a:pt x="1066" y="470"/>
                    <a:pt x="1082" y="465"/>
                  </a:cubicBezTo>
                  <a:cubicBezTo>
                    <a:pt x="1144" y="423"/>
                    <a:pt x="1185" y="340"/>
                    <a:pt x="1144" y="279"/>
                  </a:cubicBezTo>
                  <a:cubicBezTo>
                    <a:pt x="1033" y="102"/>
                    <a:pt x="835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5371575" y="2470725"/>
              <a:ext cx="29700" cy="18450"/>
            </a:xfrm>
            <a:custGeom>
              <a:avLst/>
              <a:gdLst/>
              <a:ahLst/>
              <a:cxnLst/>
              <a:rect l="l" t="t" r="r" b="b"/>
              <a:pathLst>
                <a:path w="1188" h="738" extrusionOk="0">
                  <a:moveTo>
                    <a:pt x="561" y="1"/>
                  </a:moveTo>
                  <a:cubicBezTo>
                    <a:pt x="351" y="1"/>
                    <a:pt x="158" y="120"/>
                    <a:pt x="42" y="317"/>
                  </a:cubicBezTo>
                  <a:cubicBezTo>
                    <a:pt x="1" y="381"/>
                    <a:pt x="42" y="464"/>
                    <a:pt x="126" y="484"/>
                  </a:cubicBezTo>
                  <a:cubicBezTo>
                    <a:pt x="142" y="489"/>
                    <a:pt x="156" y="492"/>
                    <a:pt x="170" y="492"/>
                  </a:cubicBezTo>
                  <a:cubicBezTo>
                    <a:pt x="210" y="492"/>
                    <a:pt x="241" y="468"/>
                    <a:pt x="272" y="422"/>
                  </a:cubicBezTo>
                  <a:cubicBezTo>
                    <a:pt x="323" y="320"/>
                    <a:pt x="444" y="245"/>
                    <a:pt x="579" y="245"/>
                  </a:cubicBezTo>
                  <a:cubicBezTo>
                    <a:pt x="608" y="245"/>
                    <a:pt x="637" y="249"/>
                    <a:pt x="667" y="256"/>
                  </a:cubicBezTo>
                  <a:cubicBezTo>
                    <a:pt x="833" y="317"/>
                    <a:pt x="938" y="464"/>
                    <a:pt x="938" y="609"/>
                  </a:cubicBezTo>
                  <a:cubicBezTo>
                    <a:pt x="938" y="672"/>
                    <a:pt x="979" y="714"/>
                    <a:pt x="1021" y="734"/>
                  </a:cubicBezTo>
                  <a:cubicBezTo>
                    <a:pt x="1032" y="736"/>
                    <a:pt x="1043" y="738"/>
                    <a:pt x="1054" y="738"/>
                  </a:cubicBezTo>
                  <a:cubicBezTo>
                    <a:pt x="1125" y="738"/>
                    <a:pt x="1187" y="681"/>
                    <a:pt x="1187" y="609"/>
                  </a:cubicBezTo>
                  <a:cubicBezTo>
                    <a:pt x="1187" y="359"/>
                    <a:pt x="999" y="109"/>
                    <a:pt x="730" y="26"/>
                  </a:cubicBezTo>
                  <a:cubicBezTo>
                    <a:pt x="673" y="9"/>
                    <a:pt x="617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5435575" y="2546925"/>
              <a:ext cx="29650" cy="18200"/>
            </a:xfrm>
            <a:custGeom>
              <a:avLst/>
              <a:gdLst/>
              <a:ahLst/>
              <a:cxnLst/>
              <a:rect l="l" t="t" r="r" b="b"/>
              <a:pathLst>
                <a:path w="1186" h="728" extrusionOk="0">
                  <a:moveTo>
                    <a:pt x="589" y="0"/>
                  </a:moveTo>
                  <a:cubicBezTo>
                    <a:pt x="364" y="0"/>
                    <a:pt x="146" y="121"/>
                    <a:pt x="42" y="329"/>
                  </a:cubicBezTo>
                  <a:cubicBezTo>
                    <a:pt x="1" y="390"/>
                    <a:pt x="42" y="473"/>
                    <a:pt x="125" y="495"/>
                  </a:cubicBezTo>
                  <a:cubicBezTo>
                    <a:pt x="141" y="500"/>
                    <a:pt x="155" y="502"/>
                    <a:pt x="168" y="502"/>
                  </a:cubicBezTo>
                  <a:cubicBezTo>
                    <a:pt x="208" y="502"/>
                    <a:pt x="239" y="479"/>
                    <a:pt x="270" y="432"/>
                  </a:cubicBezTo>
                  <a:cubicBezTo>
                    <a:pt x="322" y="329"/>
                    <a:pt x="444" y="254"/>
                    <a:pt x="578" y="254"/>
                  </a:cubicBezTo>
                  <a:cubicBezTo>
                    <a:pt x="607" y="254"/>
                    <a:pt x="637" y="258"/>
                    <a:pt x="666" y="265"/>
                  </a:cubicBezTo>
                  <a:cubicBezTo>
                    <a:pt x="833" y="307"/>
                    <a:pt x="936" y="453"/>
                    <a:pt x="936" y="598"/>
                  </a:cubicBezTo>
                  <a:cubicBezTo>
                    <a:pt x="936" y="661"/>
                    <a:pt x="978" y="703"/>
                    <a:pt x="1019" y="723"/>
                  </a:cubicBezTo>
                  <a:cubicBezTo>
                    <a:pt x="1030" y="726"/>
                    <a:pt x="1041" y="727"/>
                    <a:pt x="1052" y="727"/>
                  </a:cubicBezTo>
                  <a:cubicBezTo>
                    <a:pt x="1123" y="727"/>
                    <a:pt x="1186" y="670"/>
                    <a:pt x="1186" y="598"/>
                  </a:cubicBezTo>
                  <a:cubicBezTo>
                    <a:pt x="1186" y="329"/>
                    <a:pt x="999" y="99"/>
                    <a:pt x="728" y="16"/>
                  </a:cubicBezTo>
                  <a:cubicBezTo>
                    <a:pt x="682" y="5"/>
                    <a:pt x="636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5584825" y="2487625"/>
              <a:ext cx="14100" cy="8475"/>
            </a:xfrm>
            <a:custGeom>
              <a:avLst/>
              <a:gdLst/>
              <a:ahLst/>
              <a:cxnLst/>
              <a:rect l="l" t="t" r="r" b="b"/>
              <a:pathLst>
                <a:path w="564" h="339" extrusionOk="0">
                  <a:moveTo>
                    <a:pt x="431" y="0"/>
                  </a:moveTo>
                  <a:cubicBezTo>
                    <a:pt x="302" y="0"/>
                    <a:pt x="171" y="43"/>
                    <a:pt x="64" y="121"/>
                  </a:cubicBezTo>
                  <a:cubicBezTo>
                    <a:pt x="1" y="162"/>
                    <a:pt x="1" y="246"/>
                    <a:pt x="64" y="307"/>
                  </a:cubicBezTo>
                  <a:cubicBezTo>
                    <a:pt x="85" y="328"/>
                    <a:pt x="110" y="338"/>
                    <a:pt x="136" y="338"/>
                  </a:cubicBezTo>
                  <a:cubicBezTo>
                    <a:pt x="162" y="338"/>
                    <a:pt x="188" y="328"/>
                    <a:pt x="209" y="307"/>
                  </a:cubicBezTo>
                  <a:cubicBezTo>
                    <a:pt x="270" y="271"/>
                    <a:pt x="337" y="249"/>
                    <a:pt x="408" y="249"/>
                  </a:cubicBezTo>
                  <a:cubicBezTo>
                    <a:pt x="458" y="249"/>
                    <a:pt x="511" y="261"/>
                    <a:pt x="563" y="287"/>
                  </a:cubicBezTo>
                  <a:lnTo>
                    <a:pt x="563" y="16"/>
                  </a:lnTo>
                  <a:cubicBezTo>
                    <a:pt x="520" y="5"/>
                    <a:pt x="476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5588000" y="2532250"/>
              <a:ext cx="10925" cy="10500"/>
            </a:xfrm>
            <a:custGeom>
              <a:avLst/>
              <a:gdLst/>
              <a:ahLst/>
              <a:cxnLst/>
              <a:rect l="l" t="t" r="r" b="b"/>
              <a:pathLst>
                <a:path w="437" h="420" extrusionOk="0">
                  <a:moveTo>
                    <a:pt x="436" y="0"/>
                  </a:moveTo>
                  <a:cubicBezTo>
                    <a:pt x="373" y="103"/>
                    <a:pt x="270" y="167"/>
                    <a:pt x="145" y="187"/>
                  </a:cubicBezTo>
                  <a:cubicBezTo>
                    <a:pt x="82" y="187"/>
                    <a:pt x="40" y="228"/>
                    <a:pt x="20" y="270"/>
                  </a:cubicBezTo>
                  <a:cubicBezTo>
                    <a:pt x="1" y="344"/>
                    <a:pt x="50" y="419"/>
                    <a:pt x="120" y="419"/>
                  </a:cubicBezTo>
                  <a:cubicBezTo>
                    <a:pt x="128" y="419"/>
                    <a:pt x="136" y="418"/>
                    <a:pt x="145" y="416"/>
                  </a:cubicBezTo>
                  <a:cubicBezTo>
                    <a:pt x="248" y="416"/>
                    <a:pt x="353" y="395"/>
                    <a:pt x="436" y="333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5593150" y="2513675"/>
              <a:ext cx="5775" cy="9725"/>
            </a:xfrm>
            <a:custGeom>
              <a:avLst/>
              <a:gdLst/>
              <a:ahLst/>
              <a:cxnLst/>
              <a:rect l="l" t="t" r="r" b="b"/>
              <a:pathLst>
                <a:path w="231" h="389" extrusionOk="0">
                  <a:moveTo>
                    <a:pt x="133" y="1"/>
                  </a:moveTo>
                  <a:cubicBezTo>
                    <a:pt x="71" y="1"/>
                    <a:pt x="17" y="50"/>
                    <a:pt x="0" y="97"/>
                  </a:cubicBezTo>
                  <a:cubicBezTo>
                    <a:pt x="0" y="161"/>
                    <a:pt x="22" y="222"/>
                    <a:pt x="64" y="244"/>
                  </a:cubicBezTo>
                  <a:cubicBezTo>
                    <a:pt x="147" y="264"/>
                    <a:pt x="188" y="327"/>
                    <a:pt x="230" y="389"/>
                  </a:cubicBezTo>
                  <a:lnTo>
                    <a:pt x="230" y="56"/>
                  </a:lnTo>
                  <a:cubicBezTo>
                    <a:pt x="208" y="36"/>
                    <a:pt x="188" y="36"/>
                    <a:pt x="188" y="14"/>
                  </a:cubicBezTo>
                  <a:cubicBezTo>
                    <a:pt x="170" y="5"/>
                    <a:pt x="151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5548950" y="2533425"/>
              <a:ext cx="27075" cy="23675"/>
            </a:xfrm>
            <a:custGeom>
              <a:avLst/>
              <a:gdLst/>
              <a:ahLst/>
              <a:cxnLst/>
              <a:rect l="l" t="t" r="r" b="b"/>
              <a:pathLst>
                <a:path w="1083" h="947" extrusionOk="0">
                  <a:moveTo>
                    <a:pt x="406" y="1"/>
                  </a:moveTo>
                  <a:cubicBezTo>
                    <a:pt x="286" y="1"/>
                    <a:pt x="166" y="33"/>
                    <a:pt x="62" y="98"/>
                  </a:cubicBezTo>
                  <a:cubicBezTo>
                    <a:pt x="1" y="161"/>
                    <a:pt x="1" y="244"/>
                    <a:pt x="62" y="306"/>
                  </a:cubicBezTo>
                  <a:cubicBezTo>
                    <a:pt x="83" y="327"/>
                    <a:pt x="109" y="337"/>
                    <a:pt x="136" y="337"/>
                  </a:cubicBezTo>
                  <a:cubicBezTo>
                    <a:pt x="162" y="337"/>
                    <a:pt x="188" y="327"/>
                    <a:pt x="209" y="306"/>
                  </a:cubicBezTo>
                  <a:cubicBezTo>
                    <a:pt x="268" y="267"/>
                    <a:pt x="340" y="246"/>
                    <a:pt x="413" y="246"/>
                  </a:cubicBezTo>
                  <a:cubicBezTo>
                    <a:pt x="496" y="246"/>
                    <a:pt x="579" y="272"/>
                    <a:pt x="645" y="328"/>
                  </a:cubicBezTo>
                  <a:cubicBezTo>
                    <a:pt x="770" y="452"/>
                    <a:pt x="811" y="619"/>
                    <a:pt x="728" y="764"/>
                  </a:cubicBezTo>
                  <a:cubicBezTo>
                    <a:pt x="708" y="805"/>
                    <a:pt x="728" y="869"/>
                    <a:pt x="770" y="910"/>
                  </a:cubicBezTo>
                  <a:cubicBezTo>
                    <a:pt x="795" y="934"/>
                    <a:pt x="823" y="946"/>
                    <a:pt x="850" y="946"/>
                  </a:cubicBezTo>
                  <a:cubicBezTo>
                    <a:pt x="892" y="946"/>
                    <a:pt x="933" y="919"/>
                    <a:pt x="958" y="869"/>
                  </a:cubicBezTo>
                  <a:cubicBezTo>
                    <a:pt x="1083" y="639"/>
                    <a:pt x="1019" y="328"/>
                    <a:pt x="811" y="140"/>
                  </a:cubicBezTo>
                  <a:cubicBezTo>
                    <a:pt x="697" y="48"/>
                    <a:pt x="552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5533350" y="2572275"/>
              <a:ext cx="29650" cy="16850"/>
            </a:xfrm>
            <a:custGeom>
              <a:avLst/>
              <a:gdLst/>
              <a:ahLst/>
              <a:cxnLst/>
              <a:rect l="l" t="t" r="r" b="b"/>
              <a:pathLst>
                <a:path w="1186" h="674" extrusionOk="0">
                  <a:moveTo>
                    <a:pt x="1041" y="0"/>
                  </a:moveTo>
                  <a:cubicBezTo>
                    <a:pt x="978" y="22"/>
                    <a:pt x="936" y="63"/>
                    <a:pt x="936" y="105"/>
                  </a:cubicBezTo>
                  <a:cubicBezTo>
                    <a:pt x="916" y="272"/>
                    <a:pt x="791" y="396"/>
                    <a:pt x="625" y="438"/>
                  </a:cubicBezTo>
                  <a:cubicBezTo>
                    <a:pt x="611" y="440"/>
                    <a:pt x="597" y="440"/>
                    <a:pt x="584" y="440"/>
                  </a:cubicBezTo>
                  <a:cubicBezTo>
                    <a:pt x="435" y="440"/>
                    <a:pt x="307" y="343"/>
                    <a:pt x="250" y="208"/>
                  </a:cubicBezTo>
                  <a:cubicBezTo>
                    <a:pt x="233" y="175"/>
                    <a:pt x="189" y="141"/>
                    <a:pt x="151" y="141"/>
                  </a:cubicBezTo>
                  <a:cubicBezTo>
                    <a:pt x="142" y="141"/>
                    <a:pt x="133" y="143"/>
                    <a:pt x="126" y="147"/>
                  </a:cubicBezTo>
                  <a:cubicBezTo>
                    <a:pt x="42" y="147"/>
                    <a:pt x="1" y="230"/>
                    <a:pt x="21" y="313"/>
                  </a:cubicBezTo>
                  <a:cubicBezTo>
                    <a:pt x="114" y="534"/>
                    <a:pt x="336" y="673"/>
                    <a:pt x="574" y="673"/>
                  </a:cubicBezTo>
                  <a:cubicBezTo>
                    <a:pt x="604" y="673"/>
                    <a:pt x="635" y="671"/>
                    <a:pt x="666" y="666"/>
                  </a:cubicBezTo>
                  <a:cubicBezTo>
                    <a:pt x="936" y="624"/>
                    <a:pt x="1144" y="416"/>
                    <a:pt x="1186" y="147"/>
                  </a:cubicBezTo>
                  <a:cubicBezTo>
                    <a:pt x="1186" y="63"/>
                    <a:pt x="1124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5553125" y="2610100"/>
              <a:ext cx="24450" cy="25725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291" y="1"/>
                  </a:moveTo>
                  <a:cubicBezTo>
                    <a:pt x="255" y="1"/>
                    <a:pt x="218" y="17"/>
                    <a:pt x="187" y="48"/>
                  </a:cubicBezTo>
                  <a:cubicBezTo>
                    <a:pt x="20" y="256"/>
                    <a:pt x="0" y="548"/>
                    <a:pt x="167" y="776"/>
                  </a:cubicBezTo>
                  <a:cubicBezTo>
                    <a:pt x="285" y="939"/>
                    <a:pt x="467" y="1029"/>
                    <a:pt x="652" y="1029"/>
                  </a:cubicBezTo>
                  <a:cubicBezTo>
                    <a:pt x="727" y="1029"/>
                    <a:pt x="802" y="1014"/>
                    <a:pt x="874" y="984"/>
                  </a:cubicBezTo>
                  <a:cubicBezTo>
                    <a:pt x="957" y="964"/>
                    <a:pt x="977" y="859"/>
                    <a:pt x="936" y="797"/>
                  </a:cubicBezTo>
                  <a:cubicBezTo>
                    <a:pt x="905" y="767"/>
                    <a:pt x="864" y="747"/>
                    <a:pt x="828" y="747"/>
                  </a:cubicBezTo>
                  <a:cubicBezTo>
                    <a:pt x="815" y="747"/>
                    <a:pt x="802" y="750"/>
                    <a:pt x="791" y="756"/>
                  </a:cubicBezTo>
                  <a:cubicBezTo>
                    <a:pt x="747" y="774"/>
                    <a:pt x="700" y="783"/>
                    <a:pt x="653" y="783"/>
                  </a:cubicBezTo>
                  <a:cubicBezTo>
                    <a:pt x="542" y="783"/>
                    <a:pt x="433" y="733"/>
                    <a:pt x="375" y="631"/>
                  </a:cubicBezTo>
                  <a:cubicBezTo>
                    <a:pt x="270" y="506"/>
                    <a:pt x="270" y="318"/>
                    <a:pt x="375" y="193"/>
                  </a:cubicBezTo>
                  <a:cubicBezTo>
                    <a:pt x="416" y="152"/>
                    <a:pt x="416" y="90"/>
                    <a:pt x="395" y="48"/>
                  </a:cubicBezTo>
                  <a:cubicBezTo>
                    <a:pt x="364" y="17"/>
                    <a:pt x="328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5464150" y="2520950"/>
              <a:ext cx="57800" cy="60000"/>
            </a:xfrm>
            <a:custGeom>
              <a:avLst/>
              <a:gdLst/>
              <a:ahLst/>
              <a:cxnLst/>
              <a:rect l="l" t="t" r="r" b="b"/>
              <a:pathLst>
                <a:path w="2312" h="2400" extrusionOk="0">
                  <a:moveTo>
                    <a:pt x="802" y="1"/>
                  </a:moveTo>
                  <a:cubicBezTo>
                    <a:pt x="609" y="1"/>
                    <a:pt x="415" y="40"/>
                    <a:pt x="231" y="119"/>
                  </a:cubicBezTo>
                  <a:cubicBezTo>
                    <a:pt x="43" y="181"/>
                    <a:pt x="1" y="411"/>
                    <a:pt x="106" y="555"/>
                  </a:cubicBezTo>
                  <a:cubicBezTo>
                    <a:pt x="162" y="626"/>
                    <a:pt x="247" y="668"/>
                    <a:pt x="334" y="668"/>
                  </a:cubicBezTo>
                  <a:cubicBezTo>
                    <a:pt x="376" y="668"/>
                    <a:pt x="418" y="659"/>
                    <a:pt x="459" y="639"/>
                  </a:cubicBezTo>
                  <a:cubicBezTo>
                    <a:pt x="558" y="595"/>
                    <a:pt x="665" y="574"/>
                    <a:pt x="773" y="574"/>
                  </a:cubicBezTo>
                  <a:cubicBezTo>
                    <a:pt x="1025" y="574"/>
                    <a:pt x="1282" y="690"/>
                    <a:pt x="1457" y="910"/>
                  </a:cubicBezTo>
                  <a:cubicBezTo>
                    <a:pt x="1687" y="1221"/>
                    <a:pt x="1687" y="1637"/>
                    <a:pt x="1457" y="1928"/>
                  </a:cubicBezTo>
                  <a:cubicBezTo>
                    <a:pt x="1374" y="2033"/>
                    <a:pt x="1374" y="2178"/>
                    <a:pt x="1457" y="2283"/>
                  </a:cubicBezTo>
                  <a:cubicBezTo>
                    <a:pt x="1511" y="2358"/>
                    <a:pt x="1599" y="2400"/>
                    <a:pt x="1688" y="2400"/>
                  </a:cubicBezTo>
                  <a:cubicBezTo>
                    <a:pt x="1770" y="2400"/>
                    <a:pt x="1855" y="2363"/>
                    <a:pt x="1915" y="2283"/>
                  </a:cubicBezTo>
                  <a:cubicBezTo>
                    <a:pt x="2289" y="1784"/>
                    <a:pt x="2311" y="1076"/>
                    <a:pt x="1915" y="555"/>
                  </a:cubicBezTo>
                  <a:cubicBezTo>
                    <a:pt x="1630" y="185"/>
                    <a:pt x="1220" y="1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5406450" y="2466175"/>
              <a:ext cx="36925" cy="7075"/>
            </a:xfrm>
            <a:custGeom>
              <a:avLst/>
              <a:gdLst/>
              <a:ahLst/>
              <a:cxnLst/>
              <a:rect l="l" t="t" r="r" b="b"/>
              <a:pathLst>
                <a:path w="1477" h="283" extrusionOk="0">
                  <a:moveTo>
                    <a:pt x="0" y="0"/>
                  </a:moveTo>
                  <a:cubicBezTo>
                    <a:pt x="125" y="105"/>
                    <a:pt x="250" y="188"/>
                    <a:pt x="417" y="230"/>
                  </a:cubicBezTo>
                  <a:cubicBezTo>
                    <a:pt x="524" y="266"/>
                    <a:pt x="633" y="283"/>
                    <a:pt x="741" y="283"/>
                  </a:cubicBezTo>
                  <a:cubicBezTo>
                    <a:pt x="1009" y="283"/>
                    <a:pt x="1269" y="178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5456375" y="2466175"/>
              <a:ext cx="9900" cy="3600"/>
            </a:xfrm>
            <a:custGeom>
              <a:avLst/>
              <a:gdLst/>
              <a:ahLst/>
              <a:cxnLst/>
              <a:rect l="l" t="t" r="r" b="b"/>
              <a:pathLst>
                <a:path w="396" h="144" extrusionOk="0">
                  <a:moveTo>
                    <a:pt x="1" y="0"/>
                  </a:moveTo>
                  <a:lnTo>
                    <a:pt x="1" y="22"/>
                  </a:lnTo>
                  <a:cubicBezTo>
                    <a:pt x="29" y="92"/>
                    <a:pt x="95" y="143"/>
                    <a:pt x="168" y="143"/>
                  </a:cubicBezTo>
                  <a:cubicBezTo>
                    <a:pt x="202" y="143"/>
                    <a:pt x="237" y="132"/>
                    <a:pt x="270" y="105"/>
                  </a:cubicBezTo>
                  <a:cubicBezTo>
                    <a:pt x="312" y="83"/>
                    <a:pt x="354" y="42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5412150" y="2487325"/>
              <a:ext cx="22900" cy="27250"/>
            </a:xfrm>
            <a:custGeom>
              <a:avLst/>
              <a:gdLst/>
              <a:ahLst/>
              <a:cxnLst/>
              <a:rect l="l" t="t" r="r" b="b"/>
              <a:pathLst>
                <a:path w="916" h="1090" extrusionOk="0">
                  <a:moveTo>
                    <a:pt x="228" y="0"/>
                  </a:moveTo>
                  <a:cubicBezTo>
                    <a:pt x="194" y="0"/>
                    <a:pt x="160" y="3"/>
                    <a:pt x="125" y="8"/>
                  </a:cubicBezTo>
                  <a:cubicBezTo>
                    <a:pt x="42" y="28"/>
                    <a:pt x="1" y="111"/>
                    <a:pt x="42" y="174"/>
                  </a:cubicBezTo>
                  <a:cubicBezTo>
                    <a:pt x="64" y="236"/>
                    <a:pt x="125" y="258"/>
                    <a:pt x="167" y="258"/>
                  </a:cubicBezTo>
                  <a:cubicBezTo>
                    <a:pt x="196" y="250"/>
                    <a:pt x="225" y="247"/>
                    <a:pt x="253" y="247"/>
                  </a:cubicBezTo>
                  <a:cubicBezTo>
                    <a:pt x="388" y="247"/>
                    <a:pt x="511" y="324"/>
                    <a:pt x="563" y="444"/>
                  </a:cubicBezTo>
                  <a:cubicBezTo>
                    <a:pt x="625" y="610"/>
                    <a:pt x="583" y="777"/>
                    <a:pt x="480" y="882"/>
                  </a:cubicBezTo>
                  <a:cubicBezTo>
                    <a:pt x="417" y="923"/>
                    <a:pt x="417" y="985"/>
                    <a:pt x="438" y="1027"/>
                  </a:cubicBezTo>
                  <a:cubicBezTo>
                    <a:pt x="465" y="1067"/>
                    <a:pt x="509" y="1090"/>
                    <a:pt x="553" y="1090"/>
                  </a:cubicBezTo>
                  <a:cubicBezTo>
                    <a:pt x="578" y="1090"/>
                    <a:pt x="603" y="1083"/>
                    <a:pt x="625" y="1068"/>
                  </a:cubicBezTo>
                  <a:cubicBezTo>
                    <a:pt x="833" y="902"/>
                    <a:pt x="916" y="610"/>
                    <a:pt x="791" y="341"/>
                  </a:cubicBezTo>
                  <a:cubicBezTo>
                    <a:pt x="682" y="123"/>
                    <a:pt x="46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5460550" y="2577600"/>
              <a:ext cx="20275" cy="29025"/>
            </a:xfrm>
            <a:custGeom>
              <a:avLst/>
              <a:gdLst/>
              <a:ahLst/>
              <a:cxnLst/>
              <a:rect l="l" t="t" r="r" b="b"/>
              <a:pathLst>
                <a:path w="811" h="1161" extrusionOk="0">
                  <a:moveTo>
                    <a:pt x="401" y="1"/>
                  </a:moveTo>
                  <a:cubicBezTo>
                    <a:pt x="345" y="1"/>
                    <a:pt x="286" y="39"/>
                    <a:pt x="270" y="100"/>
                  </a:cubicBezTo>
                  <a:cubicBezTo>
                    <a:pt x="270" y="162"/>
                    <a:pt x="291" y="203"/>
                    <a:pt x="333" y="245"/>
                  </a:cubicBezTo>
                  <a:cubicBezTo>
                    <a:pt x="478" y="308"/>
                    <a:pt x="541" y="475"/>
                    <a:pt x="499" y="641"/>
                  </a:cubicBezTo>
                  <a:cubicBezTo>
                    <a:pt x="458" y="807"/>
                    <a:pt x="311" y="911"/>
                    <a:pt x="145" y="911"/>
                  </a:cubicBezTo>
                  <a:cubicBezTo>
                    <a:pt x="83" y="911"/>
                    <a:pt x="42" y="952"/>
                    <a:pt x="20" y="994"/>
                  </a:cubicBezTo>
                  <a:cubicBezTo>
                    <a:pt x="0" y="1077"/>
                    <a:pt x="62" y="1160"/>
                    <a:pt x="145" y="1160"/>
                  </a:cubicBezTo>
                  <a:cubicBezTo>
                    <a:pt x="416" y="1160"/>
                    <a:pt x="666" y="974"/>
                    <a:pt x="727" y="703"/>
                  </a:cubicBezTo>
                  <a:cubicBezTo>
                    <a:pt x="811" y="433"/>
                    <a:pt x="686" y="162"/>
                    <a:pt x="458" y="17"/>
                  </a:cubicBezTo>
                  <a:cubicBezTo>
                    <a:pt x="441" y="6"/>
                    <a:pt x="42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5490700" y="2466175"/>
              <a:ext cx="18225" cy="2175"/>
            </a:xfrm>
            <a:custGeom>
              <a:avLst/>
              <a:gdLst/>
              <a:ahLst/>
              <a:cxnLst/>
              <a:rect l="l" t="t" r="r" b="b"/>
              <a:pathLst>
                <a:path w="729" h="87" extrusionOk="0">
                  <a:moveTo>
                    <a:pt x="1" y="0"/>
                  </a:moveTo>
                  <a:cubicBezTo>
                    <a:pt x="120" y="55"/>
                    <a:pt x="250" y="86"/>
                    <a:pt x="381" y="86"/>
                  </a:cubicBezTo>
                  <a:cubicBezTo>
                    <a:pt x="500" y="86"/>
                    <a:pt x="619" y="6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5526075" y="2518100"/>
              <a:ext cx="23350" cy="41975"/>
            </a:xfrm>
            <a:custGeom>
              <a:avLst/>
              <a:gdLst/>
              <a:ahLst/>
              <a:cxnLst/>
              <a:rect l="l" t="t" r="r" b="b"/>
              <a:pathLst>
                <a:path w="934" h="1679" extrusionOk="0">
                  <a:moveTo>
                    <a:pt x="744" y="1"/>
                  </a:moveTo>
                  <a:cubicBezTo>
                    <a:pt x="733" y="1"/>
                    <a:pt x="720" y="2"/>
                    <a:pt x="708" y="4"/>
                  </a:cubicBezTo>
                  <a:cubicBezTo>
                    <a:pt x="333" y="67"/>
                    <a:pt x="42" y="400"/>
                    <a:pt x="20" y="794"/>
                  </a:cubicBezTo>
                  <a:cubicBezTo>
                    <a:pt x="0" y="1190"/>
                    <a:pt x="250" y="1543"/>
                    <a:pt x="603" y="1668"/>
                  </a:cubicBezTo>
                  <a:cubicBezTo>
                    <a:pt x="625" y="1675"/>
                    <a:pt x="647" y="1679"/>
                    <a:pt x="667" y="1679"/>
                  </a:cubicBezTo>
                  <a:cubicBezTo>
                    <a:pt x="762" y="1679"/>
                    <a:pt x="833" y="1604"/>
                    <a:pt x="833" y="1502"/>
                  </a:cubicBezTo>
                  <a:cubicBezTo>
                    <a:pt x="853" y="1440"/>
                    <a:pt x="791" y="1357"/>
                    <a:pt x="728" y="1335"/>
                  </a:cubicBezTo>
                  <a:cubicBezTo>
                    <a:pt x="500" y="1252"/>
                    <a:pt x="353" y="1044"/>
                    <a:pt x="375" y="816"/>
                  </a:cubicBezTo>
                  <a:cubicBezTo>
                    <a:pt x="395" y="586"/>
                    <a:pt x="561" y="378"/>
                    <a:pt x="791" y="336"/>
                  </a:cubicBezTo>
                  <a:cubicBezTo>
                    <a:pt x="853" y="336"/>
                    <a:pt x="916" y="253"/>
                    <a:pt x="916" y="192"/>
                  </a:cubicBezTo>
                  <a:cubicBezTo>
                    <a:pt x="934" y="79"/>
                    <a:pt x="852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5435025" y="247697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1"/>
                  </a:moveTo>
                  <a:cubicBezTo>
                    <a:pt x="252" y="1"/>
                    <a:pt x="221" y="2"/>
                    <a:pt x="189" y="6"/>
                  </a:cubicBezTo>
                  <a:cubicBezTo>
                    <a:pt x="64" y="26"/>
                    <a:pt x="1" y="151"/>
                    <a:pt x="43" y="256"/>
                  </a:cubicBezTo>
                  <a:cubicBezTo>
                    <a:pt x="61" y="309"/>
                    <a:pt x="126" y="363"/>
                    <a:pt x="197" y="363"/>
                  </a:cubicBezTo>
                  <a:cubicBezTo>
                    <a:pt x="208" y="363"/>
                    <a:pt x="219" y="362"/>
                    <a:pt x="231" y="359"/>
                  </a:cubicBezTo>
                  <a:cubicBezTo>
                    <a:pt x="245" y="357"/>
                    <a:pt x="260" y="357"/>
                    <a:pt x="275" y="357"/>
                  </a:cubicBezTo>
                  <a:cubicBezTo>
                    <a:pt x="470" y="357"/>
                    <a:pt x="672" y="478"/>
                    <a:pt x="750" y="672"/>
                  </a:cubicBezTo>
                  <a:cubicBezTo>
                    <a:pt x="855" y="900"/>
                    <a:pt x="771" y="1149"/>
                    <a:pt x="583" y="1274"/>
                  </a:cubicBezTo>
                  <a:cubicBezTo>
                    <a:pt x="522" y="1337"/>
                    <a:pt x="500" y="1421"/>
                    <a:pt x="522" y="1482"/>
                  </a:cubicBezTo>
                  <a:cubicBezTo>
                    <a:pt x="564" y="1553"/>
                    <a:pt x="634" y="1595"/>
                    <a:pt x="702" y="1595"/>
                  </a:cubicBezTo>
                  <a:cubicBezTo>
                    <a:pt x="734" y="1595"/>
                    <a:pt x="765" y="1586"/>
                    <a:pt x="791" y="1565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5502650" y="2598700"/>
              <a:ext cx="38500" cy="33250"/>
            </a:xfrm>
            <a:custGeom>
              <a:avLst/>
              <a:gdLst/>
              <a:ahLst/>
              <a:cxnLst/>
              <a:rect l="l" t="t" r="r" b="b"/>
              <a:pathLst>
                <a:path w="1540" h="1330" extrusionOk="0">
                  <a:moveTo>
                    <a:pt x="598" y="1"/>
                  </a:moveTo>
                  <a:cubicBezTo>
                    <a:pt x="423" y="1"/>
                    <a:pt x="251" y="53"/>
                    <a:pt x="105" y="150"/>
                  </a:cubicBezTo>
                  <a:cubicBezTo>
                    <a:pt x="22" y="213"/>
                    <a:pt x="0" y="358"/>
                    <a:pt x="84" y="441"/>
                  </a:cubicBezTo>
                  <a:cubicBezTo>
                    <a:pt x="115" y="462"/>
                    <a:pt x="157" y="472"/>
                    <a:pt x="199" y="472"/>
                  </a:cubicBezTo>
                  <a:cubicBezTo>
                    <a:pt x="240" y="472"/>
                    <a:pt x="282" y="462"/>
                    <a:pt x="313" y="441"/>
                  </a:cubicBezTo>
                  <a:cubicBezTo>
                    <a:pt x="403" y="381"/>
                    <a:pt x="507" y="350"/>
                    <a:pt x="612" y="350"/>
                  </a:cubicBezTo>
                  <a:cubicBezTo>
                    <a:pt x="725" y="350"/>
                    <a:pt x="840" y="387"/>
                    <a:pt x="937" y="463"/>
                  </a:cubicBezTo>
                  <a:cubicBezTo>
                    <a:pt x="1104" y="629"/>
                    <a:pt x="1166" y="879"/>
                    <a:pt x="1062" y="1087"/>
                  </a:cubicBezTo>
                  <a:cubicBezTo>
                    <a:pt x="1021" y="1148"/>
                    <a:pt x="1041" y="1232"/>
                    <a:pt x="1104" y="1295"/>
                  </a:cubicBezTo>
                  <a:cubicBezTo>
                    <a:pt x="1135" y="1318"/>
                    <a:pt x="1175" y="1330"/>
                    <a:pt x="1215" y="1330"/>
                  </a:cubicBezTo>
                  <a:cubicBezTo>
                    <a:pt x="1281" y="1330"/>
                    <a:pt x="1348" y="1297"/>
                    <a:pt x="1374" y="1232"/>
                  </a:cubicBezTo>
                  <a:cubicBezTo>
                    <a:pt x="1540" y="899"/>
                    <a:pt x="1457" y="463"/>
                    <a:pt x="1166" y="213"/>
                  </a:cubicBezTo>
                  <a:cubicBezTo>
                    <a:pt x="1000" y="69"/>
                    <a:pt x="798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5495375" y="2494800"/>
              <a:ext cx="43200" cy="21875"/>
            </a:xfrm>
            <a:custGeom>
              <a:avLst/>
              <a:gdLst/>
              <a:ahLst/>
              <a:cxnLst/>
              <a:rect l="l" t="t" r="r" b="b"/>
              <a:pathLst>
                <a:path w="1728" h="875" extrusionOk="0">
                  <a:moveTo>
                    <a:pt x="1540" y="0"/>
                  </a:moveTo>
                  <a:cubicBezTo>
                    <a:pt x="1457" y="0"/>
                    <a:pt x="1373" y="62"/>
                    <a:pt x="1373" y="145"/>
                  </a:cubicBezTo>
                  <a:cubicBezTo>
                    <a:pt x="1312" y="353"/>
                    <a:pt x="1104" y="520"/>
                    <a:pt x="874" y="520"/>
                  </a:cubicBezTo>
                  <a:cubicBezTo>
                    <a:pt x="624" y="520"/>
                    <a:pt x="438" y="375"/>
                    <a:pt x="375" y="145"/>
                  </a:cubicBezTo>
                  <a:cubicBezTo>
                    <a:pt x="355" y="62"/>
                    <a:pt x="291" y="20"/>
                    <a:pt x="208" y="20"/>
                  </a:cubicBezTo>
                  <a:cubicBezTo>
                    <a:pt x="83" y="20"/>
                    <a:pt x="0" y="125"/>
                    <a:pt x="42" y="250"/>
                  </a:cubicBezTo>
                  <a:cubicBezTo>
                    <a:pt x="147" y="603"/>
                    <a:pt x="480" y="874"/>
                    <a:pt x="874" y="874"/>
                  </a:cubicBezTo>
                  <a:cubicBezTo>
                    <a:pt x="1270" y="874"/>
                    <a:pt x="1603" y="603"/>
                    <a:pt x="1706" y="228"/>
                  </a:cubicBezTo>
                  <a:cubicBezTo>
                    <a:pt x="1728" y="125"/>
                    <a:pt x="1645" y="0"/>
                    <a:pt x="1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5573375" y="2575425"/>
              <a:ext cx="25550" cy="53050"/>
            </a:xfrm>
            <a:custGeom>
              <a:avLst/>
              <a:gdLst/>
              <a:ahLst/>
              <a:cxnLst/>
              <a:rect l="l" t="t" r="r" b="b"/>
              <a:pathLst>
                <a:path w="1022" h="2122" extrusionOk="0">
                  <a:moveTo>
                    <a:pt x="646" y="1"/>
                  </a:moveTo>
                  <a:cubicBezTo>
                    <a:pt x="581" y="1"/>
                    <a:pt x="514" y="27"/>
                    <a:pt x="459" y="82"/>
                  </a:cubicBezTo>
                  <a:cubicBezTo>
                    <a:pt x="84" y="478"/>
                    <a:pt x="1" y="1103"/>
                    <a:pt x="314" y="1580"/>
                  </a:cubicBezTo>
                  <a:cubicBezTo>
                    <a:pt x="480" y="1851"/>
                    <a:pt x="730" y="2038"/>
                    <a:pt x="1021" y="2121"/>
                  </a:cubicBezTo>
                  <a:lnTo>
                    <a:pt x="1021" y="1580"/>
                  </a:lnTo>
                  <a:cubicBezTo>
                    <a:pt x="916" y="1519"/>
                    <a:pt x="813" y="1435"/>
                    <a:pt x="750" y="1311"/>
                  </a:cubicBezTo>
                  <a:cubicBezTo>
                    <a:pt x="563" y="1019"/>
                    <a:pt x="605" y="665"/>
                    <a:pt x="833" y="415"/>
                  </a:cubicBezTo>
                  <a:cubicBezTo>
                    <a:pt x="916" y="332"/>
                    <a:pt x="916" y="207"/>
                    <a:pt x="855" y="124"/>
                  </a:cubicBezTo>
                  <a:cubicBezTo>
                    <a:pt x="808" y="43"/>
                    <a:pt x="729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5586400" y="2553300"/>
              <a:ext cx="12525" cy="7550"/>
            </a:xfrm>
            <a:custGeom>
              <a:avLst/>
              <a:gdLst/>
              <a:ahLst/>
              <a:cxnLst/>
              <a:rect l="l" t="t" r="r" b="b"/>
              <a:pathLst>
                <a:path w="501" h="302" extrusionOk="0">
                  <a:moveTo>
                    <a:pt x="302" y="1"/>
                  </a:moveTo>
                  <a:cubicBezTo>
                    <a:pt x="234" y="1"/>
                    <a:pt x="166" y="11"/>
                    <a:pt x="104" y="32"/>
                  </a:cubicBezTo>
                  <a:cubicBezTo>
                    <a:pt x="21" y="52"/>
                    <a:pt x="1" y="157"/>
                    <a:pt x="42" y="218"/>
                  </a:cubicBezTo>
                  <a:cubicBezTo>
                    <a:pt x="73" y="249"/>
                    <a:pt x="114" y="268"/>
                    <a:pt x="150" y="268"/>
                  </a:cubicBezTo>
                  <a:cubicBezTo>
                    <a:pt x="163" y="268"/>
                    <a:pt x="176" y="266"/>
                    <a:pt x="187" y="260"/>
                  </a:cubicBezTo>
                  <a:cubicBezTo>
                    <a:pt x="224" y="245"/>
                    <a:pt x="261" y="238"/>
                    <a:pt x="297" y="238"/>
                  </a:cubicBezTo>
                  <a:cubicBezTo>
                    <a:pt x="365" y="238"/>
                    <a:pt x="432" y="262"/>
                    <a:pt x="500" y="302"/>
                  </a:cubicBezTo>
                  <a:lnTo>
                    <a:pt x="500" y="32"/>
                  </a:lnTo>
                  <a:cubicBezTo>
                    <a:pt x="438" y="11"/>
                    <a:pt x="370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5583775" y="2640425"/>
              <a:ext cx="15150" cy="19350"/>
            </a:xfrm>
            <a:custGeom>
              <a:avLst/>
              <a:gdLst/>
              <a:ahLst/>
              <a:cxnLst/>
              <a:rect l="l" t="t" r="r" b="b"/>
              <a:pathLst>
                <a:path w="606" h="774" extrusionOk="0">
                  <a:moveTo>
                    <a:pt x="605" y="0"/>
                  </a:moveTo>
                  <a:cubicBezTo>
                    <a:pt x="355" y="84"/>
                    <a:pt x="147" y="270"/>
                    <a:pt x="43" y="520"/>
                  </a:cubicBezTo>
                  <a:cubicBezTo>
                    <a:pt x="1" y="645"/>
                    <a:pt x="84" y="769"/>
                    <a:pt x="189" y="769"/>
                  </a:cubicBezTo>
                  <a:cubicBezTo>
                    <a:pt x="200" y="772"/>
                    <a:pt x="212" y="774"/>
                    <a:pt x="223" y="774"/>
                  </a:cubicBezTo>
                  <a:cubicBezTo>
                    <a:pt x="294" y="774"/>
                    <a:pt x="361" y="719"/>
                    <a:pt x="397" y="666"/>
                  </a:cubicBezTo>
                  <a:cubicBezTo>
                    <a:pt x="439" y="561"/>
                    <a:pt x="500" y="458"/>
                    <a:pt x="605" y="395"/>
                  </a:cubicBez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23"/>
          <p:cNvGrpSpPr/>
          <p:nvPr/>
        </p:nvGrpSpPr>
        <p:grpSpPr>
          <a:xfrm rot="-2462931" flipH="1">
            <a:off x="4244480" y="4776554"/>
            <a:ext cx="1292087" cy="770945"/>
            <a:chOff x="1048900" y="876625"/>
            <a:chExt cx="1004875" cy="599575"/>
          </a:xfrm>
        </p:grpSpPr>
        <p:sp>
          <p:nvSpPr>
            <p:cNvPr id="3214" name="Google Shape;3214;p23"/>
            <p:cNvSpPr/>
            <p:nvPr/>
          </p:nvSpPr>
          <p:spPr>
            <a:xfrm>
              <a:off x="1053600" y="904125"/>
              <a:ext cx="995525" cy="543575"/>
            </a:xfrm>
            <a:custGeom>
              <a:avLst/>
              <a:gdLst/>
              <a:ahLst/>
              <a:cxnLst/>
              <a:rect l="l" t="t" r="r" b="b"/>
              <a:pathLst>
                <a:path w="39821" h="21743" extrusionOk="0">
                  <a:moveTo>
                    <a:pt x="31540" y="1"/>
                  </a:moveTo>
                  <a:cubicBezTo>
                    <a:pt x="31296" y="1315"/>
                    <a:pt x="30598" y="1996"/>
                    <a:pt x="29524" y="1996"/>
                  </a:cubicBezTo>
                  <a:cubicBezTo>
                    <a:pt x="29220" y="1996"/>
                    <a:pt x="28885" y="1942"/>
                    <a:pt x="28523" y="1832"/>
                  </a:cubicBezTo>
                  <a:cubicBezTo>
                    <a:pt x="27363" y="1475"/>
                    <a:pt x="26210" y="1298"/>
                    <a:pt x="25096" y="1298"/>
                  </a:cubicBezTo>
                  <a:cubicBezTo>
                    <a:pt x="23353" y="1298"/>
                    <a:pt x="21706" y="1731"/>
                    <a:pt x="20284" y="2581"/>
                  </a:cubicBezTo>
                  <a:cubicBezTo>
                    <a:pt x="17954" y="3995"/>
                    <a:pt x="16353" y="6472"/>
                    <a:pt x="15771" y="9529"/>
                  </a:cubicBezTo>
                  <a:cubicBezTo>
                    <a:pt x="15527" y="10844"/>
                    <a:pt x="14816" y="11525"/>
                    <a:pt x="13745" y="11525"/>
                  </a:cubicBezTo>
                  <a:cubicBezTo>
                    <a:pt x="13442" y="11525"/>
                    <a:pt x="13111" y="11470"/>
                    <a:pt x="12753" y="11360"/>
                  </a:cubicBezTo>
                  <a:cubicBezTo>
                    <a:pt x="11576" y="11000"/>
                    <a:pt x="10412" y="10821"/>
                    <a:pt x="9290" y="10821"/>
                  </a:cubicBezTo>
                  <a:cubicBezTo>
                    <a:pt x="7556" y="10821"/>
                    <a:pt x="5921" y="11250"/>
                    <a:pt x="4495" y="12109"/>
                  </a:cubicBezTo>
                  <a:cubicBezTo>
                    <a:pt x="2165" y="13524"/>
                    <a:pt x="562" y="15979"/>
                    <a:pt x="1" y="19058"/>
                  </a:cubicBezTo>
                  <a:lnTo>
                    <a:pt x="8259" y="21742"/>
                  </a:lnTo>
                  <a:cubicBezTo>
                    <a:pt x="8503" y="20428"/>
                    <a:pt x="9201" y="19747"/>
                    <a:pt x="10276" y="19747"/>
                  </a:cubicBezTo>
                  <a:cubicBezTo>
                    <a:pt x="10580" y="19747"/>
                    <a:pt x="10914" y="19801"/>
                    <a:pt x="11277" y="19911"/>
                  </a:cubicBezTo>
                  <a:cubicBezTo>
                    <a:pt x="12445" y="20271"/>
                    <a:pt x="13608" y="20451"/>
                    <a:pt x="14729" y="20451"/>
                  </a:cubicBezTo>
                  <a:cubicBezTo>
                    <a:pt x="16463" y="20451"/>
                    <a:pt x="18101" y="20021"/>
                    <a:pt x="19515" y="19163"/>
                  </a:cubicBezTo>
                  <a:cubicBezTo>
                    <a:pt x="21845" y="17748"/>
                    <a:pt x="23447" y="15293"/>
                    <a:pt x="24029" y="12214"/>
                  </a:cubicBezTo>
                  <a:cubicBezTo>
                    <a:pt x="24273" y="10900"/>
                    <a:pt x="24984" y="10219"/>
                    <a:pt x="26054" y="10219"/>
                  </a:cubicBezTo>
                  <a:cubicBezTo>
                    <a:pt x="26357" y="10219"/>
                    <a:pt x="26689" y="10273"/>
                    <a:pt x="27047" y="10383"/>
                  </a:cubicBezTo>
                  <a:cubicBezTo>
                    <a:pt x="28221" y="10750"/>
                    <a:pt x="29385" y="10931"/>
                    <a:pt x="30507" y="10931"/>
                  </a:cubicBezTo>
                  <a:cubicBezTo>
                    <a:pt x="32249" y="10931"/>
                    <a:pt x="33888" y="10494"/>
                    <a:pt x="35305" y="9634"/>
                  </a:cubicBezTo>
                  <a:cubicBezTo>
                    <a:pt x="37635" y="8219"/>
                    <a:pt x="39238" y="5765"/>
                    <a:pt x="39820" y="2686"/>
                  </a:cubicBezTo>
                  <a:lnTo>
                    <a:pt x="315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1837400" y="876625"/>
              <a:ext cx="216375" cy="118575"/>
            </a:xfrm>
            <a:custGeom>
              <a:avLst/>
              <a:gdLst/>
              <a:ahLst/>
              <a:cxnLst/>
              <a:rect l="l" t="t" r="r" b="b"/>
              <a:pathLst>
                <a:path w="8655" h="4743" extrusionOk="0">
                  <a:moveTo>
                    <a:pt x="2471" y="0"/>
                  </a:moveTo>
                  <a:cubicBezTo>
                    <a:pt x="1221" y="0"/>
                    <a:pt x="311" y="415"/>
                    <a:pt x="188" y="1101"/>
                  </a:cubicBezTo>
                  <a:cubicBezTo>
                    <a:pt x="0" y="2141"/>
                    <a:pt x="1706" y="3597"/>
                    <a:pt x="3933" y="4305"/>
                  </a:cubicBezTo>
                  <a:cubicBezTo>
                    <a:pt x="4835" y="4597"/>
                    <a:pt x="5713" y="4742"/>
                    <a:pt x="6454" y="4742"/>
                  </a:cubicBezTo>
                  <a:cubicBezTo>
                    <a:pt x="7558" y="4742"/>
                    <a:pt x="8356" y="4420"/>
                    <a:pt x="8468" y="3786"/>
                  </a:cubicBezTo>
                  <a:cubicBezTo>
                    <a:pt x="8655" y="2745"/>
                    <a:pt x="6866" y="1059"/>
                    <a:pt x="4619" y="352"/>
                  </a:cubicBezTo>
                  <a:cubicBezTo>
                    <a:pt x="3853" y="111"/>
                    <a:pt x="3117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1048900" y="1357675"/>
              <a:ext cx="215900" cy="118525"/>
            </a:xfrm>
            <a:custGeom>
              <a:avLst/>
              <a:gdLst/>
              <a:ahLst/>
              <a:cxnLst/>
              <a:rect l="l" t="t" r="r" b="b"/>
              <a:pathLst>
                <a:path w="8636" h="4741" extrusionOk="0">
                  <a:moveTo>
                    <a:pt x="2099" y="1"/>
                  </a:moveTo>
                  <a:cubicBezTo>
                    <a:pt x="1045" y="1"/>
                    <a:pt x="299" y="303"/>
                    <a:pt x="189" y="916"/>
                  </a:cubicBezTo>
                  <a:cubicBezTo>
                    <a:pt x="1" y="1956"/>
                    <a:pt x="1728" y="3683"/>
                    <a:pt x="3975" y="4391"/>
                  </a:cubicBezTo>
                  <a:cubicBezTo>
                    <a:pt x="4719" y="4632"/>
                    <a:pt x="5440" y="4740"/>
                    <a:pt x="6078" y="4740"/>
                  </a:cubicBezTo>
                  <a:cubicBezTo>
                    <a:pt x="7369" y="4740"/>
                    <a:pt x="8323" y="4296"/>
                    <a:pt x="8447" y="3600"/>
                  </a:cubicBezTo>
                  <a:cubicBezTo>
                    <a:pt x="8635" y="2560"/>
                    <a:pt x="6888" y="1145"/>
                    <a:pt x="4641" y="438"/>
                  </a:cubicBezTo>
                  <a:cubicBezTo>
                    <a:pt x="3718" y="147"/>
                    <a:pt x="2834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7" name="Google Shape;3217;p23"/>
          <p:cNvGrpSpPr/>
          <p:nvPr/>
        </p:nvGrpSpPr>
        <p:grpSpPr>
          <a:xfrm rot="-9000086" flipH="1">
            <a:off x="8186107" y="-681704"/>
            <a:ext cx="859097" cy="1097513"/>
            <a:chOff x="2526900" y="4131775"/>
            <a:chExt cx="600154" cy="766708"/>
          </a:xfrm>
        </p:grpSpPr>
        <p:sp>
          <p:nvSpPr>
            <p:cNvPr id="3218" name="Google Shape;3218;p23"/>
            <p:cNvSpPr/>
            <p:nvPr/>
          </p:nvSpPr>
          <p:spPr>
            <a:xfrm>
              <a:off x="2567425" y="4131775"/>
              <a:ext cx="559629" cy="766678"/>
            </a:xfrm>
            <a:custGeom>
              <a:avLst/>
              <a:gdLst/>
              <a:ahLst/>
              <a:cxnLst/>
              <a:rect l="l" t="t" r="r" b="b"/>
              <a:pathLst>
                <a:path w="24300" h="33516" extrusionOk="0">
                  <a:moveTo>
                    <a:pt x="3975" y="0"/>
                  </a:moveTo>
                  <a:cubicBezTo>
                    <a:pt x="1789" y="0"/>
                    <a:pt x="0" y="1789"/>
                    <a:pt x="0" y="3973"/>
                  </a:cubicBezTo>
                  <a:lnTo>
                    <a:pt x="0" y="33515"/>
                  </a:lnTo>
                  <a:lnTo>
                    <a:pt x="24300" y="33515"/>
                  </a:lnTo>
                  <a:lnTo>
                    <a:pt x="24300" y="3973"/>
                  </a:lnTo>
                  <a:cubicBezTo>
                    <a:pt x="24300" y="1789"/>
                    <a:pt x="22532" y="0"/>
                    <a:pt x="20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2526900" y="4155825"/>
              <a:ext cx="591340" cy="742658"/>
            </a:xfrm>
            <a:custGeom>
              <a:avLst/>
              <a:gdLst/>
              <a:ahLst/>
              <a:cxnLst/>
              <a:rect l="l" t="t" r="r" b="b"/>
              <a:pathLst>
                <a:path w="24300" h="29064" extrusionOk="0">
                  <a:moveTo>
                    <a:pt x="2746" y="0"/>
                  </a:moveTo>
                  <a:lnTo>
                    <a:pt x="2746" y="0"/>
                  </a:lnTo>
                  <a:cubicBezTo>
                    <a:pt x="1040" y="2101"/>
                    <a:pt x="0" y="4785"/>
                    <a:pt x="0" y="7698"/>
                  </a:cubicBezTo>
                  <a:lnTo>
                    <a:pt x="0" y="29063"/>
                  </a:lnTo>
                  <a:lnTo>
                    <a:pt x="24300" y="29063"/>
                  </a:lnTo>
                  <a:lnTo>
                    <a:pt x="24300" y="26921"/>
                  </a:lnTo>
                  <a:lnTo>
                    <a:pt x="1811" y="26921"/>
                  </a:lnTo>
                  <a:lnTo>
                    <a:pt x="1811" y="5429"/>
                  </a:lnTo>
                  <a:cubicBezTo>
                    <a:pt x="1811" y="3515"/>
                    <a:pt x="2144" y="1685"/>
                    <a:pt x="2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2526900" y="4844875"/>
              <a:ext cx="600149" cy="53575"/>
            </a:xfrm>
            <a:custGeom>
              <a:avLst/>
              <a:gdLst/>
              <a:ahLst/>
              <a:cxnLst/>
              <a:rect l="l" t="t" r="r" b="b"/>
              <a:pathLst>
                <a:path w="24300" h="2143" extrusionOk="0">
                  <a:moveTo>
                    <a:pt x="1811" y="0"/>
                  </a:moveTo>
                  <a:lnTo>
                    <a:pt x="0" y="2142"/>
                  </a:lnTo>
                  <a:lnTo>
                    <a:pt x="24300" y="2142"/>
                  </a:lnTo>
                  <a:lnTo>
                    <a:pt x="24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2651225" y="4220200"/>
              <a:ext cx="83725" cy="83775"/>
            </a:xfrm>
            <a:custGeom>
              <a:avLst/>
              <a:gdLst/>
              <a:ahLst/>
              <a:cxnLst/>
              <a:rect l="l" t="t" r="r" b="b"/>
              <a:pathLst>
                <a:path w="3349" h="3351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1165" y="896"/>
                    <a:pt x="749" y="1789"/>
                    <a:pt x="0" y="2289"/>
                  </a:cubicBezTo>
                  <a:cubicBezTo>
                    <a:pt x="94" y="2278"/>
                    <a:pt x="188" y="2272"/>
                    <a:pt x="281" y="2272"/>
                  </a:cubicBezTo>
                  <a:cubicBezTo>
                    <a:pt x="1078" y="2272"/>
                    <a:pt x="1842" y="2661"/>
                    <a:pt x="2289" y="3351"/>
                  </a:cubicBezTo>
                  <a:cubicBezTo>
                    <a:pt x="2184" y="2435"/>
                    <a:pt x="2580" y="1561"/>
                    <a:pt x="3349" y="1040"/>
                  </a:cubicBezTo>
                  <a:lnTo>
                    <a:pt x="3349" y="1040"/>
                  </a:lnTo>
                  <a:cubicBezTo>
                    <a:pt x="3241" y="1055"/>
                    <a:pt x="3133" y="1062"/>
                    <a:pt x="3027" y="1062"/>
                  </a:cubicBezTo>
                  <a:cubicBezTo>
                    <a:pt x="2232" y="1062"/>
                    <a:pt x="1498" y="661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2883675" y="4440225"/>
              <a:ext cx="83800" cy="83725"/>
            </a:xfrm>
            <a:custGeom>
              <a:avLst/>
              <a:gdLst/>
              <a:ahLst/>
              <a:cxnLst/>
              <a:rect l="l" t="t" r="r" b="b"/>
              <a:pathLst>
                <a:path w="3352" h="3349" extrusionOk="0">
                  <a:moveTo>
                    <a:pt x="1063" y="0"/>
                  </a:moveTo>
                  <a:lnTo>
                    <a:pt x="1063" y="0"/>
                  </a:lnTo>
                  <a:cubicBezTo>
                    <a:pt x="1166" y="894"/>
                    <a:pt x="772" y="1789"/>
                    <a:pt x="1" y="2289"/>
                  </a:cubicBezTo>
                  <a:cubicBezTo>
                    <a:pt x="98" y="2278"/>
                    <a:pt x="195" y="2272"/>
                    <a:pt x="291" y="2272"/>
                  </a:cubicBezTo>
                  <a:cubicBezTo>
                    <a:pt x="1098" y="2272"/>
                    <a:pt x="1845" y="2662"/>
                    <a:pt x="2311" y="3349"/>
                  </a:cubicBezTo>
                  <a:cubicBezTo>
                    <a:pt x="2186" y="2434"/>
                    <a:pt x="2602" y="1540"/>
                    <a:pt x="3351" y="1040"/>
                  </a:cubicBezTo>
                  <a:lnTo>
                    <a:pt x="3351" y="1040"/>
                  </a:lnTo>
                  <a:cubicBezTo>
                    <a:pt x="3246" y="1055"/>
                    <a:pt x="3140" y="1062"/>
                    <a:pt x="3035" y="1062"/>
                  </a:cubicBezTo>
                  <a:cubicBezTo>
                    <a:pt x="2250" y="1062"/>
                    <a:pt x="1503" y="661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2913350" y="4702850"/>
              <a:ext cx="83750" cy="83775"/>
            </a:xfrm>
            <a:custGeom>
              <a:avLst/>
              <a:gdLst/>
              <a:ahLst/>
              <a:cxnLst/>
              <a:rect l="l" t="t" r="r" b="b"/>
              <a:pathLst>
                <a:path w="3350" h="3351" extrusionOk="0">
                  <a:moveTo>
                    <a:pt x="1061" y="1"/>
                  </a:moveTo>
                  <a:lnTo>
                    <a:pt x="1061" y="1"/>
                  </a:lnTo>
                  <a:cubicBezTo>
                    <a:pt x="1166" y="916"/>
                    <a:pt x="770" y="1790"/>
                    <a:pt x="1" y="2311"/>
                  </a:cubicBezTo>
                  <a:cubicBezTo>
                    <a:pt x="109" y="2296"/>
                    <a:pt x="216" y="2289"/>
                    <a:pt x="323" y="2289"/>
                  </a:cubicBezTo>
                  <a:cubicBezTo>
                    <a:pt x="1122" y="2289"/>
                    <a:pt x="1869" y="2690"/>
                    <a:pt x="2309" y="3351"/>
                  </a:cubicBezTo>
                  <a:cubicBezTo>
                    <a:pt x="2184" y="2456"/>
                    <a:pt x="2600" y="1562"/>
                    <a:pt x="3349" y="1062"/>
                  </a:cubicBezTo>
                  <a:lnTo>
                    <a:pt x="3349" y="1062"/>
                  </a:lnTo>
                  <a:cubicBezTo>
                    <a:pt x="3255" y="1073"/>
                    <a:pt x="3162" y="1079"/>
                    <a:pt x="3068" y="1079"/>
                  </a:cubicBezTo>
                  <a:cubicBezTo>
                    <a:pt x="2272" y="1079"/>
                    <a:pt x="1508" y="690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2713100" y="4358550"/>
              <a:ext cx="117550" cy="117550"/>
            </a:xfrm>
            <a:custGeom>
              <a:avLst/>
              <a:gdLst/>
              <a:ahLst/>
              <a:cxnLst/>
              <a:rect l="l" t="t" r="r" b="b"/>
              <a:pathLst>
                <a:path w="4702" h="4702" extrusionOk="0">
                  <a:moveTo>
                    <a:pt x="3662" y="0"/>
                  </a:moveTo>
                  <a:cubicBezTo>
                    <a:pt x="2954" y="772"/>
                    <a:pt x="1973" y="1198"/>
                    <a:pt x="970" y="1198"/>
                  </a:cubicBezTo>
                  <a:cubicBezTo>
                    <a:pt x="646" y="1198"/>
                    <a:pt x="320" y="1153"/>
                    <a:pt x="0" y="1062"/>
                  </a:cubicBezTo>
                  <a:lnTo>
                    <a:pt x="0" y="1062"/>
                  </a:lnTo>
                  <a:cubicBezTo>
                    <a:pt x="1020" y="1977"/>
                    <a:pt x="1436" y="3392"/>
                    <a:pt x="1062" y="4702"/>
                  </a:cubicBezTo>
                  <a:cubicBezTo>
                    <a:pt x="1749" y="3937"/>
                    <a:pt x="2719" y="3523"/>
                    <a:pt x="3714" y="3523"/>
                  </a:cubicBezTo>
                  <a:cubicBezTo>
                    <a:pt x="4043" y="3523"/>
                    <a:pt x="4376" y="3568"/>
                    <a:pt x="4702" y="3662"/>
                  </a:cubicBezTo>
                  <a:cubicBezTo>
                    <a:pt x="3683" y="2726"/>
                    <a:pt x="3287" y="1312"/>
                    <a:pt x="3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022575" y="4363250"/>
              <a:ext cx="53575" cy="54100"/>
            </a:xfrm>
            <a:custGeom>
              <a:avLst/>
              <a:gdLst/>
              <a:ahLst/>
              <a:cxnLst/>
              <a:rect l="l" t="t" r="r" b="b"/>
              <a:pathLst>
                <a:path w="2143" h="2164" extrusionOk="0">
                  <a:moveTo>
                    <a:pt x="666" y="0"/>
                  </a:moveTo>
                  <a:cubicBezTo>
                    <a:pt x="749" y="583"/>
                    <a:pt x="478" y="1165"/>
                    <a:pt x="1" y="1498"/>
                  </a:cubicBezTo>
                  <a:cubicBezTo>
                    <a:pt x="71" y="1488"/>
                    <a:pt x="141" y="1483"/>
                    <a:pt x="210" y="1483"/>
                  </a:cubicBezTo>
                  <a:cubicBezTo>
                    <a:pt x="715" y="1483"/>
                    <a:pt x="1184" y="1742"/>
                    <a:pt x="1477" y="2164"/>
                  </a:cubicBezTo>
                  <a:cubicBezTo>
                    <a:pt x="1394" y="1581"/>
                    <a:pt x="1665" y="1019"/>
                    <a:pt x="2143" y="686"/>
                  </a:cubicBezTo>
                  <a:lnTo>
                    <a:pt x="2143" y="686"/>
                  </a:lnTo>
                  <a:cubicBezTo>
                    <a:pt x="2072" y="696"/>
                    <a:pt x="2003" y="701"/>
                    <a:pt x="1933" y="701"/>
                  </a:cubicBezTo>
                  <a:cubicBezTo>
                    <a:pt x="1428" y="701"/>
                    <a:pt x="959" y="439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2612200" y="4702850"/>
              <a:ext cx="53600" cy="54125"/>
            </a:xfrm>
            <a:custGeom>
              <a:avLst/>
              <a:gdLst/>
              <a:ahLst/>
              <a:cxnLst/>
              <a:rect l="l" t="t" r="r" b="b"/>
              <a:pathLst>
                <a:path w="2144" h="2165" extrusionOk="0">
                  <a:moveTo>
                    <a:pt x="666" y="1"/>
                  </a:moveTo>
                  <a:lnTo>
                    <a:pt x="666" y="1"/>
                  </a:lnTo>
                  <a:cubicBezTo>
                    <a:pt x="749" y="583"/>
                    <a:pt x="479" y="1166"/>
                    <a:pt x="0" y="1479"/>
                  </a:cubicBezTo>
                  <a:cubicBezTo>
                    <a:pt x="60" y="1472"/>
                    <a:pt x="119" y="1469"/>
                    <a:pt x="178" y="1469"/>
                  </a:cubicBezTo>
                  <a:cubicBezTo>
                    <a:pt x="695" y="1469"/>
                    <a:pt x="1179" y="1716"/>
                    <a:pt x="1478" y="2164"/>
                  </a:cubicBezTo>
                  <a:cubicBezTo>
                    <a:pt x="1395" y="1582"/>
                    <a:pt x="1664" y="999"/>
                    <a:pt x="2144" y="688"/>
                  </a:cubicBezTo>
                  <a:lnTo>
                    <a:pt x="2144" y="688"/>
                  </a:lnTo>
                  <a:cubicBezTo>
                    <a:pt x="2088" y="694"/>
                    <a:pt x="2031" y="697"/>
                    <a:pt x="1975" y="697"/>
                  </a:cubicBezTo>
                  <a:cubicBezTo>
                    <a:pt x="1467" y="697"/>
                    <a:pt x="965" y="450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2639225" y="4496900"/>
              <a:ext cx="53625" cy="54100"/>
            </a:xfrm>
            <a:custGeom>
              <a:avLst/>
              <a:gdLst/>
              <a:ahLst/>
              <a:cxnLst/>
              <a:rect l="l" t="t" r="r" b="b"/>
              <a:pathLst>
                <a:path w="2145" h="216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750" y="583"/>
                    <a:pt x="480" y="1145"/>
                    <a:pt x="1" y="1478"/>
                  </a:cubicBezTo>
                  <a:cubicBezTo>
                    <a:pt x="71" y="1468"/>
                    <a:pt x="141" y="1463"/>
                    <a:pt x="210" y="1463"/>
                  </a:cubicBezTo>
                  <a:cubicBezTo>
                    <a:pt x="716" y="1463"/>
                    <a:pt x="1186" y="1725"/>
                    <a:pt x="1479" y="2164"/>
                  </a:cubicBezTo>
                  <a:cubicBezTo>
                    <a:pt x="1396" y="1581"/>
                    <a:pt x="1665" y="999"/>
                    <a:pt x="2145" y="666"/>
                  </a:cubicBezTo>
                  <a:lnTo>
                    <a:pt x="2145" y="666"/>
                  </a:lnTo>
                  <a:cubicBezTo>
                    <a:pt x="2074" y="676"/>
                    <a:pt x="2004" y="681"/>
                    <a:pt x="1935" y="681"/>
                  </a:cubicBezTo>
                  <a:cubicBezTo>
                    <a:pt x="1429" y="681"/>
                    <a:pt x="959" y="421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022575" y="4569200"/>
              <a:ext cx="53575" cy="54125"/>
            </a:xfrm>
            <a:custGeom>
              <a:avLst/>
              <a:gdLst/>
              <a:ahLst/>
              <a:cxnLst/>
              <a:rect l="l" t="t" r="r" b="b"/>
              <a:pathLst>
                <a:path w="2143" h="2165" extrusionOk="0">
                  <a:moveTo>
                    <a:pt x="666" y="1"/>
                  </a:moveTo>
                  <a:cubicBezTo>
                    <a:pt x="749" y="583"/>
                    <a:pt x="478" y="1166"/>
                    <a:pt x="1" y="1477"/>
                  </a:cubicBezTo>
                  <a:cubicBezTo>
                    <a:pt x="59" y="1471"/>
                    <a:pt x="117" y="1468"/>
                    <a:pt x="174" y="1468"/>
                  </a:cubicBezTo>
                  <a:cubicBezTo>
                    <a:pt x="693" y="1468"/>
                    <a:pt x="1177" y="1715"/>
                    <a:pt x="1477" y="2164"/>
                  </a:cubicBezTo>
                  <a:cubicBezTo>
                    <a:pt x="1394" y="1582"/>
                    <a:pt x="1665" y="999"/>
                    <a:pt x="2143" y="686"/>
                  </a:cubicBezTo>
                  <a:lnTo>
                    <a:pt x="2143" y="686"/>
                  </a:lnTo>
                  <a:cubicBezTo>
                    <a:pt x="2083" y="693"/>
                    <a:pt x="2024" y="696"/>
                    <a:pt x="1965" y="696"/>
                  </a:cubicBezTo>
                  <a:cubicBezTo>
                    <a:pt x="1448" y="696"/>
                    <a:pt x="965" y="449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2830625" y="4171850"/>
              <a:ext cx="149325" cy="149275"/>
            </a:xfrm>
            <a:custGeom>
              <a:avLst/>
              <a:gdLst/>
              <a:ahLst/>
              <a:cxnLst/>
              <a:rect l="l" t="t" r="r" b="b"/>
              <a:pathLst>
                <a:path w="5973" h="5971" extrusionOk="0">
                  <a:moveTo>
                    <a:pt x="4453" y="0"/>
                  </a:moveTo>
                  <a:lnTo>
                    <a:pt x="4453" y="0"/>
                  </a:lnTo>
                  <a:cubicBezTo>
                    <a:pt x="3588" y="1047"/>
                    <a:pt x="2311" y="1630"/>
                    <a:pt x="994" y="1630"/>
                  </a:cubicBezTo>
                  <a:cubicBezTo>
                    <a:pt x="663" y="1630"/>
                    <a:pt x="331" y="1593"/>
                    <a:pt x="1" y="1518"/>
                  </a:cubicBezTo>
                  <a:lnTo>
                    <a:pt x="1" y="1518"/>
                  </a:lnTo>
                  <a:cubicBezTo>
                    <a:pt x="1312" y="2600"/>
                    <a:pt x="1895" y="4328"/>
                    <a:pt x="1520" y="5970"/>
                  </a:cubicBezTo>
                  <a:cubicBezTo>
                    <a:pt x="2368" y="4923"/>
                    <a:pt x="3642" y="4341"/>
                    <a:pt x="4970" y="4341"/>
                  </a:cubicBezTo>
                  <a:cubicBezTo>
                    <a:pt x="5303" y="4341"/>
                    <a:pt x="5639" y="4377"/>
                    <a:pt x="5973" y="4452"/>
                  </a:cubicBezTo>
                  <a:cubicBezTo>
                    <a:pt x="4661" y="3390"/>
                    <a:pt x="4079" y="1665"/>
                    <a:pt x="4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2697475" y="4569200"/>
              <a:ext cx="148800" cy="149275"/>
            </a:xfrm>
            <a:custGeom>
              <a:avLst/>
              <a:gdLst/>
              <a:ahLst/>
              <a:cxnLst/>
              <a:rect l="l" t="t" r="r" b="b"/>
              <a:pathLst>
                <a:path w="5952" h="5971" extrusionOk="0">
                  <a:moveTo>
                    <a:pt x="4453" y="1"/>
                  </a:moveTo>
                  <a:lnTo>
                    <a:pt x="4453" y="1"/>
                  </a:lnTo>
                  <a:cubicBezTo>
                    <a:pt x="3596" y="1039"/>
                    <a:pt x="2333" y="1620"/>
                    <a:pt x="1028" y="1620"/>
                  </a:cubicBezTo>
                  <a:cubicBezTo>
                    <a:pt x="686" y="1620"/>
                    <a:pt x="342" y="1580"/>
                    <a:pt x="1" y="1499"/>
                  </a:cubicBezTo>
                  <a:lnTo>
                    <a:pt x="1" y="1499"/>
                  </a:lnTo>
                  <a:cubicBezTo>
                    <a:pt x="1312" y="2580"/>
                    <a:pt x="1895" y="4306"/>
                    <a:pt x="1499" y="5971"/>
                  </a:cubicBezTo>
                  <a:cubicBezTo>
                    <a:pt x="2364" y="4923"/>
                    <a:pt x="3642" y="4341"/>
                    <a:pt x="4959" y="4341"/>
                  </a:cubicBezTo>
                  <a:cubicBezTo>
                    <a:pt x="5289" y="4341"/>
                    <a:pt x="5622" y="4378"/>
                    <a:pt x="5951" y="4453"/>
                  </a:cubicBezTo>
                  <a:cubicBezTo>
                    <a:pt x="4641" y="3371"/>
                    <a:pt x="4059" y="1643"/>
                    <a:pt x="4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1" name="Google Shape;3231;p23"/>
          <p:cNvGrpSpPr/>
          <p:nvPr/>
        </p:nvGrpSpPr>
        <p:grpSpPr>
          <a:xfrm rot="-7205628">
            <a:off x="-95780" y="-190364"/>
            <a:ext cx="958705" cy="757307"/>
            <a:chOff x="702500" y="4152325"/>
            <a:chExt cx="676296" cy="534224"/>
          </a:xfrm>
        </p:grpSpPr>
        <p:sp>
          <p:nvSpPr>
            <p:cNvPr id="3232" name="Google Shape;3232;p2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5" name="Google Shape;3235;p23"/>
          <p:cNvSpPr/>
          <p:nvPr/>
        </p:nvSpPr>
        <p:spPr>
          <a:xfrm>
            <a:off x="83182" y="3373382"/>
            <a:ext cx="317722" cy="338193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23"/>
          <p:cNvSpPr/>
          <p:nvPr/>
        </p:nvSpPr>
        <p:spPr>
          <a:xfrm rot="-3029035">
            <a:off x="3888706" y="-406067"/>
            <a:ext cx="699136" cy="744219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_1">
    <p:bg>
      <p:bgPr>
        <a:solidFill>
          <a:schemeClr val="accent1"/>
        </a:solidFill>
        <a:effectLst/>
      </p:bgPr>
    </p:bg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p25"/>
          <p:cNvSpPr txBox="1">
            <a:spLocks noGrp="1"/>
          </p:cNvSpPr>
          <p:nvPr>
            <p:ph type="body" idx="1"/>
          </p:nvPr>
        </p:nvSpPr>
        <p:spPr>
          <a:xfrm>
            <a:off x="1027100" y="1533450"/>
            <a:ext cx="34224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72" name="Google Shape;3272;p25"/>
          <p:cNvSpPr txBox="1">
            <a:spLocks noGrp="1"/>
          </p:cNvSpPr>
          <p:nvPr>
            <p:ph type="body" idx="2"/>
          </p:nvPr>
        </p:nvSpPr>
        <p:spPr>
          <a:xfrm>
            <a:off x="4694500" y="1533450"/>
            <a:ext cx="3422400" cy="1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73" name="Google Shape;3273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74" name="Google Shape;3274;p25"/>
          <p:cNvSpPr/>
          <p:nvPr/>
        </p:nvSpPr>
        <p:spPr>
          <a:xfrm rot="10800000">
            <a:off x="7212291" y="4652331"/>
            <a:ext cx="459800" cy="489425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5" name="Google Shape;3275;p25"/>
          <p:cNvGrpSpPr/>
          <p:nvPr/>
        </p:nvGrpSpPr>
        <p:grpSpPr>
          <a:xfrm rot="-6580247">
            <a:off x="109090" y="-29615"/>
            <a:ext cx="676266" cy="534200"/>
            <a:chOff x="702500" y="4152325"/>
            <a:chExt cx="676296" cy="534224"/>
          </a:xfrm>
        </p:grpSpPr>
        <p:sp>
          <p:nvSpPr>
            <p:cNvPr id="3276" name="Google Shape;3276;p25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5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5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9" name="Google Shape;3279;p25"/>
          <p:cNvSpPr/>
          <p:nvPr/>
        </p:nvSpPr>
        <p:spPr>
          <a:xfrm rot="9692490">
            <a:off x="-82613" y="3115407"/>
            <a:ext cx="459774" cy="489398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rgbClr val="322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25"/>
          <p:cNvSpPr/>
          <p:nvPr/>
        </p:nvSpPr>
        <p:spPr>
          <a:xfrm rot="10800000">
            <a:off x="2553666" y="4745893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1" name="Google Shape;3281;p25"/>
          <p:cNvGrpSpPr/>
          <p:nvPr/>
        </p:nvGrpSpPr>
        <p:grpSpPr>
          <a:xfrm rot="-1160567">
            <a:off x="8905305" y="2980682"/>
            <a:ext cx="676257" cy="534194"/>
            <a:chOff x="702500" y="4152325"/>
            <a:chExt cx="676296" cy="534224"/>
          </a:xfrm>
        </p:grpSpPr>
        <p:sp>
          <p:nvSpPr>
            <p:cNvPr id="3282" name="Google Shape;3282;p25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5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5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5" name="Google Shape;3285;p25"/>
          <p:cNvSpPr/>
          <p:nvPr/>
        </p:nvSpPr>
        <p:spPr>
          <a:xfrm rot="9252837">
            <a:off x="170824" y="1362559"/>
            <a:ext cx="245518" cy="222094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6" name="Google Shape;3286;p25"/>
          <p:cNvGrpSpPr/>
          <p:nvPr/>
        </p:nvGrpSpPr>
        <p:grpSpPr>
          <a:xfrm>
            <a:off x="7919255" y="-12219"/>
            <a:ext cx="1224578" cy="927351"/>
            <a:chOff x="4852025" y="2466175"/>
            <a:chExt cx="747925" cy="566425"/>
          </a:xfrm>
        </p:grpSpPr>
        <p:sp>
          <p:nvSpPr>
            <p:cNvPr id="3287" name="Google Shape;3287;p25"/>
            <p:cNvSpPr/>
            <p:nvPr/>
          </p:nvSpPr>
          <p:spPr>
            <a:xfrm>
              <a:off x="5287875" y="2834975"/>
              <a:ext cx="53575" cy="49850"/>
            </a:xfrm>
            <a:custGeom>
              <a:avLst/>
              <a:gdLst/>
              <a:ahLst/>
              <a:cxnLst/>
              <a:rect l="l" t="t" r="r" b="b"/>
              <a:pathLst>
                <a:path w="2143" h="1994" extrusionOk="0">
                  <a:moveTo>
                    <a:pt x="498" y="0"/>
                  </a:moveTo>
                  <a:cubicBezTo>
                    <a:pt x="416" y="0"/>
                    <a:pt x="338" y="43"/>
                    <a:pt x="291" y="124"/>
                  </a:cubicBezTo>
                  <a:cubicBezTo>
                    <a:pt x="0" y="602"/>
                    <a:pt x="62" y="1206"/>
                    <a:pt x="458" y="1622"/>
                  </a:cubicBezTo>
                  <a:cubicBezTo>
                    <a:pt x="707" y="1871"/>
                    <a:pt x="1031" y="1993"/>
                    <a:pt x="1353" y="1993"/>
                  </a:cubicBezTo>
                  <a:cubicBezTo>
                    <a:pt x="1569" y="1993"/>
                    <a:pt x="1784" y="1938"/>
                    <a:pt x="1976" y="1830"/>
                  </a:cubicBezTo>
                  <a:cubicBezTo>
                    <a:pt x="2122" y="1747"/>
                    <a:pt x="2142" y="1559"/>
                    <a:pt x="2017" y="1434"/>
                  </a:cubicBezTo>
                  <a:cubicBezTo>
                    <a:pt x="1967" y="1384"/>
                    <a:pt x="1901" y="1356"/>
                    <a:pt x="1839" y="1356"/>
                  </a:cubicBezTo>
                  <a:cubicBezTo>
                    <a:pt x="1798" y="1356"/>
                    <a:pt x="1759" y="1368"/>
                    <a:pt x="1726" y="1392"/>
                  </a:cubicBezTo>
                  <a:cubicBezTo>
                    <a:pt x="1610" y="1459"/>
                    <a:pt x="1480" y="1492"/>
                    <a:pt x="1351" y="1492"/>
                  </a:cubicBezTo>
                  <a:cubicBezTo>
                    <a:pt x="1159" y="1492"/>
                    <a:pt x="969" y="1417"/>
                    <a:pt x="832" y="1267"/>
                  </a:cubicBezTo>
                  <a:cubicBezTo>
                    <a:pt x="583" y="1039"/>
                    <a:pt x="561" y="665"/>
                    <a:pt x="727" y="374"/>
                  </a:cubicBezTo>
                  <a:cubicBezTo>
                    <a:pt x="769" y="291"/>
                    <a:pt x="769" y="166"/>
                    <a:pt x="686" y="82"/>
                  </a:cubicBezTo>
                  <a:cubicBezTo>
                    <a:pt x="630" y="27"/>
                    <a:pt x="563" y="0"/>
                    <a:pt x="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5"/>
            <p:cNvSpPr/>
            <p:nvPr/>
          </p:nvSpPr>
          <p:spPr>
            <a:xfrm>
              <a:off x="5367425" y="2750475"/>
              <a:ext cx="62975" cy="55600"/>
            </a:xfrm>
            <a:custGeom>
              <a:avLst/>
              <a:gdLst/>
              <a:ahLst/>
              <a:cxnLst/>
              <a:rect l="l" t="t" r="r" b="b"/>
              <a:pathLst>
                <a:path w="2519" h="2224" extrusionOk="0">
                  <a:moveTo>
                    <a:pt x="963" y="0"/>
                  </a:moveTo>
                  <a:cubicBezTo>
                    <a:pt x="691" y="0"/>
                    <a:pt x="421" y="79"/>
                    <a:pt x="188" y="237"/>
                  </a:cubicBezTo>
                  <a:cubicBezTo>
                    <a:pt x="22" y="342"/>
                    <a:pt x="0" y="570"/>
                    <a:pt x="147" y="695"/>
                  </a:cubicBezTo>
                  <a:cubicBezTo>
                    <a:pt x="202" y="739"/>
                    <a:pt x="270" y="760"/>
                    <a:pt x="337" y="760"/>
                  </a:cubicBezTo>
                  <a:cubicBezTo>
                    <a:pt x="395" y="760"/>
                    <a:pt x="452" y="745"/>
                    <a:pt x="500" y="716"/>
                  </a:cubicBezTo>
                  <a:cubicBezTo>
                    <a:pt x="639" y="624"/>
                    <a:pt x="799" y="576"/>
                    <a:pt x="960" y="576"/>
                  </a:cubicBezTo>
                  <a:cubicBezTo>
                    <a:pt x="1159" y="576"/>
                    <a:pt x="1359" y="649"/>
                    <a:pt x="1520" y="800"/>
                  </a:cubicBezTo>
                  <a:cubicBezTo>
                    <a:pt x="1811" y="1049"/>
                    <a:pt x="1894" y="1485"/>
                    <a:pt x="1706" y="1818"/>
                  </a:cubicBezTo>
                  <a:cubicBezTo>
                    <a:pt x="1645" y="1923"/>
                    <a:pt x="1686" y="2068"/>
                    <a:pt x="1770" y="2151"/>
                  </a:cubicBezTo>
                  <a:cubicBezTo>
                    <a:pt x="1827" y="2200"/>
                    <a:pt x="1897" y="2224"/>
                    <a:pt x="1966" y="2224"/>
                  </a:cubicBezTo>
                  <a:cubicBezTo>
                    <a:pt x="2073" y="2224"/>
                    <a:pt x="2177" y="2169"/>
                    <a:pt x="2227" y="2068"/>
                  </a:cubicBezTo>
                  <a:cubicBezTo>
                    <a:pt x="2518" y="1507"/>
                    <a:pt x="2414" y="800"/>
                    <a:pt x="1914" y="362"/>
                  </a:cubicBezTo>
                  <a:cubicBezTo>
                    <a:pt x="1638" y="121"/>
                    <a:pt x="129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5"/>
            <p:cNvSpPr/>
            <p:nvPr/>
          </p:nvSpPr>
          <p:spPr>
            <a:xfrm>
              <a:off x="5410075" y="2864475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1153" y="1"/>
                  </a:moveTo>
                  <a:cubicBezTo>
                    <a:pt x="1079" y="1"/>
                    <a:pt x="1005" y="38"/>
                    <a:pt x="957" y="109"/>
                  </a:cubicBezTo>
                  <a:cubicBezTo>
                    <a:pt x="896" y="192"/>
                    <a:pt x="916" y="317"/>
                    <a:pt x="999" y="379"/>
                  </a:cubicBezTo>
                  <a:cubicBezTo>
                    <a:pt x="1187" y="587"/>
                    <a:pt x="1229" y="920"/>
                    <a:pt x="1082" y="1191"/>
                  </a:cubicBezTo>
                  <a:cubicBezTo>
                    <a:pt x="950" y="1389"/>
                    <a:pt x="728" y="1508"/>
                    <a:pt x="507" y="1508"/>
                  </a:cubicBezTo>
                  <a:cubicBezTo>
                    <a:pt x="448" y="1508"/>
                    <a:pt x="390" y="1500"/>
                    <a:pt x="333" y="1482"/>
                  </a:cubicBezTo>
                  <a:cubicBezTo>
                    <a:pt x="306" y="1471"/>
                    <a:pt x="280" y="1466"/>
                    <a:pt x="254" y="1466"/>
                  </a:cubicBezTo>
                  <a:cubicBezTo>
                    <a:pt x="179" y="1466"/>
                    <a:pt x="109" y="1509"/>
                    <a:pt x="64" y="1585"/>
                  </a:cubicBezTo>
                  <a:cubicBezTo>
                    <a:pt x="0" y="1710"/>
                    <a:pt x="64" y="1877"/>
                    <a:pt x="208" y="1918"/>
                  </a:cubicBezTo>
                  <a:cubicBezTo>
                    <a:pt x="302" y="1944"/>
                    <a:pt x="399" y="1956"/>
                    <a:pt x="496" y="1956"/>
                  </a:cubicBezTo>
                  <a:cubicBezTo>
                    <a:pt x="875" y="1956"/>
                    <a:pt x="1258" y="1767"/>
                    <a:pt x="1457" y="1419"/>
                  </a:cubicBezTo>
                  <a:cubicBezTo>
                    <a:pt x="1728" y="983"/>
                    <a:pt x="1665" y="420"/>
                    <a:pt x="1312" y="68"/>
                  </a:cubicBezTo>
                  <a:cubicBezTo>
                    <a:pt x="1267" y="22"/>
                    <a:pt x="1210" y="1"/>
                    <a:pt x="1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5"/>
            <p:cNvSpPr/>
            <p:nvPr/>
          </p:nvSpPr>
          <p:spPr>
            <a:xfrm>
              <a:off x="5315950" y="2831825"/>
              <a:ext cx="62450" cy="31225"/>
            </a:xfrm>
            <a:custGeom>
              <a:avLst/>
              <a:gdLst/>
              <a:ahLst/>
              <a:cxnLst/>
              <a:rect l="l" t="t" r="r" b="b"/>
              <a:pathLst>
                <a:path w="2498" h="1249" extrusionOk="0">
                  <a:moveTo>
                    <a:pt x="1249" y="0"/>
                  </a:moveTo>
                  <a:cubicBezTo>
                    <a:pt x="686" y="0"/>
                    <a:pt x="187" y="395"/>
                    <a:pt x="62" y="916"/>
                  </a:cubicBezTo>
                  <a:cubicBezTo>
                    <a:pt x="1" y="1082"/>
                    <a:pt x="125" y="1249"/>
                    <a:pt x="292" y="1249"/>
                  </a:cubicBezTo>
                  <a:cubicBezTo>
                    <a:pt x="417" y="1249"/>
                    <a:pt x="520" y="1165"/>
                    <a:pt x="541" y="1061"/>
                  </a:cubicBezTo>
                  <a:cubicBezTo>
                    <a:pt x="625" y="749"/>
                    <a:pt x="916" y="500"/>
                    <a:pt x="1249" y="500"/>
                  </a:cubicBezTo>
                  <a:cubicBezTo>
                    <a:pt x="1602" y="520"/>
                    <a:pt x="1893" y="749"/>
                    <a:pt x="1976" y="1061"/>
                  </a:cubicBezTo>
                  <a:cubicBezTo>
                    <a:pt x="1998" y="1165"/>
                    <a:pt x="2101" y="1249"/>
                    <a:pt x="2206" y="1249"/>
                  </a:cubicBezTo>
                  <a:cubicBezTo>
                    <a:pt x="2372" y="1249"/>
                    <a:pt x="2497" y="1102"/>
                    <a:pt x="2455" y="936"/>
                  </a:cubicBezTo>
                  <a:cubicBezTo>
                    <a:pt x="2309" y="395"/>
                    <a:pt x="1831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5"/>
            <p:cNvSpPr/>
            <p:nvPr/>
          </p:nvSpPr>
          <p:spPr>
            <a:xfrm>
              <a:off x="5331550" y="2920550"/>
              <a:ext cx="60350" cy="37675"/>
            </a:xfrm>
            <a:custGeom>
              <a:avLst/>
              <a:gdLst/>
              <a:ahLst/>
              <a:cxnLst/>
              <a:rect l="l" t="t" r="r" b="b"/>
              <a:pathLst>
                <a:path w="2414" h="1507" extrusionOk="0">
                  <a:moveTo>
                    <a:pt x="269" y="0"/>
                  </a:moveTo>
                  <a:cubicBezTo>
                    <a:pt x="131" y="0"/>
                    <a:pt x="21" y="113"/>
                    <a:pt x="21" y="258"/>
                  </a:cubicBezTo>
                  <a:cubicBezTo>
                    <a:pt x="1" y="799"/>
                    <a:pt x="375" y="1298"/>
                    <a:pt x="936" y="1464"/>
                  </a:cubicBezTo>
                  <a:cubicBezTo>
                    <a:pt x="1040" y="1493"/>
                    <a:pt x="1146" y="1506"/>
                    <a:pt x="1251" y="1506"/>
                  </a:cubicBezTo>
                  <a:cubicBezTo>
                    <a:pt x="1690" y="1506"/>
                    <a:pt x="2112" y="1269"/>
                    <a:pt x="2331" y="882"/>
                  </a:cubicBezTo>
                  <a:cubicBezTo>
                    <a:pt x="2414" y="737"/>
                    <a:pt x="2331" y="549"/>
                    <a:pt x="2184" y="507"/>
                  </a:cubicBezTo>
                  <a:cubicBezTo>
                    <a:pt x="2164" y="504"/>
                    <a:pt x="2144" y="503"/>
                    <a:pt x="2125" y="503"/>
                  </a:cubicBezTo>
                  <a:cubicBezTo>
                    <a:pt x="2027" y="503"/>
                    <a:pt x="1946" y="546"/>
                    <a:pt x="1893" y="632"/>
                  </a:cubicBezTo>
                  <a:cubicBezTo>
                    <a:pt x="1761" y="848"/>
                    <a:pt x="1524" y="997"/>
                    <a:pt x="1265" y="997"/>
                  </a:cubicBezTo>
                  <a:cubicBezTo>
                    <a:pt x="1198" y="997"/>
                    <a:pt x="1130" y="987"/>
                    <a:pt x="1061" y="965"/>
                  </a:cubicBezTo>
                  <a:cubicBezTo>
                    <a:pt x="728" y="882"/>
                    <a:pt x="520" y="571"/>
                    <a:pt x="520" y="258"/>
                  </a:cubicBezTo>
                  <a:cubicBezTo>
                    <a:pt x="520" y="133"/>
                    <a:pt x="437" y="30"/>
                    <a:pt x="334" y="8"/>
                  </a:cubicBezTo>
                  <a:cubicBezTo>
                    <a:pt x="312" y="3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5"/>
            <p:cNvSpPr/>
            <p:nvPr/>
          </p:nvSpPr>
          <p:spPr>
            <a:xfrm>
              <a:off x="5363800" y="2907875"/>
              <a:ext cx="55650" cy="47625"/>
            </a:xfrm>
            <a:custGeom>
              <a:avLst/>
              <a:gdLst/>
              <a:ahLst/>
              <a:cxnLst/>
              <a:rect l="l" t="t" r="r" b="b"/>
              <a:pathLst>
                <a:path w="2226" h="1905" extrusionOk="0">
                  <a:moveTo>
                    <a:pt x="871" y="1"/>
                  </a:moveTo>
                  <a:cubicBezTo>
                    <a:pt x="614" y="1"/>
                    <a:pt x="358" y="84"/>
                    <a:pt x="145" y="246"/>
                  </a:cubicBezTo>
                  <a:cubicBezTo>
                    <a:pt x="1" y="349"/>
                    <a:pt x="1" y="537"/>
                    <a:pt x="125" y="640"/>
                  </a:cubicBezTo>
                  <a:cubicBezTo>
                    <a:pt x="167" y="682"/>
                    <a:pt x="224" y="702"/>
                    <a:pt x="281" y="702"/>
                  </a:cubicBezTo>
                  <a:cubicBezTo>
                    <a:pt x="338" y="702"/>
                    <a:pt x="395" y="682"/>
                    <a:pt x="437" y="640"/>
                  </a:cubicBezTo>
                  <a:cubicBezTo>
                    <a:pt x="569" y="549"/>
                    <a:pt x="720" y="503"/>
                    <a:pt x="871" y="503"/>
                  </a:cubicBezTo>
                  <a:cubicBezTo>
                    <a:pt x="1032" y="503"/>
                    <a:pt x="1193" y="555"/>
                    <a:pt x="1332" y="662"/>
                  </a:cubicBezTo>
                  <a:cubicBezTo>
                    <a:pt x="1602" y="890"/>
                    <a:pt x="1685" y="1244"/>
                    <a:pt x="1540" y="1555"/>
                  </a:cubicBezTo>
                  <a:cubicBezTo>
                    <a:pt x="1498" y="1660"/>
                    <a:pt x="1518" y="1763"/>
                    <a:pt x="1623" y="1847"/>
                  </a:cubicBezTo>
                  <a:cubicBezTo>
                    <a:pt x="1670" y="1886"/>
                    <a:pt x="1727" y="1905"/>
                    <a:pt x="1781" y="1905"/>
                  </a:cubicBezTo>
                  <a:cubicBezTo>
                    <a:pt x="1872" y="1905"/>
                    <a:pt x="1958" y="1854"/>
                    <a:pt x="1998" y="1763"/>
                  </a:cubicBezTo>
                  <a:cubicBezTo>
                    <a:pt x="2226" y="1244"/>
                    <a:pt x="2101" y="640"/>
                    <a:pt x="1643" y="287"/>
                  </a:cubicBezTo>
                  <a:cubicBezTo>
                    <a:pt x="1419" y="94"/>
                    <a:pt x="1145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5"/>
            <p:cNvSpPr/>
            <p:nvPr/>
          </p:nvSpPr>
          <p:spPr>
            <a:xfrm>
              <a:off x="5292025" y="2812250"/>
              <a:ext cx="26525" cy="23650"/>
            </a:xfrm>
            <a:custGeom>
              <a:avLst/>
              <a:gdLst/>
              <a:ahLst/>
              <a:cxnLst/>
              <a:rect l="l" t="t" r="r" b="b"/>
              <a:pathLst>
                <a:path w="1061" h="946" extrusionOk="0">
                  <a:moveTo>
                    <a:pt x="395" y="1"/>
                  </a:moveTo>
                  <a:cubicBezTo>
                    <a:pt x="279" y="1"/>
                    <a:pt x="163" y="33"/>
                    <a:pt x="62" y="96"/>
                  </a:cubicBezTo>
                  <a:cubicBezTo>
                    <a:pt x="1" y="138"/>
                    <a:pt x="1" y="221"/>
                    <a:pt x="62" y="284"/>
                  </a:cubicBezTo>
                  <a:cubicBezTo>
                    <a:pt x="86" y="308"/>
                    <a:pt x="118" y="318"/>
                    <a:pt x="148" y="318"/>
                  </a:cubicBezTo>
                  <a:cubicBezTo>
                    <a:pt x="170" y="318"/>
                    <a:pt x="191" y="313"/>
                    <a:pt x="209" y="304"/>
                  </a:cubicBezTo>
                  <a:cubicBezTo>
                    <a:pt x="267" y="265"/>
                    <a:pt x="340" y="244"/>
                    <a:pt x="413" y="244"/>
                  </a:cubicBezTo>
                  <a:cubicBezTo>
                    <a:pt x="495" y="244"/>
                    <a:pt x="579" y="270"/>
                    <a:pt x="645" y="326"/>
                  </a:cubicBezTo>
                  <a:cubicBezTo>
                    <a:pt x="769" y="451"/>
                    <a:pt x="791" y="617"/>
                    <a:pt x="728" y="762"/>
                  </a:cubicBezTo>
                  <a:cubicBezTo>
                    <a:pt x="686" y="825"/>
                    <a:pt x="708" y="867"/>
                    <a:pt x="749" y="908"/>
                  </a:cubicBezTo>
                  <a:cubicBezTo>
                    <a:pt x="775" y="934"/>
                    <a:pt x="805" y="946"/>
                    <a:pt x="834" y="946"/>
                  </a:cubicBezTo>
                  <a:cubicBezTo>
                    <a:pt x="873" y="946"/>
                    <a:pt x="912" y="923"/>
                    <a:pt x="936" y="887"/>
                  </a:cubicBezTo>
                  <a:cubicBezTo>
                    <a:pt x="1061" y="637"/>
                    <a:pt x="1019" y="346"/>
                    <a:pt x="811" y="159"/>
                  </a:cubicBezTo>
                  <a:cubicBezTo>
                    <a:pt x="694" y="54"/>
                    <a:pt x="544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5"/>
            <p:cNvSpPr/>
            <p:nvPr/>
          </p:nvSpPr>
          <p:spPr>
            <a:xfrm>
              <a:off x="5411100" y="2839500"/>
              <a:ext cx="44775" cy="24600"/>
            </a:xfrm>
            <a:custGeom>
              <a:avLst/>
              <a:gdLst/>
              <a:ahLst/>
              <a:cxnLst/>
              <a:rect l="l" t="t" r="r" b="b"/>
              <a:pathLst>
                <a:path w="1791" h="984" extrusionOk="0">
                  <a:moveTo>
                    <a:pt x="903" y="0"/>
                  </a:moveTo>
                  <a:cubicBezTo>
                    <a:pt x="874" y="0"/>
                    <a:pt x="843" y="2"/>
                    <a:pt x="813" y="5"/>
                  </a:cubicBezTo>
                  <a:cubicBezTo>
                    <a:pt x="397" y="46"/>
                    <a:pt x="64" y="379"/>
                    <a:pt x="23" y="775"/>
                  </a:cubicBezTo>
                  <a:cubicBezTo>
                    <a:pt x="1" y="900"/>
                    <a:pt x="84" y="983"/>
                    <a:pt x="209" y="983"/>
                  </a:cubicBezTo>
                  <a:cubicBezTo>
                    <a:pt x="292" y="962"/>
                    <a:pt x="355" y="900"/>
                    <a:pt x="375" y="817"/>
                  </a:cubicBezTo>
                  <a:cubicBezTo>
                    <a:pt x="417" y="587"/>
                    <a:pt x="605" y="401"/>
                    <a:pt x="855" y="379"/>
                  </a:cubicBezTo>
                  <a:cubicBezTo>
                    <a:pt x="883" y="374"/>
                    <a:pt x="912" y="372"/>
                    <a:pt x="939" y="372"/>
                  </a:cubicBezTo>
                  <a:cubicBezTo>
                    <a:pt x="1155" y="372"/>
                    <a:pt x="1342" y="510"/>
                    <a:pt x="1416" y="712"/>
                  </a:cubicBezTo>
                  <a:cubicBezTo>
                    <a:pt x="1437" y="795"/>
                    <a:pt x="1520" y="837"/>
                    <a:pt x="1604" y="837"/>
                  </a:cubicBezTo>
                  <a:cubicBezTo>
                    <a:pt x="1728" y="817"/>
                    <a:pt x="1790" y="692"/>
                    <a:pt x="1748" y="587"/>
                  </a:cubicBezTo>
                  <a:cubicBezTo>
                    <a:pt x="1614" y="240"/>
                    <a:pt x="1283" y="0"/>
                    <a:pt x="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5"/>
            <p:cNvSpPr/>
            <p:nvPr/>
          </p:nvSpPr>
          <p:spPr>
            <a:xfrm>
              <a:off x="5423100" y="2937825"/>
              <a:ext cx="43175" cy="30525"/>
            </a:xfrm>
            <a:custGeom>
              <a:avLst/>
              <a:gdLst/>
              <a:ahLst/>
              <a:cxnLst/>
              <a:rect l="l" t="t" r="r" b="b"/>
              <a:pathLst>
                <a:path w="1727" h="1221" extrusionOk="0">
                  <a:moveTo>
                    <a:pt x="247" y="0"/>
                  </a:moveTo>
                  <a:cubicBezTo>
                    <a:pt x="169" y="0"/>
                    <a:pt x="98" y="58"/>
                    <a:pt x="83" y="149"/>
                  </a:cubicBezTo>
                  <a:cubicBezTo>
                    <a:pt x="0" y="545"/>
                    <a:pt x="208" y="962"/>
                    <a:pt x="583" y="1128"/>
                  </a:cubicBezTo>
                  <a:cubicBezTo>
                    <a:pt x="709" y="1191"/>
                    <a:pt x="843" y="1221"/>
                    <a:pt x="974" y="1221"/>
                  </a:cubicBezTo>
                  <a:cubicBezTo>
                    <a:pt x="1233" y="1221"/>
                    <a:pt x="1485" y="1106"/>
                    <a:pt x="1665" y="898"/>
                  </a:cubicBezTo>
                  <a:cubicBezTo>
                    <a:pt x="1726" y="795"/>
                    <a:pt x="1706" y="670"/>
                    <a:pt x="1601" y="607"/>
                  </a:cubicBezTo>
                  <a:cubicBezTo>
                    <a:pt x="1574" y="600"/>
                    <a:pt x="1547" y="596"/>
                    <a:pt x="1520" y="596"/>
                  </a:cubicBezTo>
                  <a:cubicBezTo>
                    <a:pt x="1466" y="596"/>
                    <a:pt x="1415" y="614"/>
                    <a:pt x="1373" y="670"/>
                  </a:cubicBezTo>
                  <a:cubicBezTo>
                    <a:pt x="1276" y="781"/>
                    <a:pt x="1123" y="846"/>
                    <a:pt x="965" y="846"/>
                  </a:cubicBezTo>
                  <a:cubicBezTo>
                    <a:pt x="885" y="846"/>
                    <a:pt x="804" y="829"/>
                    <a:pt x="728" y="795"/>
                  </a:cubicBezTo>
                  <a:cubicBezTo>
                    <a:pt x="520" y="690"/>
                    <a:pt x="395" y="441"/>
                    <a:pt x="436" y="213"/>
                  </a:cubicBezTo>
                  <a:cubicBezTo>
                    <a:pt x="458" y="129"/>
                    <a:pt x="416" y="46"/>
                    <a:pt x="333" y="24"/>
                  </a:cubicBezTo>
                  <a:cubicBezTo>
                    <a:pt x="305" y="8"/>
                    <a:pt x="276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5"/>
            <p:cNvSpPr/>
            <p:nvPr/>
          </p:nvSpPr>
          <p:spPr>
            <a:xfrm>
              <a:off x="5311300" y="2893075"/>
              <a:ext cx="45250" cy="24650"/>
            </a:xfrm>
            <a:custGeom>
              <a:avLst/>
              <a:gdLst/>
              <a:ahLst/>
              <a:cxnLst/>
              <a:rect l="l" t="t" r="r" b="b"/>
              <a:pathLst>
                <a:path w="1810" h="986" extrusionOk="0">
                  <a:moveTo>
                    <a:pt x="901" y="1"/>
                  </a:moveTo>
                  <a:cubicBezTo>
                    <a:pt x="871" y="1"/>
                    <a:pt x="841" y="2"/>
                    <a:pt x="811" y="5"/>
                  </a:cubicBezTo>
                  <a:cubicBezTo>
                    <a:pt x="395" y="47"/>
                    <a:pt x="82" y="380"/>
                    <a:pt x="20" y="774"/>
                  </a:cubicBezTo>
                  <a:cubicBezTo>
                    <a:pt x="0" y="888"/>
                    <a:pt x="86" y="985"/>
                    <a:pt x="195" y="985"/>
                  </a:cubicBezTo>
                  <a:cubicBezTo>
                    <a:pt x="206" y="985"/>
                    <a:pt x="217" y="984"/>
                    <a:pt x="228" y="982"/>
                  </a:cubicBezTo>
                  <a:cubicBezTo>
                    <a:pt x="311" y="982"/>
                    <a:pt x="373" y="921"/>
                    <a:pt x="373" y="838"/>
                  </a:cubicBezTo>
                  <a:cubicBezTo>
                    <a:pt x="415" y="588"/>
                    <a:pt x="603" y="400"/>
                    <a:pt x="852" y="380"/>
                  </a:cubicBezTo>
                  <a:cubicBezTo>
                    <a:pt x="869" y="378"/>
                    <a:pt x="885" y="378"/>
                    <a:pt x="901" y="378"/>
                  </a:cubicBezTo>
                  <a:cubicBezTo>
                    <a:pt x="1131" y="378"/>
                    <a:pt x="1335" y="518"/>
                    <a:pt x="1413" y="713"/>
                  </a:cubicBezTo>
                  <a:cubicBezTo>
                    <a:pt x="1435" y="796"/>
                    <a:pt x="1518" y="838"/>
                    <a:pt x="1601" y="838"/>
                  </a:cubicBezTo>
                  <a:cubicBezTo>
                    <a:pt x="1726" y="816"/>
                    <a:pt x="1809" y="691"/>
                    <a:pt x="1768" y="588"/>
                  </a:cubicBezTo>
                  <a:cubicBezTo>
                    <a:pt x="1632" y="241"/>
                    <a:pt x="1283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5"/>
            <p:cNvSpPr/>
            <p:nvPr/>
          </p:nvSpPr>
          <p:spPr>
            <a:xfrm>
              <a:off x="5376775" y="2829750"/>
              <a:ext cx="29150" cy="19375"/>
            </a:xfrm>
            <a:custGeom>
              <a:avLst/>
              <a:gdLst/>
              <a:ahLst/>
              <a:cxnLst/>
              <a:rect l="l" t="t" r="r" b="b"/>
              <a:pathLst>
                <a:path w="1166" h="775" extrusionOk="0">
                  <a:moveTo>
                    <a:pt x="543" y="1"/>
                  </a:moveTo>
                  <a:cubicBezTo>
                    <a:pt x="353" y="1"/>
                    <a:pt x="164" y="98"/>
                    <a:pt x="42" y="250"/>
                  </a:cubicBezTo>
                  <a:cubicBezTo>
                    <a:pt x="1" y="311"/>
                    <a:pt x="22" y="416"/>
                    <a:pt x="106" y="436"/>
                  </a:cubicBezTo>
                  <a:cubicBezTo>
                    <a:pt x="122" y="442"/>
                    <a:pt x="137" y="445"/>
                    <a:pt x="152" y="445"/>
                  </a:cubicBezTo>
                  <a:cubicBezTo>
                    <a:pt x="190" y="445"/>
                    <a:pt x="220" y="425"/>
                    <a:pt x="250" y="395"/>
                  </a:cubicBezTo>
                  <a:cubicBezTo>
                    <a:pt x="311" y="303"/>
                    <a:pt x="429" y="246"/>
                    <a:pt x="544" y="246"/>
                  </a:cubicBezTo>
                  <a:cubicBezTo>
                    <a:pt x="586" y="246"/>
                    <a:pt x="628" y="253"/>
                    <a:pt x="667" y="270"/>
                  </a:cubicBezTo>
                  <a:cubicBezTo>
                    <a:pt x="833" y="333"/>
                    <a:pt x="916" y="478"/>
                    <a:pt x="89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4" y="773"/>
                    <a:pt x="1009" y="775"/>
                    <a:pt x="1023" y="775"/>
                  </a:cubicBezTo>
                  <a:cubicBezTo>
                    <a:pt x="1089" y="775"/>
                    <a:pt x="1146" y="734"/>
                    <a:pt x="1146" y="666"/>
                  </a:cubicBezTo>
                  <a:cubicBezTo>
                    <a:pt x="1166" y="395"/>
                    <a:pt x="1021" y="125"/>
                    <a:pt x="750" y="42"/>
                  </a:cubicBezTo>
                  <a:cubicBezTo>
                    <a:pt x="683" y="14"/>
                    <a:pt x="613" y="1"/>
                    <a:pt x="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5"/>
            <p:cNvSpPr/>
            <p:nvPr/>
          </p:nvSpPr>
          <p:spPr>
            <a:xfrm>
              <a:off x="5401325" y="2875150"/>
              <a:ext cx="30125" cy="17625"/>
            </a:xfrm>
            <a:custGeom>
              <a:avLst/>
              <a:gdLst/>
              <a:ahLst/>
              <a:cxnLst/>
              <a:rect l="l" t="t" r="r" b="b"/>
              <a:pathLst>
                <a:path w="1205" h="705" extrusionOk="0">
                  <a:moveTo>
                    <a:pt x="623" y="0"/>
                  </a:moveTo>
                  <a:cubicBezTo>
                    <a:pt x="581" y="0"/>
                    <a:pt x="539" y="5"/>
                    <a:pt x="497" y="15"/>
                  </a:cubicBezTo>
                  <a:cubicBezTo>
                    <a:pt x="225" y="77"/>
                    <a:pt x="17" y="306"/>
                    <a:pt x="17" y="576"/>
                  </a:cubicBezTo>
                  <a:cubicBezTo>
                    <a:pt x="0" y="648"/>
                    <a:pt x="60" y="705"/>
                    <a:pt x="131" y="705"/>
                  </a:cubicBezTo>
                  <a:cubicBezTo>
                    <a:pt x="142" y="705"/>
                    <a:pt x="153" y="704"/>
                    <a:pt x="164" y="701"/>
                  </a:cubicBezTo>
                  <a:cubicBezTo>
                    <a:pt x="205" y="701"/>
                    <a:pt x="247" y="639"/>
                    <a:pt x="267" y="598"/>
                  </a:cubicBezTo>
                  <a:cubicBezTo>
                    <a:pt x="267" y="431"/>
                    <a:pt x="372" y="285"/>
                    <a:pt x="538" y="265"/>
                  </a:cubicBezTo>
                  <a:cubicBezTo>
                    <a:pt x="567" y="257"/>
                    <a:pt x="596" y="254"/>
                    <a:pt x="625" y="254"/>
                  </a:cubicBezTo>
                  <a:cubicBezTo>
                    <a:pt x="760" y="254"/>
                    <a:pt x="882" y="332"/>
                    <a:pt x="933" y="451"/>
                  </a:cubicBezTo>
                  <a:cubicBezTo>
                    <a:pt x="951" y="485"/>
                    <a:pt x="995" y="519"/>
                    <a:pt x="1046" y="519"/>
                  </a:cubicBezTo>
                  <a:cubicBezTo>
                    <a:pt x="1057" y="519"/>
                    <a:pt x="1068" y="518"/>
                    <a:pt x="1079" y="514"/>
                  </a:cubicBezTo>
                  <a:cubicBezTo>
                    <a:pt x="1162" y="493"/>
                    <a:pt x="1204" y="409"/>
                    <a:pt x="1162" y="348"/>
                  </a:cubicBezTo>
                  <a:cubicBezTo>
                    <a:pt x="1057" y="137"/>
                    <a:pt x="848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5"/>
            <p:cNvSpPr/>
            <p:nvPr/>
          </p:nvSpPr>
          <p:spPr>
            <a:xfrm>
              <a:off x="5440225" y="2910300"/>
              <a:ext cx="21375" cy="28375"/>
            </a:xfrm>
            <a:custGeom>
              <a:avLst/>
              <a:gdLst/>
              <a:ahLst/>
              <a:cxnLst/>
              <a:rect l="l" t="t" r="r" b="b"/>
              <a:pathLst>
                <a:path w="855" h="1135" extrusionOk="0">
                  <a:moveTo>
                    <a:pt x="665" y="0"/>
                  </a:moveTo>
                  <a:cubicBezTo>
                    <a:pt x="412" y="0"/>
                    <a:pt x="183" y="163"/>
                    <a:pt x="84" y="418"/>
                  </a:cubicBezTo>
                  <a:cubicBezTo>
                    <a:pt x="1" y="668"/>
                    <a:pt x="106" y="959"/>
                    <a:pt x="334" y="1106"/>
                  </a:cubicBezTo>
                  <a:cubicBezTo>
                    <a:pt x="355" y="1126"/>
                    <a:pt x="378" y="1135"/>
                    <a:pt x="400" y="1135"/>
                  </a:cubicBezTo>
                  <a:cubicBezTo>
                    <a:pt x="445" y="1135"/>
                    <a:pt x="487" y="1098"/>
                    <a:pt x="500" y="1042"/>
                  </a:cubicBezTo>
                  <a:cubicBezTo>
                    <a:pt x="522" y="1001"/>
                    <a:pt x="500" y="939"/>
                    <a:pt x="459" y="917"/>
                  </a:cubicBezTo>
                  <a:cubicBezTo>
                    <a:pt x="334" y="814"/>
                    <a:pt x="272" y="648"/>
                    <a:pt x="334" y="501"/>
                  </a:cubicBezTo>
                  <a:cubicBezTo>
                    <a:pt x="372" y="349"/>
                    <a:pt x="515" y="249"/>
                    <a:pt x="652" y="249"/>
                  </a:cubicBezTo>
                  <a:cubicBezTo>
                    <a:pt x="664" y="249"/>
                    <a:pt x="676" y="250"/>
                    <a:pt x="688" y="252"/>
                  </a:cubicBezTo>
                  <a:cubicBezTo>
                    <a:pt x="750" y="252"/>
                    <a:pt x="792" y="232"/>
                    <a:pt x="813" y="168"/>
                  </a:cubicBezTo>
                  <a:cubicBezTo>
                    <a:pt x="855" y="107"/>
                    <a:pt x="792" y="24"/>
                    <a:pt x="708" y="2"/>
                  </a:cubicBezTo>
                  <a:cubicBezTo>
                    <a:pt x="694" y="1"/>
                    <a:pt x="679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5"/>
            <p:cNvSpPr/>
            <p:nvPr/>
          </p:nvSpPr>
          <p:spPr>
            <a:xfrm>
              <a:off x="5313875" y="2784350"/>
              <a:ext cx="30675" cy="39750"/>
            </a:xfrm>
            <a:custGeom>
              <a:avLst/>
              <a:gdLst/>
              <a:ahLst/>
              <a:cxnLst/>
              <a:rect l="l" t="t" r="r" b="b"/>
              <a:pathLst>
                <a:path w="1227" h="1590" extrusionOk="0">
                  <a:moveTo>
                    <a:pt x="282" y="0"/>
                  </a:moveTo>
                  <a:cubicBezTo>
                    <a:pt x="250" y="0"/>
                    <a:pt x="218" y="2"/>
                    <a:pt x="187" y="5"/>
                  </a:cubicBezTo>
                  <a:cubicBezTo>
                    <a:pt x="84" y="5"/>
                    <a:pt x="0" y="130"/>
                    <a:pt x="42" y="235"/>
                  </a:cubicBezTo>
                  <a:cubicBezTo>
                    <a:pt x="76" y="304"/>
                    <a:pt x="124" y="344"/>
                    <a:pt x="186" y="344"/>
                  </a:cubicBezTo>
                  <a:cubicBezTo>
                    <a:pt x="200" y="344"/>
                    <a:pt x="214" y="342"/>
                    <a:pt x="228" y="338"/>
                  </a:cubicBezTo>
                  <a:cubicBezTo>
                    <a:pt x="244" y="337"/>
                    <a:pt x="260" y="336"/>
                    <a:pt x="276" y="336"/>
                  </a:cubicBezTo>
                  <a:cubicBezTo>
                    <a:pt x="489" y="336"/>
                    <a:pt x="692" y="459"/>
                    <a:pt x="769" y="671"/>
                  </a:cubicBezTo>
                  <a:cubicBezTo>
                    <a:pt x="852" y="901"/>
                    <a:pt x="769" y="1129"/>
                    <a:pt x="583" y="1275"/>
                  </a:cubicBezTo>
                  <a:cubicBezTo>
                    <a:pt x="520" y="1317"/>
                    <a:pt x="500" y="1400"/>
                    <a:pt x="520" y="1483"/>
                  </a:cubicBezTo>
                  <a:cubicBezTo>
                    <a:pt x="546" y="1549"/>
                    <a:pt x="614" y="1589"/>
                    <a:pt x="682" y="1589"/>
                  </a:cubicBezTo>
                  <a:cubicBezTo>
                    <a:pt x="721" y="1589"/>
                    <a:pt x="760" y="1576"/>
                    <a:pt x="791" y="1545"/>
                  </a:cubicBezTo>
                  <a:cubicBezTo>
                    <a:pt x="1102" y="1337"/>
                    <a:pt x="1227" y="921"/>
                    <a:pt x="1082" y="546"/>
                  </a:cubicBezTo>
                  <a:cubicBezTo>
                    <a:pt x="948" y="203"/>
                    <a:pt x="623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5"/>
            <p:cNvSpPr/>
            <p:nvPr/>
          </p:nvSpPr>
          <p:spPr>
            <a:xfrm>
              <a:off x="5435025" y="279162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0"/>
                  </a:moveTo>
                  <a:cubicBezTo>
                    <a:pt x="252" y="0"/>
                    <a:pt x="221" y="2"/>
                    <a:pt x="189" y="6"/>
                  </a:cubicBezTo>
                  <a:cubicBezTo>
                    <a:pt x="64" y="27"/>
                    <a:pt x="1" y="130"/>
                    <a:pt x="43" y="255"/>
                  </a:cubicBezTo>
                  <a:cubicBezTo>
                    <a:pt x="64" y="319"/>
                    <a:pt x="147" y="360"/>
                    <a:pt x="209" y="360"/>
                  </a:cubicBezTo>
                  <a:cubicBezTo>
                    <a:pt x="226" y="359"/>
                    <a:pt x="243" y="358"/>
                    <a:pt x="261" y="358"/>
                  </a:cubicBezTo>
                  <a:cubicBezTo>
                    <a:pt x="472" y="358"/>
                    <a:pt x="673" y="479"/>
                    <a:pt x="750" y="671"/>
                  </a:cubicBezTo>
                  <a:cubicBezTo>
                    <a:pt x="833" y="901"/>
                    <a:pt x="771" y="1151"/>
                    <a:pt x="583" y="1276"/>
                  </a:cubicBezTo>
                  <a:cubicBezTo>
                    <a:pt x="522" y="1317"/>
                    <a:pt x="500" y="1400"/>
                    <a:pt x="522" y="1484"/>
                  </a:cubicBezTo>
                  <a:cubicBezTo>
                    <a:pt x="550" y="1554"/>
                    <a:pt x="617" y="1596"/>
                    <a:pt x="690" y="1596"/>
                  </a:cubicBezTo>
                  <a:cubicBezTo>
                    <a:pt x="723" y="1596"/>
                    <a:pt x="759" y="1586"/>
                    <a:pt x="791" y="1567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5"/>
            <p:cNvSpPr/>
            <p:nvPr/>
          </p:nvSpPr>
          <p:spPr>
            <a:xfrm>
              <a:off x="5460050" y="2885850"/>
              <a:ext cx="23900" cy="41975"/>
            </a:xfrm>
            <a:custGeom>
              <a:avLst/>
              <a:gdLst/>
              <a:ahLst/>
              <a:cxnLst/>
              <a:rect l="l" t="t" r="r" b="b"/>
              <a:pathLst>
                <a:path w="956" h="1679" extrusionOk="0">
                  <a:moveTo>
                    <a:pt x="195" y="0"/>
                  </a:moveTo>
                  <a:cubicBezTo>
                    <a:pt x="86" y="0"/>
                    <a:pt x="0" y="96"/>
                    <a:pt x="20" y="189"/>
                  </a:cubicBezTo>
                  <a:cubicBezTo>
                    <a:pt x="20" y="273"/>
                    <a:pt x="82" y="336"/>
                    <a:pt x="165" y="356"/>
                  </a:cubicBezTo>
                  <a:cubicBezTo>
                    <a:pt x="373" y="398"/>
                    <a:pt x="561" y="586"/>
                    <a:pt x="581" y="814"/>
                  </a:cubicBezTo>
                  <a:cubicBezTo>
                    <a:pt x="603" y="1043"/>
                    <a:pt x="456" y="1271"/>
                    <a:pt x="228" y="1335"/>
                  </a:cubicBezTo>
                  <a:cubicBezTo>
                    <a:pt x="165" y="1355"/>
                    <a:pt x="123" y="1438"/>
                    <a:pt x="123" y="1521"/>
                  </a:cubicBezTo>
                  <a:cubicBezTo>
                    <a:pt x="123" y="1607"/>
                    <a:pt x="207" y="1678"/>
                    <a:pt x="295" y="1678"/>
                  </a:cubicBezTo>
                  <a:cubicBezTo>
                    <a:pt x="315" y="1678"/>
                    <a:pt x="334" y="1675"/>
                    <a:pt x="353" y="1667"/>
                  </a:cubicBezTo>
                  <a:cubicBezTo>
                    <a:pt x="706" y="1543"/>
                    <a:pt x="956" y="1188"/>
                    <a:pt x="936" y="794"/>
                  </a:cubicBezTo>
                  <a:cubicBezTo>
                    <a:pt x="894" y="378"/>
                    <a:pt x="60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5"/>
            <p:cNvSpPr/>
            <p:nvPr/>
          </p:nvSpPr>
          <p:spPr>
            <a:xfrm>
              <a:off x="5398125" y="2810425"/>
              <a:ext cx="42625" cy="22575"/>
            </a:xfrm>
            <a:custGeom>
              <a:avLst/>
              <a:gdLst/>
              <a:ahLst/>
              <a:cxnLst/>
              <a:rect l="l" t="t" r="r" b="b"/>
              <a:pathLst>
                <a:path w="1705" h="903" extrusionOk="0">
                  <a:moveTo>
                    <a:pt x="1529" y="0"/>
                  </a:moveTo>
                  <a:cubicBezTo>
                    <a:pt x="1519" y="0"/>
                    <a:pt x="1509" y="1"/>
                    <a:pt x="1499" y="3"/>
                  </a:cubicBezTo>
                  <a:cubicBezTo>
                    <a:pt x="1435" y="3"/>
                    <a:pt x="1352" y="66"/>
                    <a:pt x="1352" y="127"/>
                  </a:cubicBezTo>
                  <a:cubicBezTo>
                    <a:pt x="1310" y="357"/>
                    <a:pt x="1124" y="544"/>
                    <a:pt x="874" y="544"/>
                  </a:cubicBezTo>
                  <a:cubicBezTo>
                    <a:pt x="859" y="545"/>
                    <a:pt x="844" y="546"/>
                    <a:pt x="829" y="546"/>
                  </a:cubicBezTo>
                  <a:cubicBezTo>
                    <a:pt x="618" y="546"/>
                    <a:pt x="431" y="405"/>
                    <a:pt x="353" y="211"/>
                  </a:cubicBezTo>
                  <a:cubicBezTo>
                    <a:pt x="333" y="127"/>
                    <a:pt x="270" y="86"/>
                    <a:pt x="187" y="86"/>
                  </a:cubicBezTo>
                  <a:cubicBezTo>
                    <a:pt x="62" y="107"/>
                    <a:pt x="1" y="211"/>
                    <a:pt x="21" y="316"/>
                  </a:cubicBezTo>
                  <a:cubicBezTo>
                    <a:pt x="136" y="663"/>
                    <a:pt x="449" y="903"/>
                    <a:pt x="826" y="903"/>
                  </a:cubicBezTo>
                  <a:cubicBezTo>
                    <a:pt x="856" y="903"/>
                    <a:pt x="886" y="901"/>
                    <a:pt x="916" y="898"/>
                  </a:cubicBezTo>
                  <a:cubicBezTo>
                    <a:pt x="1310" y="876"/>
                    <a:pt x="1623" y="565"/>
                    <a:pt x="1685" y="191"/>
                  </a:cubicBezTo>
                  <a:cubicBezTo>
                    <a:pt x="1705" y="95"/>
                    <a:pt x="1637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5"/>
            <p:cNvSpPr/>
            <p:nvPr/>
          </p:nvSpPr>
          <p:spPr>
            <a:xfrm>
              <a:off x="5339875" y="2853675"/>
              <a:ext cx="20300" cy="32600"/>
            </a:xfrm>
            <a:custGeom>
              <a:avLst/>
              <a:gdLst/>
              <a:ahLst/>
              <a:cxnLst/>
              <a:rect l="l" t="t" r="r" b="b"/>
              <a:pathLst>
                <a:path w="812" h="1304" extrusionOk="0">
                  <a:moveTo>
                    <a:pt x="167" y="0"/>
                  </a:moveTo>
                  <a:cubicBezTo>
                    <a:pt x="62" y="0"/>
                    <a:pt x="1" y="83"/>
                    <a:pt x="21" y="167"/>
                  </a:cubicBezTo>
                  <a:cubicBezTo>
                    <a:pt x="21" y="228"/>
                    <a:pt x="84" y="270"/>
                    <a:pt x="145" y="270"/>
                  </a:cubicBezTo>
                  <a:cubicBezTo>
                    <a:pt x="312" y="291"/>
                    <a:pt x="458" y="436"/>
                    <a:pt x="500" y="603"/>
                  </a:cubicBezTo>
                  <a:cubicBezTo>
                    <a:pt x="520" y="791"/>
                    <a:pt x="417" y="957"/>
                    <a:pt x="270" y="1040"/>
                  </a:cubicBezTo>
                  <a:cubicBezTo>
                    <a:pt x="209" y="1060"/>
                    <a:pt x="167" y="1124"/>
                    <a:pt x="187" y="1185"/>
                  </a:cubicBezTo>
                  <a:cubicBezTo>
                    <a:pt x="187" y="1250"/>
                    <a:pt x="251" y="1303"/>
                    <a:pt x="319" y="1303"/>
                  </a:cubicBezTo>
                  <a:cubicBezTo>
                    <a:pt x="338" y="1303"/>
                    <a:pt x="357" y="1299"/>
                    <a:pt x="375" y="1290"/>
                  </a:cubicBezTo>
                  <a:cubicBezTo>
                    <a:pt x="645" y="1165"/>
                    <a:pt x="811" y="874"/>
                    <a:pt x="769" y="561"/>
                  </a:cubicBezTo>
                  <a:cubicBezTo>
                    <a:pt x="708" y="250"/>
                    <a:pt x="458" y="42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5"/>
            <p:cNvSpPr/>
            <p:nvPr/>
          </p:nvSpPr>
          <p:spPr>
            <a:xfrm>
              <a:off x="5351825" y="2776350"/>
              <a:ext cx="44750" cy="47525"/>
            </a:xfrm>
            <a:custGeom>
              <a:avLst/>
              <a:gdLst/>
              <a:ahLst/>
              <a:cxnLst/>
              <a:rect l="l" t="t" r="r" b="b"/>
              <a:pathLst>
                <a:path w="1790" h="1901" extrusionOk="0">
                  <a:moveTo>
                    <a:pt x="1260" y="1"/>
                  </a:moveTo>
                  <a:cubicBezTo>
                    <a:pt x="1192" y="1"/>
                    <a:pt x="1126" y="32"/>
                    <a:pt x="1082" y="97"/>
                  </a:cubicBezTo>
                  <a:cubicBezTo>
                    <a:pt x="1020" y="181"/>
                    <a:pt x="1020" y="284"/>
                    <a:pt x="1082" y="367"/>
                  </a:cubicBezTo>
                  <a:cubicBezTo>
                    <a:pt x="1270" y="597"/>
                    <a:pt x="1290" y="930"/>
                    <a:pt x="1124" y="1179"/>
                  </a:cubicBezTo>
                  <a:cubicBezTo>
                    <a:pt x="990" y="1358"/>
                    <a:pt x="792" y="1452"/>
                    <a:pt x="590" y="1452"/>
                  </a:cubicBezTo>
                  <a:cubicBezTo>
                    <a:pt x="511" y="1452"/>
                    <a:pt x="431" y="1437"/>
                    <a:pt x="355" y="1407"/>
                  </a:cubicBezTo>
                  <a:cubicBezTo>
                    <a:pt x="327" y="1396"/>
                    <a:pt x="299" y="1391"/>
                    <a:pt x="272" y="1391"/>
                  </a:cubicBezTo>
                  <a:cubicBezTo>
                    <a:pt x="197" y="1391"/>
                    <a:pt x="130" y="1430"/>
                    <a:pt x="83" y="1490"/>
                  </a:cubicBezTo>
                  <a:cubicBezTo>
                    <a:pt x="0" y="1615"/>
                    <a:pt x="42" y="1782"/>
                    <a:pt x="188" y="1823"/>
                  </a:cubicBezTo>
                  <a:cubicBezTo>
                    <a:pt x="315" y="1875"/>
                    <a:pt x="448" y="1900"/>
                    <a:pt x="580" y="1900"/>
                  </a:cubicBezTo>
                  <a:cubicBezTo>
                    <a:pt x="926" y="1900"/>
                    <a:pt x="1267" y="1730"/>
                    <a:pt x="1478" y="1429"/>
                  </a:cubicBezTo>
                  <a:cubicBezTo>
                    <a:pt x="1789" y="1013"/>
                    <a:pt x="1748" y="450"/>
                    <a:pt x="1437" y="76"/>
                  </a:cubicBezTo>
                  <a:cubicBezTo>
                    <a:pt x="1387" y="27"/>
                    <a:pt x="132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5"/>
            <p:cNvSpPr/>
            <p:nvPr/>
          </p:nvSpPr>
          <p:spPr>
            <a:xfrm>
              <a:off x="5358050" y="2847175"/>
              <a:ext cx="44775" cy="47725"/>
            </a:xfrm>
            <a:custGeom>
              <a:avLst/>
              <a:gdLst/>
              <a:ahLst/>
              <a:cxnLst/>
              <a:rect l="l" t="t" r="r" b="b"/>
              <a:pathLst>
                <a:path w="1791" h="1909" extrusionOk="0">
                  <a:moveTo>
                    <a:pt x="1260" y="0"/>
                  </a:moveTo>
                  <a:cubicBezTo>
                    <a:pt x="1192" y="0"/>
                    <a:pt x="1124" y="31"/>
                    <a:pt x="1083" y="94"/>
                  </a:cubicBezTo>
                  <a:cubicBezTo>
                    <a:pt x="1021" y="177"/>
                    <a:pt x="1021" y="302"/>
                    <a:pt x="1104" y="363"/>
                  </a:cubicBezTo>
                  <a:cubicBezTo>
                    <a:pt x="1291" y="593"/>
                    <a:pt x="1312" y="926"/>
                    <a:pt x="1124" y="1176"/>
                  </a:cubicBezTo>
                  <a:cubicBezTo>
                    <a:pt x="1001" y="1360"/>
                    <a:pt x="787" y="1465"/>
                    <a:pt x="574" y="1465"/>
                  </a:cubicBezTo>
                  <a:cubicBezTo>
                    <a:pt x="500" y="1465"/>
                    <a:pt x="425" y="1452"/>
                    <a:pt x="355" y="1425"/>
                  </a:cubicBezTo>
                  <a:cubicBezTo>
                    <a:pt x="320" y="1411"/>
                    <a:pt x="285" y="1404"/>
                    <a:pt x="252" y="1404"/>
                  </a:cubicBezTo>
                  <a:cubicBezTo>
                    <a:pt x="186" y="1404"/>
                    <a:pt x="126" y="1432"/>
                    <a:pt x="84" y="1487"/>
                  </a:cubicBezTo>
                  <a:cubicBezTo>
                    <a:pt x="1" y="1612"/>
                    <a:pt x="64" y="1778"/>
                    <a:pt x="189" y="1841"/>
                  </a:cubicBezTo>
                  <a:cubicBezTo>
                    <a:pt x="318" y="1886"/>
                    <a:pt x="451" y="1909"/>
                    <a:pt x="582" y="1909"/>
                  </a:cubicBezTo>
                  <a:cubicBezTo>
                    <a:pt x="934" y="1909"/>
                    <a:pt x="1272" y="1749"/>
                    <a:pt x="1499" y="1445"/>
                  </a:cubicBezTo>
                  <a:cubicBezTo>
                    <a:pt x="1790" y="1029"/>
                    <a:pt x="1748" y="468"/>
                    <a:pt x="1437" y="94"/>
                  </a:cubicBezTo>
                  <a:cubicBezTo>
                    <a:pt x="1396" y="31"/>
                    <a:pt x="1328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5"/>
            <p:cNvSpPr/>
            <p:nvPr/>
          </p:nvSpPr>
          <p:spPr>
            <a:xfrm>
              <a:off x="5338825" y="2742875"/>
              <a:ext cx="32750" cy="53650"/>
            </a:xfrm>
            <a:custGeom>
              <a:avLst/>
              <a:gdLst/>
              <a:ahLst/>
              <a:cxnLst/>
              <a:rect l="l" t="t" r="r" b="b"/>
              <a:pathLst>
                <a:path w="1310" h="2146" extrusionOk="0">
                  <a:moveTo>
                    <a:pt x="828" y="0"/>
                  </a:moveTo>
                  <a:cubicBezTo>
                    <a:pt x="796" y="0"/>
                    <a:pt x="762" y="7"/>
                    <a:pt x="728" y="22"/>
                  </a:cubicBezTo>
                  <a:cubicBezTo>
                    <a:pt x="292" y="208"/>
                    <a:pt x="1" y="687"/>
                    <a:pt x="63" y="1207"/>
                  </a:cubicBezTo>
                  <a:cubicBezTo>
                    <a:pt x="146" y="1706"/>
                    <a:pt x="562" y="2080"/>
                    <a:pt x="1041" y="2144"/>
                  </a:cubicBezTo>
                  <a:cubicBezTo>
                    <a:pt x="1051" y="2145"/>
                    <a:pt x="1062" y="2146"/>
                    <a:pt x="1072" y="2146"/>
                  </a:cubicBezTo>
                  <a:cubicBezTo>
                    <a:pt x="1203" y="2146"/>
                    <a:pt x="1309" y="2029"/>
                    <a:pt x="1291" y="1894"/>
                  </a:cubicBezTo>
                  <a:cubicBezTo>
                    <a:pt x="1269" y="1789"/>
                    <a:pt x="1208" y="1706"/>
                    <a:pt x="1103" y="1686"/>
                  </a:cubicBezTo>
                  <a:cubicBezTo>
                    <a:pt x="811" y="1664"/>
                    <a:pt x="562" y="1436"/>
                    <a:pt x="520" y="1123"/>
                  </a:cubicBezTo>
                  <a:cubicBezTo>
                    <a:pt x="479" y="832"/>
                    <a:pt x="645" y="541"/>
                    <a:pt x="916" y="438"/>
                  </a:cubicBezTo>
                  <a:cubicBezTo>
                    <a:pt x="1000" y="396"/>
                    <a:pt x="1061" y="291"/>
                    <a:pt x="1041" y="188"/>
                  </a:cubicBezTo>
                  <a:cubicBezTo>
                    <a:pt x="1025" y="76"/>
                    <a:pt x="93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5"/>
            <p:cNvSpPr/>
            <p:nvPr/>
          </p:nvSpPr>
          <p:spPr>
            <a:xfrm>
              <a:off x="5455350" y="2760100"/>
              <a:ext cx="59800" cy="39450"/>
            </a:xfrm>
            <a:custGeom>
              <a:avLst/>
              <a:gdLst/>
              <a:ahLst/>
              <a:cxnLst/>
              <a:rect l="l" t="t" r="r" b="b"/>
              <a:pathLst>
                <a:path w="2392" h="1578" extrusionOk="0">
                  <a:moveTo>
                    <a:pt x="2106" y="0"/>
                  </a:moveTo>
                  <a:cubicBezTo>
                    <a:pt x="2076" y="0"/>
                    <a:pt x="2046" y="6"/>
                    <a:pt x="2017" y="18"/>
                  </a:cubicBezTo>
                  <a:cubicBezTo>
                    <a:pt x="1914" y="40"/>
                    <a:pt x="1831" y="165"/>
                    <a:pt x="1851" y="268"/>
                  </a:cubicBezTo>
                  <a:cubicBezTo>
                    <a:pt x="1872" y="601"/>
                    <a:pt x="1684" y="914"/>
                    <a:pt x="1373" y="1039"/>
                  </a:cubicBezTo>
                  <a:cubicBezTo>
                    <a:pt x="1294" y="1063"/>
                    <a:pt x="1215" y="1075"/>
                    <a:pt x="1136" y="1075"/>
                  </a:cubicBezTo>
                  <a:cubicBezTo>
                    <a:pt x="882" y="1075"/>
                    <a:pt x="642" y="953"/>
                    <a:pt x="499" y="747"/>
                  </a:cubicBezTo>
                  <a:cubicBezTo>
                    <a:pt x="453" y="686"/>
                    <a:pt x="374" y="648"/>
                    <a:pt x="294" y="648"/>
                  </a:cubicBezTo>
                  <a:cubicBezTo>
                    <a:pt x="265" y="648"/>
                    <a:pt x="236" y="653"/>
                    <a:pt x="208" y="664"/>
                  </a:cubicBezTo>
                  <a:cubicBezTo>
                    <a:pt x="62" y="726"/>
                    <a:pt x="0" y="914"/>
                    <a:pt x="83" y="1039"/>
                  </a:cubicBezTo>
                  <a:cubicBezTo>
                    <a:pt x="328" y="1376"/>
                    <a:pt x="709" y="1577"/>
                    <a:pt x="1108" y="1577"/>
                  </a:cubicBezTo>
                  <a:cubicBezTo>
                    <a:pt x="1251" y="1577"/>
                    <a:pt x="1397" y="1551"/>
                    <a:pt x="1540" y="1496"/>
                  </a:cubicBezTo>
                  <a:cubicBezTo>
                    <a:pt x="2081" y="1308"/>
                    <a:pt x="2392" y="767"/>
                    <a:pt x="2350" y="226"/>
                  </a:cubicBezTo>
                  <a:cubicBezTo>
                    <a:pt x="2334" y="93"/>
                    <a:pt x="2224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5"/>
            <p:cNvSpPr/>
            <p:nvPr/>
          </p:nvSpPr>
          <p:spPr>
            <a:xfrm>
              <a:off x="5412700" y="2641300"/>
              <a:ext cx="68675" cy="47175"/>
            </a:xfrm>
            <a:custGeom>
              <a:avLst/>
              <a:gdLst/>
              <a:ahLst/>
              <a:cxnLst/>
              <a:rect l="l" t="t" r="r" b="b"/>
              <a:pathLst>
                <a:path w="2747" h="1887" extrusionOk="0">
                  <a:moveTo>
                    <a:pt x="1500" y="0"/>
                  </a:moveTo>
                  <a:cubicBezTo>
                    <a:pt x="1313" y="0"/>
                    <a:pt x="1121" y="36"/>
                    <a:pt x="936" y="110"/>
                  </a:cubicBezTo>
                  <a:cubicBezTo>
                    <a:pt x="333" y="382"/>
                    <a:pt x="0" y="1026"/>
                    <a:pt x="103" y="1650"/>
                  </a:cubicBezTo>
                  <a:cubicBezTo>
                    <a:pt x="120" y="1793"/>
                    <a:pt x="244" y="1887"/>
                    <a:pt x="376" y="1887"/>
                  </a:cubicBezTo>
                  <a:cubicBezTo>
                    <a:pt x="418" y="1887"/>
                    <a:pt x="460" y="1878"/>
                    <a:pt x="499" y="1858"/>
                  </a:cubicBezTo>
                  <a:cubicBezTo>
                    <a:pt x="624" y="1816"/>
                    <a:pt x="686" y="1691"/>
                    <a:pt x="666" y="1547"/>
                  </a:cubicBezTo>
                  <a:cubicBezTo>
                    <a:pt x="624" y="1172"/>
                    <a:pt x="811" y="798"/>
                    <a:pt x="1165" y="651"/>
                  </a:cubicBezTo>
                  <a:cubicBezTo>
                    <a:pt x="1280" y="600"/>
                    <a:pt x="1396" y="577"/>
                    <a:pt x="1510" y="577"/>
                  </a:cubicBezTo>
                  <a:cubicBezTo>
                    <a:pt x="1767" y="577"/>
                    <a:pt x="2010" y="699"/>
                    <a:pt x="2184" y="901"/>
                  </a:cubicBezTo>
                  <a:cubicBezTo>
                    <a:pt x="2227" y="972"/>
                    <a:pt x="2307" y="1014"/>
                    <a:pt x="2393" y="1014"/>
                  </a:cubicBezTo>
                  <a:cubicBezTo>
                    <a:pt x="2434" y="1014"/>
                    <a:pt x="2476" y="1004"/>
                    <a:pt x="2517" y="984"/>
                  </a:cubicBezTo>
                  <a:cubicBezTo>
                    <a:pt x="2683" y="901"/>
                    <a:pt x="2746" y="693"/>
                    <a:pt x="2621" y="548"/>
                  </a:cubicBezTo>
                  <a:cubicBezTo>
                    <a:pt x="2359" y="197"/>
                    <a:pt x="1942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5"/>
            <p:cNvSpPr/>
            <p:nvPr/>
          </p:nvSpPr>
          <p:spPr>
            <a:xfrm>
              <a:off x="5540100" y="2661725"/>
              <a:ext cx="44250" cy="47900"/>
            </a:xfrm>
            <a:custGeom>
              <a:avLst/>
              <a:gdLst/>
              <a:ahLst/>
              <a:cxnLst/>
              <a:rect l="l" t="t" r="r" b="b"/>
              <a:pathLst>
                <a:path w="1770" h="1916" extrusionOk="0">
                  <a:moveTo>
                    <a:pt x="554" y="0"/>
                  </a:moveTo>
                  <a:cubicBezTo>
                    <a:pt x="430" y="0"/>
                    <a:pt x="307" y="21"/>
                    <a:pt x="188" y="64"/>
                  </a:cubicBezTo>
                  <a:cubicBezTo>
                    <a:pt x="42" y="125"/>
                    <a:pt x="0" y="292"/>
                    <a:pt x="84" y="397"/>
                  </a:cubicBezTo>
                  <a:cubicBezTo>
                    <a:pt x="116" y="476"/>
                    <a:pt x="198" y="507"/>
                    <a:pt x="272" y="507"/>
                  </a:cubicBezTo>
                  <a:cubicBezTo>
                    <a:pt x="293" y="507"/>
                    <a:pt x="314" y="505"/>
                    <a:pt x="333" y="500"/>
                  </a:cubicBezTo>
                  <a:cubicBezTo>
                    <a:pt x="408" y="471"/>
                    <a:pt x="488" y="457"/>
                    <a:pt x="568" y="457"/>
                  </a:cubicBezTo>
                  <a:cubicBezTo>
                    <a:pt x="776" y="457"/>
                    <a:pt x="983" y="555"/>
                    <a:pt x="1104" y="750"/>
                  </a:cubicBezTo>
                  <a:cubicBezTo>
                    <a:pt x="1270" y="999"/>
                    <a:pt x="1249" y="1332"/>
                    <a:pt x="1062" y="1540"/>
                  </a:cubicBezTo>
                  <a:cubicBezTo>
                    <a:pt x="999" y="1623"/>
                    <a:pt x="979" y="1728"/>
                    <a:pt x="1041" y="1811"/>
                  </a:cubicBezTo>
                  <a:cubicBezTo>
                    <a:pt x="1086" y="1879"/>
                    <a:pt x="1155" y="1916"/>
                    <a:pt x="1225" y="1916"/>
                  </a:cubicBezTo>
                  <a:cubicBezTo>
                    <a:pt x="1286" y="1916"/>
                    <a:pt x="1347" y="1889"/>
                    <a:pt x="1395" y="1831"/>
                  </a:cubicBezTo>
                  <a:cubicBezTo>
                    <a:pt x="1728" y="1479"/>
                    <a:pt x="1770" y="916"/>
                    <a:pt x="1478" y="480"/>
                  </a:cubicBezTo>
                  <a:cubicBezTo>
                    <a:pt x="1262" y="171"/>
                    <a:pt x="90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5"/>
            <p:cNvSpPr/>
            <p:nvPr/>
          </p:nvSpPr>
          <p:spPr>
            <a:xfrm>
              <a:off x="5467825" y="2717900"/>
              <a:ext cx="45800" cy="56625"/>
            </a:xfrm>
            <a:custGeom>
              <a:avLst/>
              <a:gdLst/>
              <a:ahLst/>
              <a:cxnLst/>
              <a:rect l="l" t="t" r="r" b="b"/>
              <a:pathLst>
                <a:path w="1832" h="2265" extrusionOk="0">
                  <a:moveTo>
                    <a:pt x="1360" y="1"/>
                  </a:moveTo>
                  <a:cubicBezTo>
                    <a:pt x="894" y="1"/>
                    <a:pt x="447" y="279"/>
                    <a:pt x="250" y="729"/>
                  </a:cubicBezTo>
                  <a:cubicBezTo>
                    <a:pt x="0" y="1249"/>
                    <a:pt x="145" y="1853"/>
                    <a:pt x="583" y="2206"/>
                  </a:cubicBezTo>
                  <a:cubicBezTo>
                    <a:pt x="630" y="2245"/>
                    <a:pt x="686" y="2264"/>
                    <a:pt x="742" y="2264"/>
                  </a:cubicBezTo>
                  <a:cubicBezTo>
                    <a:pt x="834" y="2264"/>
                    <a:pt x="926" y="2214"/>
                    <a:pt x="977" y="2122"/>
                  </a:cubicBezTo>
                  <a:cubicBezTo>
                    <a:pt x="1019" y="2019"/>
                    <a:pt x="999" y="1894"/>
                    <a:pt x="894" y="1811"/>
                  </a:cubicBezTo>
                  <a:cubicBezTo>
                    <a:pt x="645" y="1603"/>
                    <a:pt x="561" y="1249"/>
                    <a:pt x="708" y="937"/>
                  </a:cubicBezTo>
                  <a:cubicBezTo>
                    <a:pt x="832" y="669"/>
                    <a:pt x="1095" y="508"/>
                    <a:pt x="1365" y="508"/>
                  </a:cubicBezTo>
                  <a:cubicBezTo>
                    <a:pt x="1409" y="508"/>
                    <a:pt x="1454" y="512"/>
                    <a:pt x="1498" y="521"/>
                  </a:cubicBezTo>
                  <a:cubicBezTo>
                    <a:pt x="1511" y="524"/>
                    <a:pt x="1525" y="525"/>
                    <a:pt x="1538" y="525"/>
                  </a:cubicBezTo>
                  <a:cubicBezTo>
                    <a:pt x="1632" y="525"/>
                    <a:pt x="1732" y="467"/>
                    <a:pt x="1768" y="375"/>
                  </a:cubicBezTo>
                  <a:cubicBezTo>
                    <a:pt x="1831" y="230"/>
                    <a:pt x="1748" y="42"/>
                    <a:pt x="1582" y="22"/>
                  </a:cubicBezTo>
                  <a:cubicBezTo>
                    <a:pt x="1508" y="8"/>
                    <a:pt x="1434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5"/>
            <p:cNvSpPr/>
            <p:nvPr/>
          </p:nvSpPr>
          <p:spPr>
            <a:xfrm>
              <a:off x="5548950" y="2740575"/>
              <a:ext cx="51000" cy="51950"/>
            </a:xfrm>
            <a:custGeom>
              <a:avLst/>
              <a:gdLst/>
              <a:ahLst/>
              <a:cxnLst/>
              <a:rect l="l" t="t" r="r" b="b"/>
              <a:pathLst>
                <a:path w="2040" h="2078" extrusionOk="0">
                  <a:moveTo>
                    <a:pt x="1521" y="1"/>
                  </a:moveTo>
                  <a:cubicBezTo>
                    <a:pt x="1451" y="1"/>
                    <a:pt x="1382" y="32"/>
                    <a:pt x="1332" y="92"/>
                  </a:cubicBezTo>
                  <a:cubicBezTo>
                    <a:pt x="1249" y="175"/>
                    <a:pt x="1249" y="322"/>
                    <a:pt x="1311" y="405"/>
                  </a:cubicBezTo>
                  <a:cubicBezTo>
                    <a:pt x="1499" y="675"/>
                    <a:pt x="1499" y="1049"/>
                    <a:pt x="1291" y="1299"/>
                  </a:cubicBezTo>
                  <a:cubicBezTo>
                    <a:pt x="1136" y="1481"/>
                    <a:pt x="926" y="1569"/>
                    <a:pt x="710" y="1569"/>
                  </a:cubicBezTo>
                  <a:cubicBezTo>
                    <a:pt x="605" y="1569"/>
                    <a:pt x="498" y="1548"/>
                    <a:pt x="395" y="1507"/>
                  </a:cubicBezTo>
                  <a:cubicBezTo>
                    <a:pt x="361" y="1486"/>
                    <a:pt x="327" y="1477"/>
                    <a:pt x="293" y="1477"/>
                  </a:cubicBezTo>
                  <a:cubicBezTo>
                    <a:pt x="225" y="1477"/>
                    <a:pt x="160" y="1514"/>
                    <a:pt x="104" y="1570"/>
                  </a:cubicBezTo>
                  <a:cubicBezTo>
                    <a:pt x="1" y="1695"/>
                    <a:pt x="42" y="1881"/>
                    <a:pt x="187" y="1964"/>
                  </a:cubicBezTo>
                  <a:cubicBezTo>
                    <a:pt x="352" y="2040"/>
                    <a:pt x="531" y="2078"/>
                    <a:pt x="709" y="2078"/>
                  </a:cubicBezTo>
                  <a:cubicBezTo>
                    <a:pt x="1070" y="2078"/>
                    <a:pt x="1428" y="1925"/>
                    <a:pt x="1665" y="1632"/>
                  </a:cubicBezTo>
                  <a:cubicBezTo>
                    <a:pt x="2040" y="1174"/>
                    <a:pt x="2040" y="550"/>
                    <a:pt x="1727" y="114"/>
                  </a:cubicBezTo>
                  <a:cubicBezTo>
                    <a:pt x="1673" y="38"/>
                    <a:pt x="1597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5"/>
            <p:cNvSpPr/>
            <p:nvPr/>
          </p:nvSpPr>
          <p:spPr>
            <a:xfrm>
              <a:off x="5554150" y="2714625"/>
              <a:ext cx="44775" cy="42325"/>
            </a:xfrm>
            <a:custGeom>
              <a:avLst/>
              <a:gdLst/>
              <a:ahLst/>
              <a:cxnLst/>
              <a:rect l="l" t="t" r="r" b="b"/>
              <a:pathLst>
                <a:path w="1791" h="1693" extrusionOk="0">
                  <a:moveTo>
                    <a:pt x="1325" y="1"/>
                  </a:moveTo>
                  <a:cubicBezTo>
                    <a:pt x="1139" y="1"/>
                    <a:pt x="948" y="42"/>
                    <a:pt x="770" y="131"/>
                  </a:cubicBezTo>
                  <a:cubicBezTo>
                    <a:pt x="251" y="381"/>
                    <a:pt x="1" y="964"/>
                    <a:pt x="104" y="1505"/>
                  </a:cubicBezTo>
                  <a:cubicBezTo>
                    <a:pt x="136" y="1617"/>
                    <a:pt x="242" y="1692"/>
                    <a:pt x="356" y="1692"/>
                  </a:cubicBezTo>
                  <a:cubicBezTo>
                    <a:pt x="390" y="1692"/>
                    <a:pt x="425" y="1686"/>
                    <a:pt x="459" y="1671"/>
                  </a:cubicBezTo>
                  <a:cubicBezTo>
                    <a:pt x="562" y="1609"/>
                    <a:pt x="625" y="1505"/>
                    <a:pt x="603" y="1401"/>
                  </a:cubicBezTo>
                  <a:cubicBezTo>
                    <a:pt x="542" y="1068"/>
                    <a:pt x="687" y="736"/>
                    <a:pt x="1000" y="589"/>
                  </a:cubicBezTo>
                  <a:cubicBezTo>
                    <a:pt x="1101" y="530"/>
                    <a:pt x="1213" y="502"/>
                    <a:pt x="1325" y="502"/>
                  </a:cubicBezTo>
                  <a:cubicBezTo>
                    <a:pt x="1489" y="502"/>
                    <a:pt x="1654" y="562"/>
                    <a:pt x="1790" y="672"/>
                  </a:cubicBezTo>
                  <a:lnTo>
                    <a:pt x="1790" y="90"/>
                  </a:lnTo>
                  <a:cubicBezTo>
                    <a:pt x="1645" y="32"/>
                    <a:pt x="1486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5"/>
            <p:cNvSpPr/>
            <p:nvPr/>
          </p:nvSpPr>
          <p:spPr>
            <a:xfrm>
              <a:off x="5594725" y="2822950"/>
              <a:ext cx="4200" cy="13550"/>
            </a:xfrm>
            <a:custGeom>
              <a:avLst/>
              <a:gdLst/>
              <a:ahLst/>
              <a:cxnLst/>
              <a:rect l="l" t="t" r="r" b="b"/>
              <a:pathLst>
                <a:path w="168" h="542" extrusionOk="0">
                  <a:moveTo>
                    <a:pt x="167" y="1"/>
                  </a:moveTo>
                  <a:cubicBezTo>
                    <a:pt x="125" y="64"/>
                    <a:pt x="84" y="147"/>
                    <a:pt x="42" y="231"/>
                  </a:cubicBezTo>
                  <a:cubicBezTo>
                    <a:pt x="1" y="355"/>
                    <a:pt x="62" y="480"/>
                    <a:pt x="167" y="542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5"/>
            <p:cNvSpPr/>
            <p:nvPr/>
          </p:nvSpPr>
          <p:spPr>
            <a:xfrm>
              <a:off x="5435025" y="2760125"/>
              <a:ext cx="29150" cy="20050"/>
            </a:xfrm>
            <a:custGeom>
              <a:avLst/>
              <a:gdLst/>
              <a:ahLst/>
              <a:cxnLst/>
              <a:rect l="l" t="t" r="r" b="b"/>
              <a:pathLst>
                <a:path w="1166" h="802" extrusionOk="0">
                  <a:moveTo>
                    <a:pt x="644" y="0"/>
                  </a:moveTo>
                  <a:cubicBezTo>
                    <a:pt x="561" y="0"/>
                    <a:pt x="477" y="19"/>
                    <a:pt x="397" y="59"/>
                  </a:cubicBezTo>
                  <a:cubicBezTo>
                    <a:pt x="126" y="164"/>
                    <a:pt x="1" y="433"/>
                    <a:pt x="23" y="705"/>
                  </a:cubicBezTo>
                  <a:cubicBezTo>
                    <a:pt x="38" y="753"/>
                    <a:pt x="92" y="801"/>
                    <a:pt x="154" y="801"/>
                  </a:cubicBezTo>
                  <a:cubicBezTo>
                    <a:pt x="172" y="801"/>
                    <a:pt x="190" y="797"/>
                    <a:pt x="209" y="788"/>
                  </a:cubicBezTo>
                  <a:cubicBezTo>
                    <a:pt x="251" y="766"/>
                    <a:pt x="292" y="725"/>
                    <a:pt x="272" y="663"/>
                  </a:cubicBezTo>
                  <a:cubicBezTo>
                    <a:pt x="251" y="497"/>
                    <a:pt x="334" y="350"/>
                    <a:pt x="480" y="267"/>
                  </a:cubicBezTo>
                  <a:cubicBezTo>
                    <a:pt x="525" y="251"/>
                    <a:pt x="569" y="243"/>
                    <a:pt x="613" y="243"/>
                  </a:cubicBezTo>
                  <a:cubicBezTo>
                    <a:pt x="731" y="243"/>
                    <a:pt x="841" y="300"/>
                    <a:pt x="916" y="392"/>
                  </a:cubicBezTo>
                  <a:cubicBezTo>
                    <a:pt x="947" y="422"/>
                    <a:pt x="977" y="442"/>
                    <a:pt x="1016" y="442"/>
                  </a:cubicBezTo>
                  <a:cubicBezTo>
                    <a:pt x="1030" y="442"/>
                    <a:pt x="1046" y="439"/>
                    <a:pt x="1063" y="433"/>
                  </a:cubicBezTo>
                  <a:cubicBezTo>
                    <a:pt x="1124" y="392"/>
                    <a:pt x="1166" y="309"/>
                    <a:pt x="1104" y="225"/>
                  </a:cubicBezTo>
                  <a:cubicBezTo>
                    <a:pt x="991" y="84"/>
                    <a:pt x="82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5"/>
            <p:cNvSpPr/>
            <p:nvPr/>
          </p:nvSpPr>
          <p:spPr>
            <a:xfrm>
              <a:off x="5512550" y="2647125"/>
              <a:ext cx="31225" cy="42425"/>
            </a:xfrm>
            <a:custGeom>
              <a:avLst/>
              <a:gdLst/>
              <a:ahLst/>
              <a:cxnLst/>
              <a:rect l="l" t="t" r="r" b="b"/>
              <a:pathLst>
                <a:path w="1249" h="1697" extrusionOk="0">
                  <a:moveTo>
                    <a:pt x="996" y="1"/>
                  </a:moveTo>
                  <a:cubicBezTo>
                    <a:pt x="616" y="1"/>
                    <a:pt x="246" y="246"/>
                    <a:pt x="125" y="626"/>
                  </a:cubicBezTo>
                  <a:cubicBezTo>
                    <a:pt x="1" y="1022"/>
                    <a:pt x="167" y="1458"/>
                    <a:pt x="500" y="1666"/>
                  </a:cubicBezTo>
                  <a:cubicBezTo>
                    <a:pt x="533" y="1687"/>
                    <a:pt x="569" y="1696"/>
                    <a:pt x="603" y="1696"/>
                  </a:cubicBezTo>
                  <a:cubicBezTo>
                    <a:pt x="675" y="1696"/>
                    <a:pt x="741" y="1654"/>
                    <a:pt x="770" y="1583"/>
                  </a:cubicBezTo>
                  <a:cubicBezTo>
                    <a:pt x="791" y="1500"/>
                    <a:pt x="770" y="1417"/>
                    <a:pt x="686" y="1355"/>
                  </a:cubicBezTo>
                  <a:cubicBezTo>
                    <a:pt x="500" y="1230"/>
                    <a:pt x="395" y="981"/>
                    <a:pt x="478" y="751"/>
                  </a:cubicBezTo>
                  <a:cubicBezTo>
                    <a:pt x="556" y="517"/>
                    <a:pt x="764" y="375"/>
                    <a:pt x="977" y="375"/>
                  </a:cubicBezTo>
                  <a:cubicBezTo>
                    <a:pt x="991" y="375"/>
                    <a:pt x="1005" y="375"/>
                    <a:pt x="1019" y="377"/>
                  </a:cubicBezTo>
                  <a:cubicBezTo>
                    <a:pt x="1102" y="377"/>
                    <a:pt x="1186" y="335"/>
                    <a:pt x="1207" y="252"/>
                  </a:cubicBezTo>
                  <a:cubicBezTo>
                    <a:pt x="1249" y="127"/>
                    <a:pt x="1166" y="24"/>
                    <a:pt x="1041" y="2"/>
                  </a:cubicBezTo>
                  <a:cubicBezTo>
                    <a:pt x="1026" y="1"/>
                    <a:pt x="1011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5"/>
            <p:cNvSpPr/>
            <p:nvPr/>
          </p:nvSpPr>
          <p:spPr>
            <a:xfrm>
              <a:off x="5519825" y="2760425"/>
              <a:ext cx="31250" cy="42400"/>
            </a:xfrm>
            <a:custGeom>
              <a:avLst/>
              <a:gdLst/>
              <a:ahLst/>
              <a:cxnLst/>
              <a:rect l="l" t="t" r="r" b="b"/>
              <a:pathLst>
                <a:path w="1250" h="1696" extrusionOk="0">
                  <a:moveTo>
                    <a:pt x="971" y="1"/>
                  </a:moveTo>
                  <a:cubicBezTo>
                    <a:pt x="592" y="1"/>
                    <a:pt x="260" y="242"/>
                    <a:pt x="126" y="610"/>
                  </a:cubicBezTo>
                  <a:cubicBezTo>
                    <a:pt x="1" y="1026"/>
                    <a:pt x="167" y="1442"/>
                    <a:pt x="500" y="1670"/>
                  </a:cubicBezTo>
                  <a:cubicBezTo>
                    <a:pt x="529" y="1687"/>
                    <a:pt x="559" y="1695"/>
                    <a:pt x="588" y="1695"/>
                  </a:cubicBezTo>
                  <a:cubicBezTo>
                    <a:pt x="666" y="1695"/>
                    <a:pt x="740" y="1641"/>
                    <a:pt x="770" y="1567"/>
                  </a:cubicBezTo>
                  <a:cubicBezTo>
                    <a:pt x="811" y="1483"/>
                    <a:pt x="770" y="1400"/>
                    <a:pt x="708" y="1359"/>
                  </a:cubicBezTo>
                  <a:cubicBezTo>
                    <a:pt x="500" y="1234"/>
                    <a:pt x="395" y="962"/>
                    <a:pt x="479" y="734"/>
                  </a:cubicBezTo>
                  <a:cubicBezTo>
                    <a:pt x="562" y="505"/>
                    <a:pt x="791" y="360"/>
                    <a:pt x="1019" y="360"/>
                  </a:cubicBezTo>
                  <a:cubicBezTo>
                    <a:pt x="1030" y="362"/>
                    <a:pt x="1041" y="364"/>
                    <a:pt x="1051" y="364"/>
                  </a:cubicBezTo>
                  <a:cubicBezTo>
                    <a:pt x="1123" y="364"/>
                    <a:pt x="1189" y="308"/>
                    <a:pt x="1207" y="235"/>
                  </a:cubicBezTo>
                  <a:cubicBezTo>
                    <a:pt x="1249" y="130"/>
                    <a:pt x="1166" y="5"/>
                    <a:pt x="1061" y="5"/>
                  </a:cubicBezTo>
                  <a:cubicBezTo>
                    <a:pt x="1031" y="2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5"/>
            <p:cNvSpPr/>
            <p:nvPr/>
          </p:nvSpPr>
          <p:spPr>
            <a:xfrm>
              <a:off x="5487050" y="2687100"/>
              <a:ext cx="26025" cy="24275"/>
            </a:xfrm>
            <a:custGeom>
              <a:avLst/>
              <a:gdLst/>
              <a:ahLst/>
              <a:cxnLst/>
              <a:rect l="l" t="t" r="r" b="b"/>
              <a:pathLst>
                <a:path w="1041" h="971" extrusionOk="0">
                  <a:moveTo>
                    <a:pt x="650" y="1"/>
                  </a:moveTo>
                  <a:cubicBezTo>
                    <a:pt x="495" y="1"/>
                    <a:pt x="340" y="61"/>
                    <a:pt x="230" y="172"/>
                  </a:cubicBezTo>
                  <a:cubicBezTo>
                    <a:pt x="22" y="380"/>
                    <a:pt x="0" y="672"/>
                    <a:pt x="125" y="921"/>
                  </a:cubicBezTo>
                  <a:cubicBezTo>
                    <a:pt x="148" y="955"/>
                    <a:pt x="190" y="970"/>
                    <a:pt x="233" y="970"/>
                  </a:cubicBezTo>
                  <a:cubicBezTo>
                    <a:pt x="269" y="970"/>
                    <a:pt x="305" y="960"/>
                    <a:pt x="333" y="941"/>
                  </a:cubicBezTo>
                  <a:cubicBezTo>
                    <a:pt x="375" y="900"/>
                    <a:pt x="375" y="838"/>
                    <a:pt x="355" y="796"/>
                  </a:cubicBezTo>
                  <a:cubicBezTo>
                    <a:pt x="272" y="650"/>
                    <a:pt x="292" y="464"/>
                    <a:pt x="396" y="359"/>
                  </a:cubicBezTo>
                  <a:cubicBezTo>
                    <a:pt x="471" y="284"/>
                    <a:pt x="568" y="247"/>
                    <a:pt x="660" y="247"/>
                  </a:cubicBezTo>
                  <a:cubicBezTo>
                    <a:pt x="722" y="247"/>
                    <a:pt x="782" y="264"/>
                    <a:pt x="833" y="297"/>
                  </a:cubicBezTo>
                  <a:cubicBezTo>
                    <a:pt x="858" y="305"/>
                    <a:pt x="881" y="310"/>
                    <a:pt x="901" y="310"/>
                  </a:cubicBezTo>
                  <a:cubicBezTo>
                    <a:pt x="930" y="310"/>
                    <a:pt x="954" y="300"/>
                    <a:pt x="979" y="275"/>
                  </a:cubicBezTo>
                  <a:cubicBezTo>
                    <a:pt x="1041" y="214"/>
                    <a:pt x="1021" y="131"/>
                    <a:pt x="957" y="89"/>
                  </a:cubicBezTo>
                  <a:cubicBezTo>
                    <a:pt x="864" y="29"/>
                    <a:pt x="757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5"/>
            <p:cNvSpPr/>
            <p:nvPr/>
          </p:nvSpPr>
          <p:spPr>
            <a:xfrm>
              <a:off x="5539600" y="2682025"/>
              <a:ext cx="19250" cy="29025"/>
            </a:xfrm>
            <a:custGeom>
              <a:avLst/>
              <a:gdLst/>
              <a:ahLst/>
              <a:cxnLst/>
              <a:rect l="l" t="t" r="r" b="b"/>
              <a:pathLst>
                <a:path w="770" h="1161" extrusionOk="0">
                  <a:moveTo>
                    <a:pt x="625" y="1"/>
                  </a:moveTo>
                  <a:cubicBezTo>
                    <a:pt x="375" y="1"/>
                    <a:pt x="125" y="187"/>
                    <a:pt x="62" y="478"/>
                  </a:cubicBezTo>
                  <a:cubicBezTo>
                    <a:pt x="0" y="750"/>
                    <a:pt x="125" y="1019"/>
                    <a:pt x="375" y="1144"/>
                  </a:cubicBezTo>
                  <a:cubicBezTo>
                    <a:pt x="391" y="1155"/>
                    <a:pt x="409" y="1161"/>
                    <a:pt x="427" y="1161"/>
                  </a:cubicBezTo>
                  <a:cubicBezTo>
                    <a:pt x="477" y="1161"/>
                    <a:pt x="525" y="1122"/>
                    <a:pt x="541" y="1061"/>
                  </a:cubicBezTo>
                  <a:cubicBezTo>
                    <a:pt x="561" y="999"/>
                    <a:pt x="541" y="958"/>
                    <a:pt x="478" y="936"/>
                  </a:cubicBezTo>
                  <a:cubicBezTo>
                    <a:pt x="333" y="853"/>
                    <a:pt x="270" y="686"/>
                    <a:pt x="292" y="520"/>
                  </a:cubicBezTo>
                  <a:cubicBezTo>
                    <a:pt x="333" y="354"/>
                    <a:pt x="478" y="250"/>
                    <a:pt x="645" y="250"/>
                  </a:cubicBezTo>
                  <a:cubicBezTo>
                    <a:pt x="686" y="250"/>
                    <a:pt x="749" y="209"/>
                    <a:pt x="749" y="146"/>
                  </a:cubicBezTo>
                  <a:cubicBezTo>
                    <a:pt x="769" y="84"/>
                    <a:pt x="708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5"/>
            <p:cNvSpPr/>
            <p:nvPr/>
          </p:nvSpPr>
          <p:spPr>
            <a:xfrm>
              <a:off x="5589525" y="2785025"/>
              <a:ext cx="9400" cy="25175"/>
            </a:xfrm>
            <a:custGeom>
              <a:avLst/>
              <a:gdLst/>
              <a:ahLst/>
              <a:cxnLst/>
              <a:rect l="l" t="t" r="r" b="b"/>
              <a:pathLst>
                <a:path w="376" h="1007" extrusionOk="0">
                  <a:moveTo>
                    <a:pt x="375" y="0"/>
                  </a:moveTo>
                  <a:cubicBezTo>
                    <a:pt x="270" y="62"/>
                    <a:pt x="187" y="145"/>
                    <a:pt x="145" y="250"/>
                  </a:cubicBezTo>
                  <a:cubicBezTo>
                    <a:pt x="1" y="499"/>
                    <a:pt x="62" y="791"/>
                    <a:pt x="270" y="977"/>
                  </a:cubicBezTo>
                  <a:cubicBezTo>
                    <a:pt x="286" y="992"/>
                    <a:pt x="311" y="1007"/>
                    <a:pt x="339" y="1007"/>
                  </a:cubicBezTo>
                  <a:cubicBezTo>
                    <a:pt x="351" y="1007"/>
                    <a:pt x="363" y="1004"/>
                    <a:pt x="375" y="999"/>
                  </a:cubicBezTo>
                  <a:lnTo>
                    <a:pt x="375" y="727"/>
                  </a:lnTo>
                  <a:cubicBezTo>
                    <a:pt x="312" y="624"/>
                    <a:pt x="292" y="478"/>
                    <a:pt x="353" y="353"/>
                  </a:cubicBezTo>
                  <a:lnTo>
                    <a:pt x="375" y="35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5"/>
            <p:cNvSpPr/>
            <p:nvPr/>
          </p:nvSpPr>
          <p:spPr>
            <a:xfrm>
              <a:off x="5417900" y="2727775"/>
              <a:ext cx="43175" cy="22400"/>
            </a:xfrm>
            <a:custGeom>
              <a:avLst/>
              <a:gdLst/>
              <a:ahLst/>
              <a:cxnLst/>
              <a:rect l="l" t="t" r="r" b="b"/>
              <a:pathLst>
                <a:path w="1727" h="896" extrusionOk="0">
                  <a:moveTo>
                    <a:pt x="846" y="0"/>
                  </a:moveTo>
                  <a:cubicBezTo>
                    <a:pt x="471" y="0"/>
                    <a:pt x="140" y="244"/>
                    <a:pt x="20" y="584"/>
                  </a:cubicBezTo>
                  <a:cubicBezTo>
                    <a:pt x="0" y="687"/>
                    <a:pt x="83" y="812"/>
                    <a:pt x="187" y="812"/>
                  </a:cubicBezTo>
                  <a:cubicBezTo>
                    <a:pt x="270" y="812"/>
                    <a:pt x="333" y="770"/>
                    <a:pt x="353" y="687"/>
                  </a:cubicBezTo>
                  <a:cubicBezTo>
                    <a:pt x="436" y="479"/>
                    <a:pt x="644" y="334"/>
                    <a:pt x="874" y="334"/>
                  </a:cubicBezTo>
                  <a:cubicBezTo>
                    <a:pt x="1124" y="354"/>
                    <a:pt x="1310" y="521"/>
                    <a:pt x="1352" y="751"/>
                  </a:cubicBezTo>
                  <a:cubicBezTo>
                    <a:pt x="1373" y="834"/>
                    <a:pt x="1435" y="895"/>
                    <a:pt x="1518" y="895"/>
                  </a:cubicBezTo>
                  <a:cubicBezTo>
                    <a:pt x="1623" y="895"/>
                    <a:pt x="1726" y="792"/>
                    <a:pt x="1685" y="687"/>
                  </a:cubicBezTo>
                  <a:cubicBezTo>
                    <a:pt x="1623" y="313"/>
                    <a:pt x="1290" y="22"/>
                    <a:pt x="894" y="2"/>
                  </a:cubicBezTo>
                  <a:cubicBezTo>
                    <a:pt x="878" y="1"/>
                    <a:pt x="86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5"/>
            <p:cNvSpPr/>
            <p:nvPr/>
          </p:nvSpPr>
          <p:spPr>
            <a:xfrm>
              <a:off x="5474575" y="2620625"/>
              <a:ext cx="43200" cy="22400"/>
            </a:xfrm>
            <a:custGeom>
              <a:avLst/>
              <a:gdLst/>
              <a:ahLst/>
              <a:cxnLst/>
              <a:rect l="l" t="t" r="r" b="b"/>
              <a:pathLst>
                <a:path w="1728" h="896" extrusionOk="0">
                  <a:moveTo>
                    <a:pt x="868" y="1"/>
                  </a:moveTo>
                  <a:cubicBezTo>
                    <a:pt x="493" y="1"/>
                    <a:pt x="161" y="245"/>
                    <a:pt x="42" y="604"/>
                  </a:cubicBezTo>
                  <a:cubicBezTo>
                    <a:pt x="0" y="709"/>
                    <a:pt x="83" y="812"/>
                    <a:pt x="208" y="834"/>
                  </a:cubicBezTo>
                  <a:cubicBezTo>
                    <a:pt x="271" y="834"/>
                    <a:pt x="355" y="771"/>
                    <a:pt x="375" y="709"/>
                  </a:cubicBezTo>
                  <a:cubicBezTo>
                    <a:pt x="434" y="494"/>
                    <a:pt x="621" y="353"/>
                    <a:pt x="850" y="353"/>
                  </a:cubicBezTo>
                  <a:cubicBezTo>
                    <a:pt x="865" y="353"/>
                    <a:pt x="880" y="353"/>
                    <a:pt x="895" y="355"/>
                  </a:cubicBezTo>
                  <a:cubicBezTo>
                    <a:pt x="1123" y="355"/>
                    <a:pt x="1312" y="543"/>
                    <a:pt x="1373" y="751"/>
                  </a:cubicBezTo>
                  <a:cubicBezTo>
                    <a:pt x="1373" y="834"/>
                    <a:pt x="1456" y="896"/>
                    <a:pt x="1520" y="896"/>
                  </a:cubicBezTo>
                  <a:cubicBezTo>
                    <a:pt x="1644" y="896"/>
                    <a:pt x="1728" y="812"/>
                    <a:pt x="1706" y="688"/>
                  </a:cubicBezTo>
                  <a:cubicBezTo>
                    <a:pt x="1623" y="313"/>
                    <a:pt x="1312" y="22"/>
                    <a:pt x="915" y="2"/>
                  </a:cubicBezTo>
                  <a:cubicBezTo>
                    <a:pt x="900" y="1"/>
                    <a:pt x="884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5"/>
            <p:cNvSpPr/>
            <p:nvPr/>
          </p:nvSpPr>
          <p:spPr>
            <a:xfrm>
              <a:off x="5478225" y="2643850"/>
              <a:ext cx="30700" cy="39875"/>
            </a:xfrm>
            <a:custGeom>
              <a:avLst/>
              <a:gdLst/>
              <a:ahLst/>
              <a:cxnLst/>
              <a:rect l="l" t="t" r="r" b="b"/>
              <a:pathLst>
                <a:path w="1228" h="1595" extrusionOk="0">
                  <a:moveTo>
                    <a:pt x="666" y="0"/>
                  </a:moveTo>
                  <a:cubicBezTo>
                    <a:pt x="594" y="0"/>
                    <a:pt x="528" y="42"/>
                    <a:pt x="500" y="113"/>
                  </a:cubicBezTo>
                  <a:cubicBezTo>
                    <a:pt x="478" y="196"/>
                    <a:pt x="500" y="280"/>
                    <a:pt x="561" y="321"/>
                  </a:cubicBezTo>
                  <a:cubicBezTo>
                    <a:pt x="749" y="446"/>
                    <a:pt x="833" y="696"/>
                    <a:pt x="749" y="904"/>
                  </a:cubicBezTo>
                  <a:cubicBezTo>
                    <a:pt x="672" y="1116"/>
                    <a:pt x="487" y="1239"/>
                    <a:pt x="276" y="1239"/>
                  </a:cubicBezTo>
                  <a:cubicBezTo>
                    <a:pt x="260" y="1239"/>
                    <a:pt x="245" y="1238"/>
                    <a:pt x="229" y="1237"/>
                  </a:cubicBezTo>
                  <a:cubicBezTo>
                    <a:pt x="145" y="1237"/>
                    <a:pt x="84" y="1278"/>
                    <a:pt x="42" y="1361"/>
                  </a:cubicBezTo>
                  <a:cubicBezTo>
                    <a:pt x="0" y="1465"/>
                    <a:pt x="84" y="1589"/>
                    <a:pt x="187" y="1589"/>
                  </a:cubicBezTo>
                  <a:cubicBezTo>
                    <a:pt x="216" y="1593"/>
                    <a:pt x="246" y="1594"/>
                    <a:pt x="275" y="1594"/>
                  </a:cubicBezTo>
                  <a:cubicBezTo>
                    <a:pt x="619" y="1594"/>
                    <a:pt x="947" y="1374"/>
                    <a:pt x="1082" y="1028"/>
                  </a:cubicBezTo>
                  <a:cubicBezTo>
                    <a:pt x="1227" y="654"/>
                    <a:pt x="1082" y="238"/>
                    <a:pt x="769" y="30"/>
                  </a:cubicBezTo>
                  <a:cubicBezTo>
                    <a:pt x="736" y="9"/>
                    <a:pt x="701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5"/>
            <p:cNvSpPr/>
            <p:nvPr/>
          </p:nvSpPr>
          <p:spPr>
            <a:xfrm>
              <a:off x="5491200" y="2739700"/>
              <a:ext cx="32275" cy="20475"/>
            </a:xfrm>
            <a:custGeom>
              <a:avLst/>
              <a:gdLst/>
              <a:ahLst/>
              <a:cxnLst/>
              <a:rect l="l" t="t" r="r" b="b"/>
              <a:pathLst>
                <a:path w="1291" h="819" extrusionOk="0">
                  <a:moveTo>
                    <a:pt x="634" y="0"/>
                  </a:moveTo>
                  <a:cubicBezTo>
                    <a:pt x="386" y="0"/>
                    <a:pt x="161" y="134"/>
                    <a:pt x="42" y="335"/>
                  </a:cubicBezTo>
                  <a:cubicBezTo>
                    <a:pt x="1" y="418"/>
                    <a:pt x="42" y="523"/>
                    <a:pt x="126" y="543"/>
                  </a:cubicBezTo>
                  <a:cubicBezTo>
                    <a:pt x="138" y="547"/>
                    <a:pt x="149" y="549"/>
                    <a:pt x="161" y="549"/>
                  </a:cubicBezTo>
                  <a:cubicBezTo>
                    <a:pt x="211" y="549"/>
                    <a:pt x="258" y="515"/>
                    <a:pt x="292" y="482"/>
                  </a:cubicBezTo>
                  <a:cubicBezTo>
                    <a:pt x="361" y="361"/>
                    <a:pt x="501" y="283"/>
                    <a:pt x="641" y="283"/>
                  </a:cubicBezTo>
                  <a:cubicBezTo>
                    <a:pt x="671" y="283"/>
                    <a:pt x="701" y="286"/>
                    <a:pt x="730" y="293"/>
                  </a:cubicBezTo>
                  <a:cubicBezTo>
                    <a:pt x="916" y="335"/>
                    <a:pt x="1021" y="502"/>
                    <a:pt x="1021" y="690"/>
                  </a:cubicBezTo>
                  <a:cubicBezTo>
                    <a:pt x="1021" y="751"/>
                    <a:pt x="1063" y="793"/>
                    <a:pt x="1124" y="814"/>
                  </a:cubicBezTo>
                  <a:cubicBezTo>
                    <a:pt x="1135" y="817"/>
                    <a:pt x="1146" y="818"/>
                    <a:pt x="1156" y="818"/>
                  </a:cubicBezTo>
                  <a:cubicBezTo>
                    <a:pt x="1227" y="818"/>
                    <a:pt x="1291" y="762"/>
                    <a:pt x="1291" y="690"/>
                  </a:cubicBezTo>
                  <a:cubicBezTo>
                    <a:pt x="1291" y="377"/>
                    <a:pt x="1104" y="107"/>
                    <a:pt x="813" y="24"/>
                  </a:cubicBezTo>
                  <a:cubicBezTo>
                    <a:pt x="753" y="8"/>
                    <a:pt x="693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5"/>
            <p:cNvSpPr/>
            <p:nvPr/>
          </p:nvSpPr>
          <p:spPr>
            <a:xfrm>
              <a:off x="5436625" y="2676200"/>
              <a:ext cx="43175" cy="49125"/>
            </a:xfrm>
            <a:custGeom>
              <a:avLst/>
              <a:gdLst/>
              <a:ahLst/>
              <a:cxnLst/>
              <a:rect l="l" t="t" r="r" b="b"/>
              <a:pathLst>
                <a:path w="1727" h="1965" extrusionOk="0">
                  <a:moveTo>
                    <a:pt x="517" y="0"/>
                  </a:moveTo>
                  <a:cubicBezTo>
                    <a:pt x="414" y="0"/>
                    <a:pt x="310" y="15"/>
                    <a:pt x="208" y="46"/>
                  </a:cubicBezTo>
                  <a:cubicBezTo>
                    <a:pt x="62" y="67"/>
                    <a:pt x="0" y="234"/>
                    <a:pt x="62" y="359"/>
                  </a:cubicBezTo>
                  <a:cubicBezTo>
                    <a:pt x="115" y="445"/>
                    <a:pt x="196" y="488"/>
                    <a:pt x="282" y="488"/>
                  </a:cubicBezTo>
                  <a:cubicBezTo>
                    <a:pt x="299" y="488"/>
                    <a:pt x="316" y="487"/>
                    <a:pt x="333" y="483"/>
                  </a:cubicBezTo>
                  <a:cubicBezTo>
                    <a:pt x="394" y="465"/>
                    <a:pt x="457" y="455"/>
                    <a:pt x="520" y="455"/>
                  </a:cubicBezTo>
                  <a:cubicBezTo>
                    <a:pt x="736" y="455"/>
                    <a:pt x="953" y="565"/>
                    <a:pt x="1082" y="775"/>
                  </a:cubicBezTo>
                  <a:cubicBezTo>
                    <a:pt x="1227" y="1044"/>
                    <a:pt x="1165" y="1377"/>
                    <a:pt x="957" y="1585"/>
                  </a:cubicBezTo>
                  <a:cubicBezTo>
                    <a:pt x="894" y="1648"/>
                    <a:pt x="874" y="1752"/>
                    <a:pt x="936" y="1857"/>
                  </a:cubicBezTo>
                  <a:cubicBezTo>
                    <a:pt x="971" y="1927"/>
                    <a:pt x="1047" y="1964"/>
                    <a:pt x="1125" y="1964"/>
                  </a:cubicBezTo>
                  <a:cubicBezTo>
                    <a:pt x="1184" y="1964"/>
                    <a:pt x="1245" y="1943"/>
                    <a:pt x="1290" y="1898"/>
                  </a:cubicBezTo>
                  <a:cubicBezTo>
                    <a:pt x="1643" y="1544"/>
                    <a:pt x="1726" y="1003"/>
                    <a:pt x="1456" y="545"/>
                  </a:cubicBezTo>
                  <a:cubicBezTo>
                    <a:pt x="1260" y="202"/>
                    <a:pt x="896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5"/>
            <p:cNvSpPr/>
            <p:nvPr/>
          </p:nvSpPr>
          <p:spPr>
            <a:xfrm>
              <a:off x="5503700" y="2699800"/>
              <a:ext cx="43200" cy="48925"/>
            </a:xfrm>
            <a:custGeom>
              <a:avLst/>
              <a:gdLst/>
              <a:ahLst/>
              <a:cxnLst/>
              <a:rect l="l" t="t" r="r" b="b"/>
              <a:pathLst>
                <a:path w="1728" h="1957" extrusionOk="0">
                  <a:moveTo>
                    <a:pt x="503" y="1"/>
                  </a:moveTo>
                  <a:cubicBezTo>
                    <a:pt x="405" y="1"/>
                    <a:pt x="306" y="13"/>
                    <a:pt x="208" y="39"/>
                  </a:cubicBezTo>
                  <a:cubicBezTo>
                    <a:pt x="63" y="80"/>
                    <a:pt x="0" y="247"/>
                    <a:pt x="83" y="372"/>
                  </a:cubicBezTo>
                  <a:cubicBezTo>
                    <a:pt x="118" y="440"/>
                    <a:pt x="195" y="480"/>
                    <a:pt x="279" y="480"/>
                  </a:cubicBezTo>
                  <a:cubicBezTo>
                    <a:pt x="296" y="480"/>
                    <a:pt x="315" y="479"/>
                    <a:pt x="333" y="475"/>
                  </a:cubicBezTo>
                  <a:cubicBezTo>
                    <a:pt x="393" y="458"/>
                    <a:pt x="454" y="449"/>
                    <a:pt x="514" y="449"/>
                  </a:cubicBezTo>
                  <a:cubicBezTo>
                    <a:pt x="746" y="449"/>
                    <a:pt x="967" y="572"/>
                    <a:pt x="1082" y="788"/>
                  </a:cubicBezTo>
                  <a:cubicBezTo>
                    <a:pt x="1228" y="1037"/>
                    <a:pt x="1187" y="1370"/>
                    <a:pt x="979" y="1578"/>
                  </a:cubicBezTo>
                  <a:cubicBezTo>
                    <a:pt x="895" y="1640"/>
                    <a:pt x="895" y="1765"/>
                    <a:pt x="937" y="1848"/>
                  </a:cubicBezTo>
                  <a:cubicBezTo>
                    <a:pt x="984" y="1919"/>
                    <a:pt x="1059" y="1956"/>
                    <a:pt x="1133" y="1956"/>
                  </a:cubicBezTo>
                  <a:cubicBezTo>
                    <a:pt x="1189" y="1956"/>
                    <a:pt x="1245" y="1935"/>
                    <a:pt x="1290" y="1889"/>
                  </a:cubicBezTo>
                  <a:cubicBezTo>
                    <a:pt x="1644" y="1557"/>
                    <a:pt x="1728" y="996"/>
                    <a:pt x="1478" y="558"/>
                  </a:cubicBezTo>
                  <a:cubicBezTo>
                    <a:pt x="1262" y="193"/>
                    <a:pt x="8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5"/>
            <p:cNvSpPr/>
            <p:nvPr/>
          </p:nvSpPr>
          <p:spPr>
            <a:xfrm>
              <a:off x="5397100" y="2684925"/>
              <a:ext cx="53575" cy="33900"/>
            </a:xfrm>
            <a:custGeom>
              <a:avLst/>
              <a:gdLst/>
              <a:ahLst/>
              <a:cxnLst/>
              <a:rect l="l" t="t" r="r" b="b"/>
              <a:pathLst>
                <a:path w="2143" h="1356" extrusionOk="0">
                  <a:moveTo>
                    <a:pt x="226" y="0"/>
                  </a:moveTo>
                  <a:cubicBezTo>
                    <a:pt x="109" y="0"/>
                    <a:pt x="17" y="93"/>
                    <a:pt x="0" y="218"/>
                  </a:cubicBezTo>
                  <a:cubicBezTo>
                    <a:pt x="0" y="695"/>
                    <a:pt x="311" y="1175"/>
                    <a:pt x="811" y="1319"/>
                  </a:cubicBezTo>
                  <a:cubicBezTo>
                    <a:pt x="908" y="1344"/>
                    <a:pt x="1005" y="1355"/>
                    <a:pt x="1100" y="1355"/>
                  </a:cubicBezTo>
                  <a:cubicBezTo>
                    <a:pt x="1496" y="1355"/>
                    <a:pt x="1862" y="1155"/>
                    <a:pt x="2080" y="820"/>
                  </a:cubicBezTo>
                  <a:cubicBezTo>
                    <a:pt x="2142" y="695"/>
                    <a:pt x="2080" y="529"/>
                    <a:pt x="1934" y="487"/>
                  </a:cubicBezTo>
                  <a:cubicBezTo>
                    <a:pt x="1913" y="477"/>
                    <a:pt x="1890" y="471"/>
                    <a:pt x="1867" y="471"/>
                  </a:cubicBezTo>
                  <a:cubicBezTo>
                    <a:pt x="1800" y="471"/>
                    <a:pt x="1731" y="514"/>
                    <a:pt x="1684" y="592"/>
                  </a:cubicBezTo>
                  <a:cubicBezTo>
                    <a:pt x="1570" y="790"/>
                    <a:pt x="1350" y="909"/>
                    <a:pt x="1119" y="909"/>
                  </a:cubicBezTo>
                  <a:cubicBezTo>
                    <a:pt x="1058" y="909"/>
                    <a:pt x="996" y="901"/>
                    <a:pt x="935" y="883"/>
                  </a:cubicBezTo>
                  <a:cubicBezTo>
                    <a:pt x="644" y="800"/>
                    <a:pt x="458" y="509"/>
                    <a:pt x="458" y="218"/>
                  </a:cubicBezTo>
                  <a:cubicBezTo>
                    <a:pt x="458" y="113"/>
                    <a:pt x="394" y="30"/>
                    <a:pt x="291" y="10"/>
                  </a:cubicBezTo>
                  <a:cubicBezTo>
                    <a:pt x="269" y="3"/>
                    <a:pt x="247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5"/>
            <p:cNvSpPr/>
            <p:nvPr/>
          </p:nvSpPr>
          <p:spPr>
            <a:xfrm>
              <a:off x="5362225" y="2699825"/>
              <a:ext cx="52025" cy="40025"/>
            </a:xfrm>
            <a:custGeom>
              <a:avLst/>
              <a:gdLst/>
              <a:ahLst/>
              <a:cxnLst/>
              <a:rect l="l" t="t" r="r" b="b"/>
              <a:pathLst>
                <a:path w="2081" h="1601" extrusionOk="0">
                  <a:moveTo>
                    <a:pt x="358" y="0"/>
                  </a:moveTo>
                  <a:cubicBezTo>
                    <a:pt x="264" y="0"/>
                    <a:pt x="176" y="61"/>
                    <a:pt x="147" y="163"/>
                  </a:cubicBezTo>
                  <a:cubicBezTo>
                    <a:pt x="0" y="640"/>
                    <a:pt x="188" y="1161"/>
                    <a:pt x="624" y="1431"/>
                  </a:cubicBezTo>
                  <a:cubicBezTo>
                    <a:pt x="809" y="1546"/>
                    <a:pt x="1013" y="1600"/>
                    <a:pt x="1215" y="1600"/>
                  </a:cubicBezTo>
                  <a:cubicBezTo>
                    <a:pt x="1490" y="1600"/>
                    <a:pt x="1761" y="1498"/>
                    <a:pt x="1978" y="1306"/>
                  </a:cubicBezTo>
                  <a:cubicBezTo>
                    <a:pt x="2081" y="1203"/>
                    <a:pt x="2061" y="1036"/>
                    <a:pt x="1936" y="953"/>
                  </a:cubicBezTo>
                  <a:cubicBezTo>
                    <a:pt x="1901" y="927"/>
                    <a:pt x="1862" y="915"/>
                    <a:pt x="1823" y="915"/>
                  </a:cubicBezTo>
                  <a:cubicBezTo>
                    <a:pt x="1769" y="915"/>
                    <a:pt x="1713" y="937"/>
                    <a:pt x="1665" y="973"/>
                  </a:cubicBezTo>
                  <a:cubicBezTo>
                    <a:pt x="1543" y="1094"/>
                    <a:pt x="1380" y="1159"/>
                    <a:pt x="1211" y="1159"/>
                  </a:cubicBezTo>
                  <a:cubicBezTo>
                    <a:pt x="1090" y="1159"/>
                    <a:pt x="967" y="1126"/>
                    <a:pt x="854" y="1056"/>
                  </a:cubicBezTo>
                  <a:cubicBezTo>
                    <a:pt x="604" y="890"/>
                    <a:pt x="500" y="579"/>
                    <a:pt x="583" y="287"/>
                  </a:cubicBezTo>
                  <a:cubicBezTo>
                    <a:pt x="604" y="204"/>
                    <a:pt x="583" y="99"/>
                    <a:pt x="480" y="38"/>
                  </a:cubicBezTo>
                  <a:cubicBezTo>
                    <a:pt x="441" y="12"/>
                    <a:pt x="399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5"/>
            <p:cNvSpPr/>
            <p:nvPr/>
          </p:nvSpPr>
          <p:spPr>
            <a:xfrm>
              <a:off x="5462625" y="2944475"/>
              <a:ext cx="29650" cy="40325"/>
            </a:xfrm>
            <a:custGeom>
              <a:avLst/>
              <a:gdLst/>
              <a:ahLst/>
              <a:cxnLst/>
              <a:rect l="l" t="t" r="r" b="b"/>
              <a:pathLst>
                <a:path w="1186" h="1613" extrusionOk="0">
                  <a:moveTo>
                    <a:pt x="600" y="1"/>
                  </a:moveTo>
                  <a:cubicBezTo>
                    <a:pt x="533" y="1"/>
                    <a:pt x="465" y="47"/>
                    <a:pt x="436" y="133"/>
                  </a:cubicBezTo>
                  <a:cubicBezTo>
                    <a:pt x="416" y="196"/>
                    <a:pt x="436" y="279"/>
                    <a:pt x="500" y="321"/>
                  </a:cubicBezTo>
                  <a:cubicBezTo>
                    <a:pt x="708" y="446"/>
                    <a:pt x="791" y="696"/>
                    <a:pt x="728" y="924"/>
                  </a:cubicBezTo>
                  <a:cubicBezTo>
                    <a:pt x="644" y="1132"/>
                    <a:pt x="436" y="1278"/>
                    <a:pt x="208" y="1278"/>
                  </a:cubicBezTo>
                  <a:cubicBezTo>
                    <a:pt x="197" y="1275"/>
                    <a:pt x="186" y="1274"/>
                    <a:pt x="176" y="1274"/>
                  </a:cubicBezTo>
                  <a:cubicBezTo>
                    <a:pt x="109" y="1274"/>
                    <a:pt x="59" y="1331"/>
                    <a:pt x="42" y="1403"/>
                  </a:cubicBezTo>
                  <a:cubicBezTo>
                    <a:pt x="0" y="1506"/>
                    <a:pt x="84" y="1611"/>
                    <a:pt x="187" y="1611"/>
                  </a:cubicBezTo>
                  <a:cubicBezTo>
                    <a:pt x="203" y="1612"/>
                    <a:pt x="219" y="1612"/>
                    <a:pt x="235" y="1612"/>
                  </a:cubicBezTo>
                  <a:cubicBezTo>
                    <a:pt x="611" y="1612"/>
                    <a:pt x="941" y="1388"/>
                    <a:pt x="1061" y="1028"/>
                  </a:cubicBezTo>
                  <a:cubicBezTo>
                    <a:pt x="1185" y="632"/>
                    <a:pt x="1019" y="238"/>
                    <a:pt x="686" y="30"/>
                  </a:cubicBezTo>
                  <a:cubicBezTo>
                    <a:pt x="660" y="10"/>
                    <a:pt x="63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5"/>
            <p:cNvSpPr/>
            <p:nvPr/>
          </p:nvSpPr>
          <p:spPr>
            <a:xfrm>
              <a:off x="5496400" y="2946350"/>
              <a:ext cx="60375" cy="39075"/>
            </a:xfrm>
            <a:custGeom>
              <a:avLst/>
              <a:gdLst/>
              <a:ahLst/>
              <a:cxnLst/>
              <a:rect l="l" t="t" r="r" b="b"/>
              <a:pathLst>
                <a:path w="2415" h="1563" extrusionOk="0">
                  <a:moveTo>
                    <a:pt x="297" y="0"/>
                  </a:moveTo>
                  <a:cubicBezTo>
                    <a:pt x="176" y="0"/>
                    <a:pt x="60" y="109"/>
                    <a:pt x="42" y="246"/>
                  </a:cubicBezTo>
                  <a:cubicBezTo>
                    <a:pt x="1" y="787"/>
                    <a:pt x="334" y="1306"/>
                    <a:pt x="896" y="1494"/>
                  </a:cubicBezTo>
                  <a:cubicBezTo>
                    <a:pt x="1030" y="1540"/>
                    <a:pt x="1167" y="1562"/>
                    <a:pt x="1301" y="1562"/>
                  </a:cubicBezTo>
                  <a:cubicBezTo>
                    <a:pt x="1709" y="1562"/>
                    <a:pt x="2097" y="1359"/>
                    <a:pt x="2331" y="1015"/>
                  </a:cubicBezTo>
                  <a:cubicBezTo>
                    <a:pt x="2414" y="870"/>
                    <a:pt x="2353" y="682"/>
                    <a:pt x="2186" y="640"/>
                  </a:cubicBezTo>
                  <a:cubicBezTo>
                    <a:pt x="2159" y="630"/>
                    <a:pt x="2131" y="625"/>
                    <a:pt x="2102" y="625"/>
                  </a:cubicBezTo>
                  <a:cubicBezTo>
                    <a:pt x="2021" y="625"/>
                    <a:pt x="1941" y="668"/>
                    <a:pt x="1895" y="745"/>
                  </a:cubicBezTo>
                  <a:cubicBezTo>
                    <a:pt x="1772" y="944"/>
                    <a:pt x="1548" y="1064"/>
                    <a:pt x="1306" y="1064"/>
                  </a:cubicBezTo>
                  <a:cubicBezTo>
                    <a:pt x="1219" y="1064"/>
                    <a:pt x="1129" y="1048"/>
                    <a:pt x="1041" y="1015"/>
                  </a:cubicBezTo>
                  <a:cubicBezTo>
                    <a:pt x="730" y="912"/>
                    <a:pt x="522" y="599"/>
                    <a:pt x="563" y="266"/>
                  </a:cubicBezTo>
                  <a:cubicBezTo>
                    <a:pt x="563" y="163"/>
                    <a:pt x="500" y="58"/>
                    <a:pt x="375" y="16"/>
                  </a:cubicBezTo>
                  <a:cubicBezTo>
                    <a:pt x="350" y="5"/>
                    <a:pt x="323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5"/>
            <p:cNvSpPr/>
            <p:nvPr/>
          </p:nvSpPr>
          <p:spPr>
            <a:xfrm>
              <a:off x="5527625" y="2827000"/>
              <a:ext cx="68675" cy="43175"/>
            </a:xfrm>
            <a:custGeom>
              <a:avLst/>
              <a:gdLst/>
              <a:ahLst/>
              <a:cxnLst/>
              <a:rect l="l" t="t" r="r" b="b"/>
              <a:pathLst>
                <a:path w="2747" h="1727" extrusionOk="0">
                  <a:moveTo>
                    <a:pt x="1341" y="0"/>
                  </a:moveTo>
                  <a:cubicBezTo>
                    <a:pt x="828" y="0"/>
                    <a:pt x="353" y="275"/>
                    <a:pt x="83" y="713"/>
                  </a:cubicBezTo>
                  <a:cubicBezTo>
                    <a:pt x="0" y="879"/>
                    <a:pt x="83" y="1087"/>
                    <a:pt x="271" y="1129"/>
                  </a:cubicBezTo>
                  <a:cubicBezTo>
                    <a:pt x="298" y="1138"/>
                    <a:pt x="325" y="1142"/>
                    <a:pt x="351" y="1142"/>
                  </a:cubicBezTo>
                  <a:cubicBezTo>
                    <a:pt x="447" y="1142"/>
                    <a:pt x="534" y="1086"/>
                    <a:pt x="583" y="1004"/>
                  </a:cubicBezTo>
                  <a:cubicBezTo>
                    <a:pt x="733" y="738"/>
                    <a:pt x="1015" y="578"/>
                    <a:pt x="1313" y="578"/>
                  </a:cubicBezTo>
                  <a:cubicBezTo>
                    <a:pt x="1388" y="578"/>
                    <a:pt x="1464" y="588"/>
                    <a:pt x="1540" y="610"/>
                  </a:cubicBezTo>
                  <a:cubicBezTo>
                    <a:pt x="1936" y="713"/>
                    <a:pt x="2164" y="1067"/>
                    <a:pt x="2164" y="1442"/>
                  </a:cubicBezTo>
                  <a:cubicBezTo>
                    <a:pt x="2164" y="1567"/>
                    <a:pt x="2247" y="1691"/>
                    <a:pt x="2372" y="1711"/>
                  </a:cubicBezTo>
                  <a:cubicBezTo>
                    <a:pt x="2402" y="1722"/>
                    <a:pt x="2432" y="1726"/>
                    <a:pt x="2462" y="1726"/>
                  </a:cubicBezTo>
                  <a:cubicBezTo>
                    <a:pt x="2615" y="1726"/>
                    <a:pt x="2746" y="1598"/>
                    <a:pt x="2746" y="1442"/>
                  </a:cubicBezTo>
                  <a:cubicBezTo>
                    <a:pt x="2746" y="818"/>
                    <a:pt x="2330" y="235"/>
                    <a:pt x="1706" y="47"/>
                  </a:cubicBezTo>
                  <a:cubicBezTo>
                    <a:pt x="1584" y="15"/>
                    <a:pt x="1461" y="0"/>
                    <a:pt x="1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5"/>
            <p:cNvSpPr/>
            <p:nvPr/>
          </p:nvSpPr>
          <p:spPr>
            <a:xfrm>
              <a:off x="5522425" y="2920150"/>
              <a:ext cx="59300" cy="42250"/>
            </a:xfrm>
            <a:custGeom>
              <a:avLst/>
              <a:gdLst/>
              <a:ahLst/>
              <a:cxnLst/>
              <a:rect l="l" t="t" r="r" b="b"/>
              <a:pathLst>
                <a:path w="2372" h="1690" extrusionOk="0">
                  <a:moveTo>
                    <a:pt x="1328" y="1"/>
                  </a:moveTo>
                  <a:cubicBezTo>
                    <a:pt x="1141" y="1"/>
                    <a:pt x="951" y="42"/>
                    <a:pt x="771" y="129"/>
                  </a:cubicBezTo>
                  <a:cubicBezTo>
                    <a:pt x="250" y="379"/>
                    <a:pt x="0" y="961"/>
                    <a:pt x="105" y="1502"/>
                  </a:cubicBezTo>
                  <a:cubicBezTo>
                    <a:pt x="137" y="1614"/>
                    <a:pt x="244" y="1689"/>
                    <a:pt x="357" y="1689"/>
                  </a:cubicBezTo>
                  <a:cubicBezTo>
                    <a:pt x="391" y="1689"/>
                    <a:pt x="425" y="1683"/>
                    <a:pt x="458" y="1669"/>
                  </a:cubicBezTo>
                  <a:cubicBezTo>
                    <a:pt x="563" y="1605"/>
                    <a:pt x="624" y="1502"/>
                    <a:pt x="604" y="1397"/>
                  </a:cubicBezTo>
                  <a:cubicBezTo>
                    <a:pt x="541" y="1064"/>
                    <a:pt x="687" y="731"/>
                    <a:pt x="999" y="587"/>
                  </a:cubicBezTo>
                  <a:cubicBezTo>
                    <a:pt x="1109" y="528"/>
                    <a:pt x="1225" y="500"/>
                    <a:pt x="1338" y="500"/>
                  </a:cubicBezTo>
                  <a:cubicBezTo>
                    <a:pt x="1543" y="500"/>
                    <a:pt x="1738" y="592"/>
                    <a:pt x="1872" y="753"/>
                  </a:cubicBezTo>
                  <a:cubicBezTo>
                    <a:pt x="1928" y="808"/>
                    <a:pt x="2001" y="845"/>
                    <a:pt x="2075" y="845"/>
                  </a:cubicBezTo>
                  <a:cubicBezTo>
                    <a:pt x="2113" y="845"/>
                    <a:pt x="2150" y="836"/>
                    <a:pt x="2185" y="815"/>
                  </a:cubicBezTo>
                  <a:cubicBezTo>
                    <a:pt x="2330" y="753"/>
                    <a:pt x="2372" y="545"/>
                    <a:pt x="2269" y="420"/>
                  </a:cubicBezTo>
                  <a:cubicBezTo>
                    <a:pt x="2024" y="148"/>
                    <a:pt x="1681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5"/>
            <p:cNvSpPr/>
            <p:nvPr/>
          </p:nvSpPr>
          <p:spPr>
            <a:xfrm>
              <a:off x="5568725" y="3005950"/>
              <a:ext cx="30200" cy="26650"/>
            </a:xfrm>
            <a:custGeom>
              <a:avLst/>
              <a:gdLst/>
              <a:ahLst/>
              <a:cxnLst/>
              <a:rect l="l" t="t" r="r" b="b"/>
              <a:pathLst>
                <a:path w="1208" h="1066" extrusionOk="0">
                  <a:moveTo>
                    <a:pt x="289" y="0"/>
                  </a:moveTo>
                  <a:cubicBezTo>
                    <a:pt x="276" y="0"/>
                    <a:pt x="263" y="2"/>
                    <a:pt x="250" y="4"/>
                  </a:cubicBezTo>
                  <a:cubicBezTo>
                    <a:pt x="84" y="46"/>
                    <a:pt x="0" y="212"/>
                    <a:pt x="62" y="379"/>
                  </a:cubicBezTo>
                  <a:cubicBezTo>
                    <a:pt x="270" y="795"/>
                    <a:pt x="728" y="1066"/>
                    <a:pt x="1207" y="1066"/>
                  </a:cubicBezTo>
                  <a:lnTo>
                    <a:pt x="1207" y="567"/>
                  </a:lnTo>
                  <a:cubicBezTo>
                    <a:pt x="916" y="567"/>
                    <a:pt x="645" y="400"/>
                    <a:pt x="520" y="151"/>
                  </a:cubicBezTo>
                  <a:cubicBezTo>
                    <a:pt x="466" y="59"/>
                    <a:pt x="37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5"/>
            <p:cNvSpPr/>
            <p:nvPr/>
          </p:nvSpPr>
          <p:spPr>
            <a:xfrm>
              <a:off x="5594725" y="2983700"/>
              <a:ext cx="4200" cy="12500"/>
            </a:xfrm>
            <a:custGeom>
              <a:avLst/>
              <a:gdLst/>
              <a:ahLst/>
              <a:cxnLst/>
              <a:rect l="l" t="t" r="r" b="b"/>
              <a:pathLst>
                <a:path w="168" h="500" extrusionOk="0">
                  <a:moveTo>
                    <a:pt x="167" y="0"/>
                  </a:moveTo>
                  <a:cubicBezTo>
                    <a:pt x="125" y="62"/>
                    <a:pt x="84" y="103"/>
                    <a:pt x="62" y="167"/>
                  </a:cubicBezTo>
                  <a:cubicBezTo>
                    <a:pt x="1" y="292"/>
                    <a:pt x="42" y="436"/>
                    <a:pt x="167" y="5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5"/>
            <p:cNvSpPr/>
            <p:nvPr/>
          </p:nvSpPr>
          <p:spPr>
            <a:xfrm>
              <a:off x="5484975" y="2924250"/>
              <a:ext cx="29675" cy="18475"/>
            </a:xfrm>
            <a:custGeom>
              <a:avLst/>
              <a:gdLst/>
              <a:ahLst/>
              <a:cxnLst/>
              <a:rect l="l" t="t" r="r" b="b"/>
              <a:pathLst>
                <a:path w="1187" h="739" extrusionOk="0">
                  <a:moveTo>
                    <a:pt x="559" y="1"/>
                  </a:moveTo>
                  <a:cubicBezTo>
                    <a:pt x="349" y="1"/>
                    <a:pt x="157" y="117"/>
                    <a:pt x="42" y="298"/>
                  </a:cubicBezTo>
                  <a:cubicBezTo>
                    <a:pt x="0" y="381"/>
                    <a:pt x="42" y="464"/>
                    <a:pt x="125" y="484"/>
                  </a:cubicBezTo>
                  <a:cubicBezTo>
                    <a:pt x="135" y="490"/>
                    <a:pt x="147" y="492"/>
                    <a:pt x="160" y="492"/>
                  </a:cubicBezTo>
                  <a:cubicBezTo>
                    <a:pt x="196" y="492"/>
                    <a:pt x="235" y="469"/>
                    <a:pt x="250" y="423"/>
                  </a:cubicBezTo>
                  <a:cubicBezTo>
                    <a:pt x="318" y="320"/>
                    <a:pt x="443" y="245"/>
                    <a:pt x="578" y="245"/>
                  </a:cubicBezTo>
                  <a:cubicBezTo>
                    <a:pt x="607" y="245"/>
                    <a:pt x="636" y="249"/>
                    <a:pt x="666" y="256"/>
                  </a:cubicBezTo>
                  <a:cubicBezTo>
                    <a:pt x="832" y="318"/>
                    <a:pt x="937" y="464"/>
                    <a:pt x="937" y="609"/>
                  </a:cubicBezTo>
                  <a:cubicBezTo>
                    <a:pt x="937" y="672"/>
                    <a:pt x="957" y="714"/>
                    <a:pt x="1020" y="734"/>
                  </a:cubicBezTo>
                  <a:cubicBezTo>
                    <a:pt x="1032" y="737"/>
                    <a:pt x="1043" y="738"/>
                    <a:pt x="1053" y="738"/>
                  </a:cubicBezTo>
                  <a:cubicBezTo>
                    <a:pt x="1119" y="738"/>
                    <a:pt x="1165" y="684"/>
                    <a:pt x="1165" y="631"/>
                  </a:cubicBezTo>
                  <a:cubicBezTo>
                    <a:pt x="1187" y="359"/>
                    <a:pt x="999" y="110"/>
                    <a:pt x="729" y="27"/>
                  </a:cubicBezTo>
                  <a:cubicBezTo>
                    <a:pt x="672" y="9"/>
                    <a:pt x="615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5"/>
            <p:cNvSpPr/>
            <p:nvPr/>
          </p:nvSpPr>
          <p:spPr>
            <a:xfrm>
              <a:off x="5542725" y="2981725"/>
              <a:ext cx="42125" cy="32875"/>
            </a:xfrm>
            <a:custGeom>
              <a:avLst/>
              <a:gdLst/>
              <a:ahLst/>
              <a:cxnLst/>
              <a:rect l="l" t="t" r="r" b="b"/>
              <a:pathLst>
                <a:path w="1685" h="1315" extrusionOk="0">
                  <a:moveTo>
                    <a:pt x="977" y="1"/>
                  </a:moveTo>
                  <a:cubicBezTo>
                    <a:pt x="813" y="1"/>
                    <a:pt x="647" y="46"/>
                    <a:pt x="500" y="141"/>
                  </a:cubicBezTo>
                  <a:cubicBezTo>
                    <a:pt x="145" y="371"/>
                    <a:pt x="0" y="807"/>
                    <a:pt x="125" y="1181"/>
                  </a:cubicBezTo>
                  <a:cubicBezTo>
                    <a:pt x="154" y="1268"/>
                    <a:pt x="232" y="1314"/>
                    <a:pt x="305" y="1314"/>
                  </a:cubicBezTo>
                  <a:cubicBezTo>
                    <a:pt x="338" y="1314"/>
                    <a:pt x="369" y="1305"/>
                    <a:pt x="395" y="1286"/>
                  </a:cubicBezTo>
                  <a:cubicBezTo>
                    <a:pt x="478" y="1244"/>
                    <a:pt x="500" y="1161"/>
                    <a:pt x="478" y="1078"/>
                  </a:cubicBezTo>
                  <a:cubicBezTo>
                    <a:pt x="395" y="848"/>
                    <a:pt x="478" y="599"/>
                    <a:pt x="708" y="454"/>
                  </a:cubicBezTo>
                  <a:cubicBezTo>
                    <a:pt x="797" y="400"/>
                    <a:pt x="898" y="373"/>
                    <a:pt x="997" y="373"/>
                  </a:cubicBezTo>
                  <a:cubicBezTo>
                    <a:pt x="1128" y="373"/>
                    <a:pt x="1257" y="420"/>
                    <a:pt x="1352" y="515"/>
                  </a:cubicBezTo>
                  <a:cubicBezTo>
                    <a:pt x="1391" y="541"/>
                    <a:pt x="1438" y="559"/>
                    <a:pt x="1488" y="559"/>
                  </a:cubicBezTo>
                  <a:cubicBezTo>
                    <a:pt x="1518" y="559"/>
                    <a:pt x="1550" y="553"/>
                    <a:pt x="1581" y="537"/>
                  </a:cubicBezTo>
                  <a:cubicBezTo>
                    <a:pt x="1685" y="454"/>
                    <a:pt x="1685" y="329"/>
                    <a:pt x="1601" y="246"/>
                  </a:cubicBezTo>
                  <a:cubicBezTo>
                    <a:pt x="1432" y="88"/>
                    <a:pt x="1206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5"/>
            <p:cNvSpPr/>
            <p:nvPr/>
          </p:nvSpPr>
          <p:spPr>
            <a:xfrm>
              <a:off x="5570800" y="2900425"/>
              <a:ext cx="28125" cy="16725"/>
            </a:xfrm>
            <a:custGeom>
              <a:avLst/>
              <a:gdLst/>
              <a:ahLst/>
              <a:cxnLst/>
              <a:rect l="l" t="t" r="r" b="b"/>
              <a:pathLst>
                <a:path w="1125" h="669" extrusionOk="0">
                  <a:moveTo>
                    <a:pt x="597" y="0"/>
                  </a:moveTo>
                  <a:cubicBezTo>
                    <a:pt x="579" y="0"/>
                    <a:pt x="560" y="1"/>
                    <a:pt x="542" y="3"/>
                  </a:cubicBezTo>
                  <a:cubicBezTo>
                    <a:pt x="270" y="44"/>
                    <a:pt x="42" y="252"/>
                    <a:pt x="1" y="522"/>
                  </a:cubicBezTo>
                  <a:cubicBezTo>
                    <a:pt x="1" y="605"/>
                    <a:pt x="62" y="668"/>
                    <a:pt x="145" y="668"/>
                  </a:cubicBezTo>
                  <a:cubicBezTo>
                    <a:pt x="209" y="647"/>
                    <a:pt x="250" y="605"/>
                    <a:pt x="250" y="563"/>
                  </a:cubicBezTo>
                  <a:cubicBezTo>
                    <a:pt x="270" y="397"/>
                    <a:pt x="395" y="272"/>
                    <a:pt x="562" y="252"/>
                  </a:cubicBezTo>
                  <a:cubicBezTo>
                    <a:pt x="576" y="250"/>
                    <a:pt x="591" y="249"/>
                    <a:pt x="605" y="249"/>
                  </a:cubicBezTo>
                  <a:cubicBezTo>
                    <a:pt x="756" y="249"/>
                    <a:pt x="898" y="348"/>
                    <a:pt x="936" y="480"/>
                  </a:cubicBezTo>
                  <a:cubicBezTo>
                    <a:pt x="958" y="544"/>
                    <a:pt x="1019" y="563"/>
                    <a:pt x="1082" y="563"/>
                  </a:cubicBezTo>
                  <a:cubicBezTo>
                    <a:pt x="1082" y="563"/>
                    <a:pt x="1102" y="544"/>
                    <a:pt x="1124" y="544"/>
                  </a:cubicBezTo>
                  <a:lnTo>
                    <a:pt x="1124" y="294"/>
                  </a:lnTo>
                  <a:cubicBezTo>
                    <a:pt x="1009" y="120"/>
                    <a:pt x="822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5"/>
            <p:cNvSpPr/>
            <p:nvPr/>
          </p:nvSpPr>
          <p:spPr>
            <a:xfrm>
              <a:off x="5492250" y="2890200"/>
              <a:ext cx="38000" cy="33925"/>
            </a:xfrm>
            <a:custGeom>
              <a:avLst/>
              <a:gdLst/>
              <a:ahLst/>
              <a:cxnLst/>
              <a:rect l="l" t="t" r="r" b="b"/>
              <a:pathLst>
                <a:path w="1520" h="1357" extrusionOk="0">
                  <a:moveTo>
                    <a:pt x="572" y="1"/>
                  </a:moveTo>
                  <a:cubicBezTo>
                    <a:pt x="407" y="1"/>
                    <a:pt x="244" y="48"/>
                    <a:pt x="105" y="140"/>
                  </a:cubicBezTo>
                  <a:cubicBezTo>
                    <a:pt x="0" y="204"/>
                    <a:pt x="0" y="348"/>
                    <a:pt x="84" y="412"/>
                  </a:cubicBezTo>
                  <a:cubicBezTo>
                    <a:pt x="118" y="445"/>
                    <a:pt x="159" y="461"/>
                    <a:pt x="199" y="461"/>
                  </a:cubicBezTo>
                  <a:cubicBezTo>
                    <a:pt x="232" y="461"/>
                    <a:pt x="264" y="450"/>
                    <a:pt x="292" y="432"/>
                  </a:cubicBezTo>
                  <a:cubicBezTo>
                    <a:pt x="372" y="378"/>
                    <a:pt x="464" y="352"/>
                    <a:pt x="557" y="352"/>
                  </a:cubicBezTo>
                  <a:cubicBezTo>
                    <a:pt x="681" y="352"/>
                    <a:pt x="809" y="399"/>
                    <a:pt x="916" y="495"/>
                  </a:cubicBezTo>
                  <a:cubicBezTo>
                    <a:pt x="1082" y="640"/>
                    <a:pt x="1124" y="889"/>
                    <a:pt x="1021" y="1097"/>
                  </a:cubicBezTo>
                  <a:cubicBezTo>
                    <a:pt x="999" y="1161"/>
                    <a:pt x="999" y="1264"/>
                    <a:pt x="1062" y="1305"/>
                  </a:cubicBezTo>
                  <a:cubicBezTo>
                    <a:pt x="1097" y="1340"/>
                    <a:pt x="1143" y="1357"/>
                    <a:pt x="1187" y="1357"/>
                  </a:cubicBezTo>
                  <a:cubicBezTo>
                    <a:pt x="1249" y="1357"/>
                    <a:pt x="1308" y="1325"/>
                    <a:pt x="1332" y="1264"/>
                  </a:cubicBezTo>
                  <a:cubicBezTo>
                    <a:pt x="1520" y="911"/>
                    <a:pt x="1437" y="495"/>
                    <a:pt x="1145" y="224"/>
                  </a:cubicBezTo>
                  <a:cubicBezTo>
                    <a:pt x="984" y="74"/>
                    <a:pt x="77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5"/>
            <p:cNvSpPr/>
            <p:nvPr/>
          </p:nvSpPr>
          <p:spPr>
            <a:xfrm>
              <a:off x="5490175" y="2806075"/>
              <a:ext cx="42625" cy="24275"/>
            </a:xfrm>
            <a:custGeom>
              <a:avLst/>
              <a:gdLst/>
              <a:ahLst/>
              <a:cxnLst/>
              <a:rect l="l" t="t" r="r" b="b"/>
              <a:pathLst>
                <a:path w="1705" h="971" extrusionOk="0">
                  <a:moveTo>
                    <a:pt x="828" y="0"/>
                  </a:moveTo>
                  <a:cubicBezTo>
                    <a:pt x="483" y="0"/>
                    <a:pt x="172" y="216"/>
                    <a:pt x="42" y="531"/>
                  </a:cubicBezTo>
                  <a:cubicBezTo>
                    <a:pt x="0" y="634"/>
                    <a:pt x="63" y="759"/>
                    <a:pt x="167" y="781"/>
                  </a:cubicBezTo>
                  <a:cubicBezTo>
                    <a:pt x="250" y="781"/>
                    <a:pt x="333" y="739"/>
                    <a:pt x="355" y="676"/>
                  </a:cubicBezTo>
                  <a:cubicBezTo>
                    <a:pt x="446" y="492"/>
                    <a:pt x="619" y="358"/>
                    <a:pt x="830" y="358"/>
                  </a:cubicBezTo>
                  <a:cubicBezTo>
                    <a:pt x="858" y="358"/>
                    <a:pt x="887" y="360"/>
                    <a:pt x="916" y="365"/>
                  </a:cubicBezTo>
                  <a:cubicBezTo>
                    <a:pt x="1145" y="406"/>
                    <a:pt x="1312" y="593"/>
                    <a:pt x="1332" y="801"/>
                  </a:cubicBezTo>
                  <a:cubicBezTo>
                    <a:pt x="1353" y="884"/>
                    <a:pt x="1415" y="947"/>
                    <a:pt x="1498" y="967"/>
                  </a:cubicBezTo>
                  <a:cubicBezTo>
                    <a:pt x="1507" y="969"/>
                    <a:pt x="1517" y="970"/>
                    <a:pt x="1526" y="970"/>
                  </a:cubicBezTo>
                  <a:cubicBezTo>
                    <a:pt x="1620" y="970"/>
                    <a:pt x="1704" y="875"/>
                    <a:pt x="1686" y="781"/>
                  </a:cubicBezTo>
                  <a:cubicBezTo>
                    <a:pt x="1645" y="385"/>
                    <a:pt x="1353" y="73"/>
                    <a:pt x="957" y="10"/>
                  </a:cubicBezTo>
                  <a:cubicBezTo>
                    <a:pt x="914" y="3"/>
                    <a:pt x="871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5"/>
            <p:cNvSpPr/>
            <p:nvPr/>
          </p:nvSpPr>
          <p:spPr>
            <a:xfrm>
              <a:off x="5546875" y="2800500"/>
              <a:ext cx="37475" cy="23600"/>
            </a:xfrm>
            <a:custGeom>
              <a:avLst/>
              <a:gdLst/>
              <a:ahLst/>
              <a:cxnLst/>
              <a:rect l="l" t="t" r="r" b="b"/>
              <a:pathLst>
                <a:path w="1499" h="944" extrusionOk="0">
                  <a:moveTo>
                    <a:pt x="791" y="0"/>
                  </a:moveTo>
                  <a:cubicBezTo>
                    <a:pt x="469" y="0"/>
                    <a:pt x="176" y="220"/>
                    <a:pt x="42" y="546"/>
                  </a:cubicBezTo>
                  <a:cubicBezTo>
                    <a:pt x="1" y="649"/>
                    <a:pt x="62" y="754"/>
                    <a:pt x="167" y="774"/>
                  </a:cubicBezTo>
                  <a:cubicBezTo>
                    <a:pt x="176" y="777"/>
                    <a:pt x="184" y="778"/>
                    <a:pt x="192" y="778"/>
                  </a:cubicBezTo>
                  <a:cubicBezTo>
                    <a:pt x="246" y="778"/>
                    <a:pt x="298" y="724"/>
                    <a:pt x="334" y="671"/>
                  </a:cubicBezTo>
                  <a:cubicBezTo>
                    <a:pt x="407" y="487"/>
                    <a:pt x="562" y="351"/>
                    <a:pt x="740" y="351"/>
                  </a:cubicBezTo>
                  <a:cubicBezTo>
                    <a:pt x="764" y="351"/>
                    <a:pt x="787" y="353"/>
                    <a:pt x="811" y="358"/>
                  </a:cubicBezTo>
                  <a:cubicBezTo>
                    <a:pt x="1019" y="380"/>
                    <a:pt x="1166" y="566"/>
                    <a:pt x="1186" y="796"/>
                  </a:cubicBezTo>
                  <a:cubicBezTo>
                    <a:pt x="1186" y="879"/>
                    <a:pt x="1249" y="941"/>
                    <a:pt x="1311" y="941"/>
                  </a:cubicBezTo>
                  <a:cubicBezTo>
                    <a:pt x="1320" y="942"/>
                    <a:pt x="1329" y="943"/>
                    <a:pt x="1338" y="943"/>
                  </a:cubicBezTo>
                  <a:cubicBezTo>
                    <a:pt x="1430" y="943"/>
                    <a:pt x="1499" y="848"/>
                    <a:pt x="1499" y="754"/>
                  </a:cubicBezTo>
                  <a:cubicBezTo>
                    <a:pt x="1457" y="380"/>
                    <a:pt x="1207" y="67"/>
                    <a:pt x="874" y="5"/>
                  </a:cubicBezTo>
                  <a:cubicBezTo>
                    <a:pt x="847" y="2"/>
                    <a:pt x="819" y="0"/>
                    <a:pt x="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5"/>
            <p:cNvSpPr/>
            <p:nvPr/>
          </p:nvSpPr>
          <p:spPr>
            <a:xfrm>
              <a:off x="5579625" y="2880925"/>
              <a:ext cx="19300" cy="13400"/>
            </a:xfrm>
            <a:custGeom>
              <a:avLst/>
              <a:gdLst/>
              <a:ahLst/>
              <a:cxnLst/>
              <a:rect l="l" t="t" r="r" b="b"/>
              <a:pathLst>
                <a:path w="772" h="536" extrusionOk="0">
                  <a:moveTo>
                    <a:pt x="200" y="0"/>
                  </a:moveTo>
                  <a:cubicBezTo>
                    <a:pt x="174" y="0"/>
                    <a:pt x="148" y="5"/>
                    <a:pt x="125" y="12"/>
                  </a:cubicBezTo>
                  <a:cubicBezTo>
                    <a:pt x="22" y="75"/>
                    <a:pt x="1" y="220"/>
                    <a:pt x="84" y="303"/>
                  </a:cubicBezTo>
                  <a:cubicBezTo>
                    <a:pt x="253" y="453"/>
                    <a:pt x="473" y="536"/>
                    <a:pt x="698" y="536"/>
                  </a:cubicBezTo>
                  <a:cubicBezTo>
                    <a:pt x="722" y="536"/>
                    <a:pt x="747" y="535"/>
                    <a:pt x="771" y="533"/>
                  </a:cubicBezTo>
                  <a:lnTo>
                    <a:pt x="771" y="178"/>
                  </a:lnTo>
                  <a:cubicBezTo>
                    <a:pt x="735" y="187"/>
                    <a:pt x="700" y="192"/>
                    <a:pt x="664" y="192"/>
                  </a:cubicBezTo>
                  <a:cubicBezTo>
                    <a:pt x="536" y="192"/>
                    <a:pt x="416" y="136"/>
                    <a:pt x="333" y="54"/>
                  </a:cubicBezTo>
                  <a:cubicBezTo>
                    <a:pt x="294" y="14"/>
                    <a:pt x="246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5"/>
            <p:cNvSpPr/>
            <p:nvPr/>
          </p:nvSpPr>
          <p:spPr>
            <a:xfrm>
              <a:off x="5545850" y="2943575"/>
              <a:ext cx="27050" cy="28500"/>
            </a:xfrm>
            <a:custGeom>
              <a:avLst/>
              <a:gdLst/>
              <a:ahLst/>
              <a:cxnLst/>
              <a:rect l="l" t="t" r="r" b="b"/>
              <a:pathLst>
                <a:path w="1082" h="1140" extrusionOk="0">
                  <a:moveTo>
                    <a:pt x="342" y="1"/>
                  </a:moveTo>
                  <a:cubicBezTo>
                    <a:pt x="261" y="1"/>
                    <a:pt x="179" y="15"/>
                    <a:pt x="103" y="44"/>
                  </a:cubicBezTo>
                  <a:cubicBezTo>
                    <a:pt x="20" y="66"/>
                    <a:pt x="0" y="169"/>
                    <a:pt x="42" y="252"/>
                  </a:cubicBezTo>
                  <a:cubicBezTo>
                    <a:pt x="72" y="283"/>
                    <a:pt x="113" y="302"/>
                    <a:pt x="158" y="302"/>
                  </a:cubicBezTo>
                  <a:cubicBezTo>
                    <a:pt x="174" y="302"/>
                    <a:pt x="191" y="300"/>
                    <a:pt x="208" y="294"/>
                  </a:cubicBezTo>
                  <a:cubicBezTo>
                    <a:pt x="256" y="276"/>
                    <a:pt x="306" y="267"/>
                    <a:pt x="355" y="267"/>
                  </a:cubicBezTo>
                  <a:cubicBezTo>
                    <a:pt x="476" y="267"/>
                    <a:pt x="591" y="322"/>
                    <a:pt x="666" y="440"/>
                  </a:cubicBezTo>
                  <a:cubicBezTo>
                    <a:pt x="769" y="585"/>
                    <a:pt x="769" y="773"/>
                    <a:pt x="666" y="918"/>
                  </a:cubicBezTo>
                  <a:cubicBezTo>
                    <a:pt x="624" y="960"/>
                    <a:pt x="624" y="1023"/>
                    <a:pt x="644" y="1084"/>
                  </a:cubicBezTo>
                  <a:cubicBezTo>
                    <a:pt x="678" y="1118"/>
                    <a:pt x="723" y="1140"/>
                    <a:pt x="767" y="1140"/>
                  </a:cubicBezTo>
                  <a:cubicBezTo>
                    <a:pt x="806" y="1140"/>
                    <a:pt x="844" y="1123"/>
                    <a:pt x="874" y="1084"/>
                  </a:cubicBezTo>
                  <a:cubicBezTo>
                    <a:pt x="1060" y="856"/>
                    <a:pt x="1082" y="523"/>
                    <a:pt x="894" y="274"/>
                  </a:cubicBezTo>
                  <a:cubicBezTo>
                    <a:pt x="760" y="94"/>
                    <a:pt x="55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5"/>
            <p:cNvSpPr/>
            <p:nvPr/>
          </p:nvSpPr>
          <p:spPr>
            <a:xfrm>
              <a:off x="5539100" y="2856825"/>
              <a:ext cx="33275" cy="53600"/>
            </a:xfrm>
            <a:custGeom>
              <a:avLst/>
              <a:gdLst/>
              <a:ahLst/>
              <a:cxnLst/>
              <a:rect l="l" t="t" r="r" b="b"/>
              <a:pathLst>
                <a:path w="1331" h="2144" extrusionOk="0">
                  <a:moveTo>
                    <a:pt x="502" y="1"/>
                  </a:moveTo>
                  <a:cubicBezTo>
                    <a:pt x="395" y="1"/>
                    <a:pt x="286" y="90"/>
                    <a:pt x="270" y="207"/>
                  </a:cubicBezTo>
                  <a:cubicBezTo>
                    <a:pt x="248" y="290"/>
                    <a:pt x="312" y="393"/>
                    <a:pt x="415" y="435"/>
                  </a:cubicBezTo>
                  <a:cubicBezTo>
                    <a:pt x="686" y="560"/>
                    <a:pt x="853" y="831"/>
                    <a:pt x="789" y="1142"/>
                  </a:cubicBezTo>
                  <a:cubicBezTo>
                    <a:pt x="748" y="1455"/>
                    <a:pt x="498" y="1663"/>
                    <a:pt x="207" y="1705"/>
                  </a:cubicBezTo>
                  <a:cubicBezTo>
                    <a:pt x="104" y="1705"/>
                    <a:pt x="20" y="1788"/>
                    <a:pt x="20" y="1891"/>
                  </a:cubicBezTo>
                  <a:cubicBezTo>
                    <a:pt x="0" y="2027"/>
                    <a:pt x="88" y="2144"/>
                    <a:pt x="233" y="2144"/>
                  </a:cubicBezTo>
                  <a:cubicBezTo>
                    <a:pt x="245" y="2144"/>
                    <a:pt x="257" y="2143"/>
                    <a:pt x="270" y="2141"/>
                  </a:cubicBezTo>
                  <a:cubicBezTo>
                    <a:pt x="748" y="2099"/>
                    <a:pt x="1164" y="1725"/>
                    <a:pt x="1247" y="1206"/>
                  </a:cubicBezTo>
                  <a:cubicBezTo>
                    <a:pt x="1330" y="706"/>
                    <a:pt x="1039" y="227"/>
                    <a:pt x="581" y="19"/>
                  </a:cubicBezTo>
                  <a:cubicBezTo>
                    <a:pt x="556" y="7"/>
                    <a:pt x="529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5"/>
            <p:cNvSpPr/>
            <p:nvPr/>
          </p:nvSpPr>
          <p:spPr>
            <a:xfrm>
              <a:off x="5576550" y="2917625"/>
              <a:ext cx="22375" cy="53650"/>
            </a:xfrm>
            <a:custGeom>
              <a:avLst/>
              <a:gdLst/>
              <a:ahLst/>
              <a:cxnLst/>
              <a:rect l="l" t="t" r="r" b="b"/>
              <a:pathLst>
                <a:path w="895" h="2146" extrusionOk="0">
                  <a:moveTo>
                    <a:pt x="493" y="1"/>
                  </a:moveTo>
                  <a:cubicBezTo>
                    <a:pt x="395" y="1"/>
                    <a:pt x="302" y="76"/>
                    <a:pt x="270" y="188"/>
                  </a:cubicBezTo>
                  <a:cubicBezTo>
                    <a:pt x="270" y="292"/>
                    <a:pt x="312" y="396"/>
                    <a:pt x="415" y="438"/>
                  </a:cubicBezTo>
                  <a:cubicBezTo>
                    <a:pt x="686" y="541"/>
                    <a:pt x="852" y="832"/>
                    <a:pt x="811" y="1145"/>
                  </a:cubicBezTo>
                  <a:cubicBezTo>
                    <a:pt x="748" y="1437"/>
                    <a:pt x="498" y="1665"/>
                    <a:pt x="207" y="1686"/>
                  </a:cubicBezTo>
                  <a:cubicBezTo>
                    <a:pt x="124" y="1706"/>
                    <a:pt x="40" y="1789"/>
                    <a:pt x="20" y="1873"/>
                  </a:cubicBezTo>
                  <a:cubicBezTo>
                    <a:pt x="0" y="2010"/>
                    <a:pt x="108" y="2146"/>
                    <a:pt x="243" y="2146"/>
                  </a:cubicBezTo>
                  <a:cubicBezTo>
                    <a:pt x="252" y="2146"/>
                    <a:pt x="261" y="2145"/>
                    <a:pt x="270" y="2144"/>
                  </a:cubicBezTo>
                  <a:cubicBezTo>
                    <a:pt x="498" y="2122"/>
                    <a:pt x="728" y="2019"/>
                    <a:pt x="894" y="1853"/>
                  </a:cubicBezTo>
                  <a:lnTo>
                    <a:pt x="894" y="208"/>
                  </a:lnTo>
                  <a:cubicBezTo>
                    <a:pt x="811" y="125"/>
                    <a:pt x="706" y="64"/>
                    <a:pt x="581" y="22"/>
                  </a:cubicBezTo>
                  <a:cubicBezTo>
                    <a:pt x="552" y="7"/>
                    <a:pt x="522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5"/>
            <p:cNvSpPr/>
            <p:nvPr/>
          </p:nvSpPr>
          <p:spPr>
            <a:xfrm>
              <a:off x="5502150" y="2837725"/>
              <a:ext cx="44225" cy="47800"/>
            </a:xfrm>
            <a:custGeom>
              <a:avLst/>
              <a:gdLst/>
              <a:ahLst/>
              <a:cxnLst/>
              <a:rect l="l" t="t" r="r" b="b"/>
              <a:pathLst>
                <a:path w="1769" h="1912" extrusionOk="0">
                  <a:moveTo>
                    <a:pt x="521" y="1"/>
                  </a:moveTo>
                  <a:cubicBezTo>
                    <a:pt x="456" y="1"/>
                    <a:pt x="393" y="27"/>
                    <a:pt x="353" y="76"/>
                  </a:cubicBezTo>
                  <a:cubicBezTo>
                    <a:pt x="20" y="450"/>
                    <a:pt x="0" y="1013"/>
                    <a:pt x="292" y="1429"/>
                  </a:cubicBezTo>
                  <a:cubicBezTo>
                    <a:pt x="505" y="1748"/>
                    <a:pt x="851" y="1912"/>
                    <a:pt x="1201" y="1912"/>
                  </a:cubicBezTo>
                  <a:cubicBezTo>
                    <a:pt x="1330" y="1912"/>
                    <a:pt x="1459" y="1890"/>
                    <a:pt x="1582" y="1845"/>
                  </a:cubicBezTo>
                  <a:cubicBezTo>
                    <a:pt x="1726" y="1782"/>
                    <a:pt x="1768" y="1615"/>
                    <a:pt x="1685" y="1512"/>
                  </a:cubicBezTo>
                  <a:cubicBezTo>
                    <a:pt x="1640" y="1451"/>
                    <a:pt x="1571" y="1412"/>
                    <a:pt x="1498" y="1412"/>
                  </a:cubicBezTo>
                  <a:cubicBezTo>
                    <a:pt x="1471" y="1412"/>
                    <a:pt x="1443" y="1418"/>
                    <a:pt x="1415" y="1429"/>
                  </a:cubicBezTo>
                  <a:cubicBezTo>
                    <a:pt x="1347" y="1450"/>
                    <a:pt x="1277" y="1460"/>
                    <a:pt x="1207" y="1460"/>
                  </a:cubicBezTo>
                  <a:cubicBezTo>
                    <a:pt x="997" y="1460"/>
                    <a:pt x="791" y="1366"/>
                    <a:pt x="666" y="1179"/>
                  </a:cubicBezTo>
                  <a:cubicBezTo>
                    <a:pt x="478" y="929"/>
                    <a:pt x="500" y="597"/>
                    <a:pt x="686" y="367"/>
                  </a:cubicBezTo>
                  <a:cubicBezTo>
                    <a:pt x="769" y="284"/>
                    <a:pt x="769" y="181"/>
                    <a:pt x="708" y="97"/>
                  </a:cubicBezTo>
                  <a:cubicBezTo>
                    <a:pt x="664" y="32"/>
                    <a:pt x="592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5"/>
            <p:cNvSpPr/>
            <p:nvPr/>
          </p:nvSpPr>
          <p:spPr>
            <a:xfrm>
              <a:off x="5463125" y="2829825"/>
              <a:ext cx="38500" cy="51975"/>
            </a:xfrm>
            <a:custGeom>
              <a:avLst/>
              <a:gdLst/>
              <a:ahLst/>
              <a:cxnLst/>
              <a:rect l="l" t="t" r="r" b="b"/>
              <a:pathLst>
                <a:path w="1540" h="2079" extrusionOk="0">
                  <a:moveTo>
                    <a:pt x="730" y="1"/>
                  </a:moveTo>
                  <a:cubicBezTo>
                    <a:pt x="687" y="1"/>
                    <a:pt x="644" y="13"/>
                    <a:pt x="604" y="39"/>
                  </a:cubicBezTo>
                  <a:cubicBezTo>
                    <a:pt x="188" y="308"/>
                    <a:pt x="0" y="829"/>
                    <a:pt x="167" y="1329"/>
                  </a:cubicBezTo>
                  <a:cubicBezTo>
                    <a:pt x="328" y="1791"/>
                    <a:pt x="782" y="2079"/>
                    <a:pt x="1244" y="2079"/>
                  </a:cubicBezTo>
                  <a:cubicBezTo>
                    <a:pt x="1259" y="2079"/>
                    <a:pt x="1275" y="2078"/>
                    <a:pt x="1290" y="2078"/>
                  </a:cubicBezTo>
                  <a:cubicBezTo>
                    <a:pt x="1437" y="2056"/>
                    <a:pt x="1540" y="1911"/>
                    <a:pt x="1498" y="1765"/>
                  </a:cubicBezTo>
                  <a:cubicBezTo>
                    <a:pt x="1461" y="1691"/>
                    <a:pt x="1391" y="1616"/>
                    <a:pt x="1303" y="1616"/>
                  </a:cubicBezTo>
                  <a:cubicBezTo>
                    <a:pt x="1293" y="1616"/>
                    <a:pt x="1281" y="1618"/>
                    <a:pt x="1270" y="1620"/>
                  </a:cubicBezTo>
                  <a:cubicBezTo>
                    <a:pt x="1256" y="1621"/>
                    <a:pt x="1242" y="1621"/>
                    <a:pt x="1227" y="1621"/>
                  </a:cubicBezTo>
                  <a:cubicBezTo>
                    <a:pt x="951" y="1621"/>
                    <a:pt x="683" y="1440"/>
                    <a:pt x="583" y="1182"/>
                  </a:cubicBezTo>
                  <a:cubicBezTo>
                    <a:pt x="500" y="891"/>
                    <a:pt x="604" y="580"/>
                    <a:pt x="854" y="413"/>
                  </a:cubicBezTo>
                  <a:cubicBezTo>
                    <a:pt x="937" y="350"/>
                    <a:pt x="979" y="247"/>
                    <a:pt x="937" y="142"/>
                  </a:cubicBezTo>
                  <a:cubicBezTo>
                    <a:pt x="909" y="57"/>
                    <a:pt x="822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5"/>
            <p:cNvSpPr/>
            <p:nvPr/>
          </p:nvSpPr>
          <p:spPr>
            <a:xfrm>
              <a:off x="5261850" y="2466175"/>
              <a:ext cx="59825" cy="54500"/>
            </a:xfrm>
            <a:custGeom>
              <a:avLst/>
              <a:gdLst/>
              <a:ahLst/>
              <a:cxnLst/>
              <a:rect l="l" t="t" r="r" b="b"/>
              <a:pathLst>
                <a:path w="2393" h="2180" extrusionOk="0">
                  <a:moveTo>
                    <a:pt x="1560" y="0"/>
                  </a:moveTo>
                  <a:cubicBezTo>
                    <a:pt x="1519" y="83"/>
                    <a:pt x="1519" y="208"/>
                    <a:pt x="1582" y="291"/>
                  </a:cubicBezTo>
                  <a:cubicBezTo>
                    <a:pt x="1768" y="604"/>
                    <a:pt x="1748" y="1040"/>
                    <a:pt x="1499" y="1332"/>
                  </a:cubicBezTo>
                  <a:cubicBezTo>
                    <a:pt x="1326" y="1517"/>
                    <a:pt x="1094" y="1610"/>
                    <a:pt x="863" y="1610"/>
                  </a:cubicBezTo>
                  <a:cubicBezTo>
                    <a:pt x="731" y="1610"/>
                    <a:pt x="599" y="1580"/>
                    <a:pt x="479" y="1520"/>
                  </a:cubicBezTo>
                  <a:cubicBezTo>
                    <a:pt x="432" y="1496"/>
                    <a:pt x="382" y="1484"/>
                    <a:pt x="334" y="1484"/>
                  </a:cubicBezTo>
                  <a:cubicBezTo>
                    <a:pt x="254" y="1484"/>
                    <a:pt x="178" y="1517"/>
                    <a:pt x="126" y="1581"/>
                  </a:cubicBezTo>
                  <a:cubicBezTo>
                    <a:pt x="1" y="1706"/>
                    <a:pt x="42" y="1936"/>
                    <a:pt x="209" y="2019"/>
                  </a:cubicBezTo>
                  <a:cubicBezTo>
                    <a:pt x="415" y="2126"/>
                    <a:pt x="641" y="2180"/>
                    <a:pt x="867" y="2180"/>
                  </a:cubicBezTo>
                  <a:cubicBezTo>
                    <a:pt x="1254" y="2180"/>
                    <a:pt x="1638" y="2022"/>
                    <a:pt x="1915" y="1706"/>
                  </a:cubicBezTo>
                  <a:cubicBezTo>
                    <a:pt x="2351" y="1228"/>
                    <a:pt x="2393" y="521"/>
                    <a:pt x="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5"/>
            <p:cNvSpPr/>
            <p:nvPr/>
          </p:nvSpPr>
          <p:spPr>
            <a:xfrm>
              <a:off x="5153675" y="2504775"/>
              <a:ext cx="52525" cy="39800"/>
            </a:xfrm>
            <a:custGeom>
              <a:avLst/>
              <a:gdLst/>
              <a:ahLst/>
              <a:cxnLst/>
              <a:rect l="l" t="t" r="r" b="b"/>
              <a:pathLst>
                <a:path w="2101" h="1592" extrusionOk="0">
                  <a:moveTo>
                    <a:pt x="357" y="0"/>
                  </a:moveTo>
                  <a:cubicBezTo>
                    <a:pt x="264" y="0"/>
                    <a:pt x="174" y="61"/>
                    <a:pt x="145" y="162"/>
                  </a:cubicBezTo>
                  <a:cubicBezTo>
                    <a:pt x="1" y="641"/>
                    <a:pt x="187" y="1161"/>
                    <a:pt x="645" y="1432"/>
                  </a:cubicBezTo>
                  <a:cubicBezTo>
                    <a:pt x="820" y="1540"/>
                    <a:pt x="1012" y="1592"/>
                    <a:pt x="1202" y="1592"/>
                  </a:cubicBezTo>
                  <a:cubicBezTo>
                    <a:pt x="1486" y="1592"/>
                    <a:pt x="1765" y="1477"/>
                    <a:pt x="1976" y="1266"/>
                  </a:cubicBezTo>
                  <a:cubicBezTo>
                    <a:pt x="2101" y="1161"/>
                    <a:pt x="2081" y="994"/>
                    <a:pt x="1935" y="911"/>
                  </a:cubicBezTo>
                  <a:cubicBezTo>
                    <a:pt x="1900" y="894"/>
                    <a:pt x="1862" y="884"/>
                    <a:pt x="1824" y="884"/>
                  </a:cubicBezTo>
                  <a:cubicBezTo>
                    <a:pt x="1769" y="884"/>
                    <a:pt x="1714" y="904"/>
                    <a:pt x="1665" y="953"/>
                  </a:cubicBezTo>
                  <a:cubicBezTo>
                    <a:pt x="1544" y="1074"/>
                    <a:pt x="1380" y="1139"/>
                    <a:pt x="1215" y="1139"/>
                  </a:cubicBezTo>
                  <a:cubicBezTo>
                    <a:pt x="1097" y="1139"/>
                    <a:pt x="979" y="1105"/>
                    <a:pt x="874" y="1036"/>
                  </a:cubicBezTo>
                  <a:cubicBezTo>
                    <a:pt x="603" y="891"/>
                    <a:pt x="500" y="578"/>
                    <a:pt x="583" y="287"/>
                  </a:cubicBezTo>
                  <a:cubicBezTo>
                    <a:pt x="603" y="184"/>
                    <a:pt x="561" y="79"/>
                    <a:pt x="478" y="37"/>
                  </a:cubicBezTo>
                  <a:cubicBezTo>
                    <a:pt x="440" y="12"/>
                    <a:pt x="398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5"/>
            <p:cNvSpPr/>
            <p:nvPr/>
          </p:nvSpPr>
          <p:spPr>
            <a:xfrm>
              <a:off x="5206725" y="2466175"/>
              <a:ext cx="17700" cy="4975"/>
            </a:xfrm>
            <a:custGeom>
              <a:avLst/>
              <a:gdLst/>
              <a:ahLst/>
              <a:cxnLst/>
              <a:rect l="l" t="t" r="r" b="b"/>
              <a:pathLst>
                <a:path w="708" h="199" extrusionOk="0">
                  <a:moveTo>
                    <a:pt x="1" y="0"/>
                  </a:moveTo>
                  <a:cubicBezTo>
                    <a:pt x="17" y="121"/>
                    <a:pt x="120" y="199"/>
                    <a:pt x="237" y="199"/>
                  </a:cubicBezTo>
                  <a:cubicBezTo>
                    <a:pt x="261" y="199"/>
                    <a:pt x="287" y="195"/>
                    <a:pt x="312" y="188"/>
                  </a:cubicBezTo>
                  <a:cubicBezTo>
                    <a:pt x="458" y="147"/>
                    <a:pt x="583" y="83"/>
                    <a:pt x="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5"/>
            <p:cNvSpPr/>
            <p:nvPr/>
          </p:nvSpPr>
          <p:spPr>
            <a:xfrm>
              <a:off x="5113100" y="2466175"/>
              <a:ext cx="23950" cy="18125"/>
            </a:xfrm>
            <a:custGeom>
              <a:avLst/>
              <a:gdLst/>
              <a:ahLst/>
              <a:cxnLst/>
              <a:rect l="l" t="t" r="r" b="b"/>
              <a:pathLst>
                <a:path w="958" h="725" extrusionOk="0">
                  <a:moveTo>
                    <a:pt x="1" y="0"/>
                  </a:moveTo>
                  <a:cubicBezTo>
                    <a:pt x="84" y="291"/>
                    <a:pt x="292" y="541"/>
                    <a:pt x="562" y="688"/>
                  </a:cubicBezTo>
                  <a:cubicBezTo>
                    <a:pt x="605" y="712"/>
                    <a:pt x="651" y="724"/>
                    <a:pt x="694" y="724"/>
                  </a:cubicBezTo>
                  <a:cubicBezTo>
                    <a:pt x="796" y="724"/>
                    <a:pt x="887" y="658"/>
                    <a:pt x="916" y="541"/>
                  </a:cubicBezTo>
                  <a:cubicBezTo>
                    <a:pt x="958" y="438"/>
                    <a:pt x="916" y="313"/>
                    <a:pt x="811" y="250"/>
                  </a:cubicBezTo>
                  <a:cubicBezTo>
                    <a:pt x="708" y="188"/>
                    <a:pt x="603" y="105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5"/>
            <p:cNvSpPr/>
            <p:nvPr/>
          </p:nvSpPr>
          <p:spPr>
            <a:xfrm>
              <a:off x="5113100" y="2466175"/>
              <a:ext cx="50475" cy="44325"/>
            </a:xfrm>
            <a:custGeom>
              <a:avLst/>
              <a:gdLst/>
              <a:ahLst/>
              <a:cxnLst/>
              <a:rect l="l" t="t" r="r" b="b"/>
              <a:pathLst>
                <a:path w="2019" h="1773" extrusionOk="0">
                  <a:moveTo>
                    <a:pt x="1249" y="0"/>
                  </a:moveTo>
                  <a:cubicBezTo>
                    <a:pt x="1269" y="42"/>
                    <a:pt x="1269" y="63"/>
                    <a:pt x="1291" y="83"/>
                  </a:cubicBezTo>
                  <a:cubicBezTo>
                    <a:pt x="1477" y="355"/>
                    <a:pt x="1477" y="729"/>
                    <a:pt x="1269" y="999"/>
                  </a:cubicBezTo>
                  <a:cubicBezTo>
                    <a:pt x="1125" y="1171"/>
                    <a:pt x="902" y="1264"/>
                    <a:pt x="682" y="1264"/>
                  </a:cubicBezTo>
                  <a:cubicBezTo>
                    <a:pt x="584" y="1264"/>
                    <a:pt x="485" y="1245"/>
                    <a:pt x="395" y="1207"/>
                  </a:cubicBezTo>
                  <a:cubicBezTo>
                    <a:pt x="361" y="1186"/>
                    <a:pt x="325" y="1177"/>
                    <a:pt x="289" y="1177"/>
                  </a:cubicBezTo>
                  <a:cubicBezTo>
                    <a:pt x="216" y="1177"/>
                    <a:pt x="146" y="1214"/>
                    <a:pt x="104" y="1270"/>
                  </a:cubicBezTo>
                  <a:cubicBezTo>
                    <a:pt x="1" y="1395"/>
                    <a:pt x="42" y="1581"/>
                    <a:pt x="187" y="1665"/>
                  </a:cubicBezTo>
                  <a:cubicBezTo>
                    <a:pt x="345" y="1737"/>
                    <a:pt x="516" y="1772"/>
                    <a:pt x="687" y="1772"/>
                  </a:cubicBezTo>
                  <a:cubicBezTo>
                    <a:pt x="1055" y="1772"/>
                    <a:pt x="1423" y="1610"/>
                    <a:pt x="1665" y="1312"/>
                  </a:cubicBezTo>
                  <a:cubicBezTo>
                    <a:pt x="1976" y="916"/>
                    <a:pt x="2018" y="416"/>
                    <a:pt x="1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5"/>
            <p:cNvSpPr/>
            <p:nvPr/>
          </p:nvSpPr>
          <p:spPr>
            <a:xfrm>
              <a:off x="5205200" y="2505125"/>
              <a:ext cx="25975" cy="43775"/>
            </a:xfrm>
            <a:custGeom>
              <a:avLst/>
              <a:gdLst/>
              <a:ahLst/>
              <a:cxnLst/>
              <a:rect l="l" t="t" r="r" b="b"/>
              <a:pathLst>
                <a:path w="1039" h="1751" extrusionOk="0">
                  <a:moveTo>
                    <a:pt x="195" y="0"/>
                  </a:moveTo>
                  <a:cubicBezTo>
                    <a:pt x="86" y="0"/>
                    <a:pt x="0" y="98"/>
                    <a:pt x="20" y="211"/>
                  </a:cubicBezTo>
                  <a:cubicBezTo>
                    <a:pt x="20" y="273"/>
                    <a:pt x="82" y="356"/>
                    <a:pt x="165" y="356"/>
                  </a:cubicBezTo>
                  <a:cubicBezTo>
                    <a:pt x="414" y="398"/>
                    <a:pt x="603" y="586"/>
                    <a:pt x="623" y="835"/>
                  </a:cubicBezTo>
                  <a:cubicBezTo>
                    <a:pt x="644" y="1085"/>
                    <a:pt x="498" y="1313"/>
                    <a:pt x="290" y="1396"/>
                  </a:cubicBezTo>
                  <a:cubicBezTo>
                    <a:pt x="206" y="1418"/>
                    <a:pt x="165" y="1501"/>
                    <a:pt x="165" y="1584"/>
                  </a:cubicBezTo>
                  <a:cubicBezTo>
                    <a:pt x="181" y="1680"/>
                    <a:pt x="258" y="1751"/>
                    <a:pt x="339" y="1751"/>
                  </a:cubicBezTo>
                  <a:cubicBezTo>
                    <a:pt x="365" y="1751"/>
                    <a:pt x="390" y="1744"/>
                    <a:pt x="414" y="1729"/>
                  </a:cubicBezTo>
                  <a:cubicBezTo>
                    <a:pt x="789" y="1604"/>
                    <a:pt x="1039" y="1210"/>
                    <a:pt x="997" y="794"/>
                  </a:cubicBezTo>
                  <a:cubicBezTo>
                    <a:pt x="935" y="378"/>
                    <a:pt x="623" y="65"/>
                    <a:pt x="228" y="3"/>
                  </a:cubicBezTo>
                  <a:cubicBezTo>
                    <a:pt x="217" y="1"/>
                    <a:pt x="20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5"/>
            <p:cNvSpPr/>
            <p:nvPr/>
          </p:nvSpPr>
          <p:spPr>
            <a:xfrm>
              <a:off x="5099050" y="2518275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990" y="0"/>
                  </a:moveTo>
                  <a:cubicBezTo>
                    <a:pt x="653" y="0"/>
                    <a:pt x="327" y="198"/>
                    <a:pt x="167" y="518"/>
                  </a:cubicBezTo>
                  <a:cubicBezTo>
                    <a:pt x="0" y="892"/>
                    <a:pt x="105" y="1350"/>
                    <a:pt x="416" y="1599"/>
                  </a:cubicBezTo>
                  <a:cubicBezTo>
                    <a:pt x="447" y="1630"/>
                    <a:pt x="486" y="1644"/>
                    <a:pt x="525" y="1644"/>
                  </a:cubicBezTo>
                  <a:cubicBezTo>
                    <a:pt x="593" y="1644"/>
                    <a:pt x="661" y="1603"/>
                    <a:pt x="688" y="1536"/>
                  </a:cubicBezTo>
                  <a:cubicBezTo>
                    <a:pt x="729" y="1453"/>
                    <a:pt x="708" y="1370"/>
                    <a:pt x="646" y="1328"/>
                  </a:cubicBezTo>
                  <a:cubicBezTo>
                    <a:pt x="458" y="1162"/>
                    <a:pt x="396" y="912"/>
                    <a:pt x="500" y="684"/>
                  </a:cubicBezTo>
                  <a:cubicBezTo>
                    <a:pt x="591" y="484"/>
                    <a:pt x="793" y="363"/>
                    <a:pt x="994" y="363"/>
                  </a:cubicBezTo>
                  <a:cubicBezTo>
                    <a:pt x="1023" y="363"/>
                    <a:pt x="1053" y="366"/>
                    <a:pt x="1082" y="371"/>
                  </a:cubicBezTo>
                  <a:cubicBezTo>
                    <a:pt x="1097" y="375"/>
                    <a:pt x="1111" y="377"/>
                    <a:pt x="1126" y="377"/>
                  </a:cubicBezTo>
                  <a:cubicBezTo>
                    <a:pt x="1193" y="377"/>
                    <a:pt x="1256" y="336"/>
                    <a:pt x="1290" y="268"/>
                  </a:cubicBezTo>
                  <a:cubicBezTo>
                    <a:pt x="1332" y="163"/>
                    <a:pt x="1270" y="38"/>
                    <a:pt x="1165" y="18"/>
                  </a:cubicBezTo>
                  <a:cubicBezTo>
                    <a:pt x="1107" y="6"/>
                    <a:pt x="1048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5"/>
            <p:cNvSpPr/>
            <p:nvPr/>
          </p:nvSpPr>
          <p:spPr>
            <a:xfrm>
              <a:off x="5219700" y="2471125"/>
              <a:ext cx="21875" cy="28025"/>
            </a:xfrm>
            <a:custGeom>
              <a:avLst/>
              <a:gdLst/>
              <a:ahLst/>
              <a:cxnLst/>
              <a:rect l="l" t="t" r="r" b="b"/>
              <a:pathLst>
                <a:path w="875" h="1121" extrusionOk="0">
                  <a:moveTo>
                    <a:pt x="472" y="0"/>
                  </a:moveTo>
                  <a:cubicBezTo>
                    <a:pt x="427" y="0"/>
                    <a:pt x="382" y="32"/>
                    <a:pt x="355" y="73"/>
                  </a:cubicBezTo>
                  <a:cubicBezTo>
                    <a:pt x="355" y="135"/>
                    <a:pt x="355" y="198"/>
                    <a:pt x="417" y="218"/>
                  </a:cubicBezTo>
                  <a:cubicBezTo>
                    <a:pt x="542" y="323"/>
                    <a:pt x="605" y="490"/>
                    <a:pt x="542" y="634"/>
                  </a:cubicBezTo>
                  <a:cubicBezTo>
                    <a:pt x="480" y="801"/>
                    <a:pt x="334" y="884"/>
                    <a:pt x="167" y="884"/>
                  </a:cubicBezTo>
                  <a:cubicBezTo>
                    <a:pt x="156" y="880"/>
                    <a:pt x="146" y="879"/>
                    <a:pt x="136" y="879"/>
                  </a:cubicBezTo>
                  <a:cubicBezTo>
                    <a:pt x="92" y="879"/>
                    <a:pt x="60" y="913"/>
                    <a:pt x="43" y="947"/>
                  </a:cubicBezTo>
                  <a:cubicBezTo>
                    <a:pt x="1" y="1030"/>
                    <a:pt x="64" y="1114"/>
                    <a:pt x="147" y="1114"/>
                  </a:cubicBezTo>
                  <a:cubicBezTo>
                    <a:pt x="175" y="1118"/>
                    <a:pt x="203" y="1120"/>
                    <a:pt x="230" y="1120"/>
                  </a:cubicBezTo>
                  <a:cubicBezTo>
                    <a:pt x="467" y="1120"/>
                    <a:pt x="677" y="963"/>
                    <a:pt x="771" y="739"/>
                  </a:cubicBezTo>
                  <a:cubicBezTo>
                    <a:pt x="875" y="468"/>
                    <a:pt x="771" y="177"/>
                    <a:pt x="542" y="32"/>
                  </a:cubicBezTo>
                  <a:cubicBezTo>
                    <a:pt x="520" y="10"/>
                    <a:pt x="49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5"/>
            <p:cNvSpPr/>
            <p:nvPr/>
          </p:nvSpPr>
          <p:spPr>
            <a:xfrm>
              <a:off x="5176550" y="2495300"/>
              <a:ext cx="18750" cy="29050"/>
            </a:xfrm>
            <a:custGeom>
              <a:avLst/>
              <a:gdLst/>
              <a:ahLst/>
              <a:cxnLst/>
              <a:rect l="l" t="t" r="r" b="b"/>
              <a:pathLst>
                <a:path w="750" h="1162" extrusionOk="0">
                  <a:moveTo>
                    <a:pt x="146" y="0"/>
                  </a:moveTo>
                  <a:cubicBezTo>
                    <a:pt x="63" y="0"/>
                    <a:pt x="1" y="63"/>
                    <a:pt x="1" y="147"/>
                  </a:cubicBezTo>
                  <a:cubicBezTo>
                    <a:pt x="21" y="208"/>
                    <a:pt x="63" y="250"/>
                    <a:pt x="126" y="250"/>
                  </a:cubicBezTo>
                  <a:cubicBezTo>
                    <a:pt x="292" y="250"/>
                    <a:pt x="417" y="375"/>
                    <a:pt x="459" y="541"/>
                  </a:cubicBezTo>
                  <a:cubicBezTo>
                    <a:pt x="479" y="688"/>
                    <a:pt x="395" y="854"/>
                    <a:pt x="271" y="937"/>
                  </a:cubicBezTo>
                  <a:cubicBezTo>
                    <a:pt x="209" y="957"/>
                    <a:pt x="187" y="999"/>
                    <a:pt x="187" y="1062"/>
                  </a:cubicBezTo>
                  <a:cubicBezTo>
                    <a:pt x="203" y="1123"/>
                    <a:pt x="252" y="1162"/>
                    <a:pt x="310" y="1162"/>
                  </a:cubicBezTo>
                  <a:cubicBezTo>
                    <a:pt x="331" y="1162"/>
                    <a:pt x="353" y="1156"/>
                    <a:pt x="375" y="1145"/>
                  </a:cubicBezTo>
                  <a:cubicBezTo>
                    <a:pt x="603" y="1020"/>
                    <a:pt x="750" y="749"/>
                    <a:pt x="687" y="480"/>
                  </a:cubicBezTo>
                  <a:cubicBezTo>
                    <a:pt x="645" y="208"/>
                    <a:pt x="395" y="22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5"/>
            <p:cNvSpPr/>
            <p:nvPr/>
          </p:nvSpPr>
          <p:spPr>
            <a:xfrm>
              <a:off x="5130250" y="2535375"/>
              <a:ext cx="29150" cy="19350"/>
            </a:xfrm>
            <a:custGeom>
              <a:avLst/>
              <a:gdLst/>
              <a:ahLst/>
              <a:cxnLst/>
              <a:rect l="l" t="t" r="r" b="b"/>
              <a:pathLst>
                <a:path w="1166" h="774" extrusionOk="0">
                  <a:moveTo>
                    <a:pt x="534" y="1"/>
                  </a:moveTo>
                  <a:cubicBezTo>
                    <a:pt x="336" y="1"/>
                    <a:pt x="150" y="102"/>
                    <a:pt x="42" y="270"/>
                  </a:cubicBezTo>
                  <a:cubicBezTo>
                    <a:pt x="1" y="333"/>
                    <a:pt x="22" y="416"/>
                    <a:pt x="105" y="458"/>
                  </a:cubicBezTo>
                  <a:cubicBezTo>
                    <a:pt x="121" y="463"/>
                    <a:pt x="135" y="465"/>
                    <a:pt x="148" y="465"/>
                  </a:cubicBezTo>
                  <a:cubicBezTo>
                    <a:pt x="188" y="465"/>
                    <a:pt x="219" y="442"/>
                    <a:pt x="250" y="394"/>
                  </a:cubicBezTo>
                  <a:cubicBezTo>
                    <a:pt x="311" y="303"/>
                    <a:pt x="417" y="245"/>
                    <a:pt x="534" y="245"/>
                  </a:cubicBezTo>
                  <a:cubicBezTo>
                    <a:pt x="577" y="245"/>
                    <a:pt x="622" y="253"/>
                    <a:pt x="666" y="270"/>
                  </a:cubicBezTo>
                  <a:cubicBezTo>
                    <a:pt x="833" y="333"/>
                    <a:pt x="916" y="478"/>
                    <a:pt x="916" y="644"/>
                  </a:cubicBezTo>
                  <a:cubicBezTo>
                    <a:pt x="896" y="686"/>
                    <a:pt x="938" y="749"/>
                    <a:pt x="979" y="769"/>
                  </a:cubicBezTo>
                  <a:cubicBezTo>
                    <a:pt x="991" y="772"/>
                    <a:pt x="1002" y="773"/>
                    <a:pt x="1013" y="773"/>
                  </a:cubicBezTo>
                  <a:cubicBezTo>
                    <a:pt x="1084" y="773"/>
                    <a:pt x="1146" y="719"/>
                    <a:pt x="1146" y="666"/>
                  </a:cubicBezTo>
                  <a:cubicBezTo>
                    <a:pt x="1166" y="394"/>
                    <a:pt x="1021" y="125"/>
                    <a:pt x="750" y="42"/>
                  </a:cubicBezTo>
                  <a:cubicBezTo>
                    <a:pt x="678" y="14"/>
                    <a:pt x="605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5"/>
            <p:cNvSpPr/>
            <p:nvPr/>
          </p:nvSpPr>
          <p:spPr>
            <a:xfrm>
              <a:off x="5237400" y="2529300"/>
              <a:ext cx="41625" cy="27875"/>
            </a:xfrm>
            <a:custGeom>
              <a:avLst/>
              <a:gdLst/>
              <a:ahLst/>
              <a:cxnLst/>
              <a:rect l="l" t="t" r="r" b="b"/>
              <a:pathLst>
                <a:path w="1665" h="1115" extrusionOk="0">
                  <a:moveTo>
                    <a:pt x="1440" y="1"/>
                  </a:moveTo>
                  <a:cubicBezTo>
                    <a:pt x="1418" y="1"/>
                    <a:pt x="1395" y="5"/>
                    <a:pt x="1373" y="13"/>
                  </a:cubicBezTo>
                  <a:cubicBezTo>
                    <a:pt x="1312" y="35"/>
                    <a:pt x="1249" y="118"/>
                    <a:pt x="1270" y="201"/>
                  </a:cubicBezTo>
                  <a:cubicBezTo>
                    <a:pt x="1290" y="429"/>
                    <a:pt x="1165" y="637"/>
                    <a:pt x="937" y="742"/>
                  </a:cubicBezTo>
                  <a:cubicBezTo>
                    <a:pt x="883" y="764"/>
                    <a:pt x="825" y="775"/>
                    <a:pt x="767" y="775"/>
                  </a:cubicBezTo>
                  <a:cubicBezTo>
                    <a:pt x="605" y="775"/>
                    <a:pt x="441" y="693"/>
                    <a:pt x="333" y="554"/>
                  </a:cubicBezTo>
                  <a:cubicBezTo>
                    <a:pt x="302" y="508"/>
                    <a:pt x="248" y="484"/>
                    <a:pt x="196" y="484"/>
                  </a:cubicBezTo>
                  <a:cubicBezTo>
                    <a:pt x="179" y="484"/>
                    <a:pt x="162" y="487"/>
                    <a:pt x="147" y="493"/>
                  </a:cubicBezTo>
                  <a:cubicBezTo>
                    <a:pt x="42" y="534"/>
                    <a:pt x="0" y="679"/>
                    <a:pt x="63" y="762"/>
                  </a:cubicBezTo>
                  <a:cubicBezTo>
                    <a:pt x="227" y="987"/>
                    <a:pt x="477" y="1115"/>
                    <a:pt x="744" y="1115"/>
                  </a:cubicBezTo>
                  <a:cubicBezTo>
                    <a:pt x="849" y="1115"/>
                    <a:pt x="956" y="1095"/>
                    <a:pt x="1062" y="1054"/>
                  </a:cubicBezTo>
                  <a:cubicBezTo>
                    <a:pt x="1437" y="909"/>
                    <a:pt x="1665" y="534"/>
                    <a:pt x="1603" y="160"/>
                  </a:cubicBezTo>
                  <a:cubicBezTo>
                    <a:pt x="1603" y="61"/>
                    <a:pt x="1525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5"/>
            <p:cNvSpPr/>
            <p:nvPr/>
          </p:nvSpPr>
          <p:spPr>
            <a:xfrm>
              <a:off x="5141200" y="2554075"/>
              <a:ext cx="42675" cy="22950"/>
            </a:xfrm>
            <a:custGeom>
              <a:avLst/>
              <a:gdLst/>
              <a:ahLst/>
              <a:cxnLst/>
              <a:rect l="l" t="t" r="r" b="b"/>
              <a:pathLst>
                <a:path w="1707" h="918" extrusionOk="0">
                  <a:moveTo>
                    <a:pt x="1498" y="1"/>
                  </a:moveTo>
                  <a:cubicBezTo>
                    <a:pt x="1435" y="1"/>
                    <a:pt x="1352" y="63"/>
                    <a:pt x="1352" y="146"/>
                  </a:cubicBezTo>
                  <a:cubicBezTo>
                    <a:pt x="1310" y="375"/>
                    <a:pt x="1124" y="542"/>
                    <a:pt x="894" y="562"/>
                  </a:cubicBezTo>
                  <a:cubicBezTo>
                    <a:pt x="878" y="563"/>
                    <a:pt x="861" y="564"/>
                    <a:pt x="845" y="564"/>
                  </a:cubicBezTo>
                  <a:cubicBezTo>
                    <a:pt x="618" y="564"/>
                    <a:pt x="431" y="423"/>
                    <a:pt x="353" y="229"/>
                  </a:cubicBezTo>
                  <a:cubicBezTo>
                    <a:pt x="333" y="146"/>
                    <a:pt x="270" y="104"/>
                    <a:pt x="187" y="104"/>
                  </a:cubicBezTo>
                  <a:cubicBezTo>
                    <a:pt x="62" y="126"/>
                    <a:pt x="0" y="229"/>
                    <a:pt x="42" y="334"/>
                  </a:cubicBezTo>
                  <a:cubicBezTo>
                    <a:pt x="162" y="693"/>
                    <a:pt x="491" y="918"/>
                    <a:pt x="868" y="918"/>
                  </a:cubicBezTo>
                  <a:cubicBezTo>
                    <a:pt x="884" y="918"/>
                    <a:pt x="900" y="917"/>
                    <a:pt x="916" y="916"/>
                  </a:cubicBezTo>
                  <a:cubicBezTo>
                    <a:pt x="1310" y="875"/>
                    <a:pt x="1623" y="583"/>
                    <a:pt x="1685" y="209"/>
                  </a:cubicBezTo>
                  <a:cubicBezTo>
                    <a:pt x="1706" y="84"/>
                    <a:pt x="1623" y="1"/>
                    <a:pt x="1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5"/>
            <p:cNvSpPr/>
            <p:nvPr/>
          </p:nvSpPr>
          <p:spPr>
            <a:xfrm>
              <a:off x="5235850" y="2492450"/>
              <a:ext cx="23425" cy="41950"/>
            </a:xfrm>
            <a:custGeom>
              <a:avLst/>
              <a:gdLst/>
              <a:ahLst/>
              <a:cxnLst/>
              <a:rect l="l" t="t" r="r" b="b"/>
              <a:pathLst>
                <a:path w="937" h="1678" extrusionOk="0">
                  <a:moveTo>
                    <a:pt x="661" y="0"/>
                  </a:moveTo>
                  <a:cubicBezTo>
                    <a:pt x="642" y="0"/>
                    <a:pt x="622" y="4"/>
                    <a:pt x="603" y="11"/>
                  </a:cubicBezTo>
                  <a:cubicBezTo>
                    <a:pt x="250" y="136"/>
                    <a:pt x="1" y="489"/>
                    <a:pt x="21" y="885"/>
                  </a:cubicBezTo>
                  <a:cubicBezTo>
                    <a:pt x="62" y="1279"/>
                    <a:pt x="354" y="1592"/>
                    <a:pt x="728" y="1675"/>
                  </a:cubicBezTo>
                  <a:cubicBezTo>
                    <a:pt x="739" y="1677"/>
                    <a:pt x="749" y="1678"/>
                    <a:pt x="759" y="1678"/>
                  </a:cubicBezTo>
                  <a:cubicBezTo>
                    <a:pt x="866" y="1678"/>
                    <a:pt x="936" y="1583"/>
                    <a:pt x="936" y="1487"/>
                  </a:cubicBezTo>
                  <a:cubicBezTo>
                    <a:pt x="936" y="1404"/>
                    <a:pt x="874" y="1342"/>
                    <a:pt x="791" y="1321"/>
                  </a:cubicBezTo>
                  <a:cubicBezTo>
                    <a:pt x="562" y="1279"/>
                    <a:pt x="395" y="1093"/>
                    <a:pt x="375" y="863"/>
                  </a:cubicBezTo>
                  <a:cubicBezTo>
                    <a:pt x="354" y="614"/>
                    <a:pt x="500" y="405"/>
                    <a:pt x="728" y="344"/>
                  </a:cubicBezTo>
                  <a:cubicBezTo>
                    <a:pt x="791" y="302"/>
                    <a:pt x="853" y="239"/>
                    <a:pt x="833" y="156"/>
                  </a:cubicBezTo>
                  <a:cubicBezTo>
                    <a:pt x="833" y="71"/>
                    <a:pt x="749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5"/>
            <p:cNvSpPr/>
            <p:nvPr/>
          </p:nvSpPr>
          <p:spPr>
            <a:xfrm>
              <a:off x="5246250" y="2466175"/>
              <a:ext cx="47875" cy="21575"/>
            </a:xfrm>
            <a:custGeom>
              <a:avLst/>
              <a:gdLst/>
              <a:ahLst/>
              <a:cxnLst/>
              <a:rect l="l" t="t" r="r" b="b"/>
              <a:pathLst>
                <a:path w="1915" h="863" extrusionOk="0">
                  <a:moveTo>
                    <a:pt x="1" y="0"/>
                  </a:moveTo>
                  <a:cubicBezTo>
                    <a:pt x="62" y="250"/>
                    <a:pt x="209" y="499"/>
                    <a:pt x="437" y="666"/>
                  </a:cubicBezTo>
                  <a:cubicBezTo>
                    <a:pt x="637" y="799"/>
                    <a:pt x="859" y="863"/>
                    <a:pt x="1078" y="863"/>
                  </a:cubicBezTo>
                  <a:cubicBezTo>
                    <a:pt x="1339" y="863"/>
                    <a:pt x="1596" y="773"/>
                    <a:pt x="1810" y="604"/>
                  </a:cubicBezTo>
                  <a:cubicBezTo>
                    <a:pt x="1915" y="521"/>
                    <a:pt x="1915" y="333"/>
                    <a:pt x="1790" y="250"/>
                  </a:cubicBezTo>
                  <a:cubicBezTo>
                    <a:pt x="1748" y="219"/>
                    <a:pt x="1696" y="204"/>
                    <a:pt x="1647" y="204"/>
                  </a:cubicBezTo>
                  <a:cubicBezTo>
                    <a:pt x="1597" y="204"/>
                    <a:pt x="1550" y="219"/>
                    <a:pt x="1519" y="250"/>
                  </a:cubicBezTo>
                  <a:cubicBezTo>
                    <a:pt x="1392" y="354"/>
                    <a:pt x="1233" y="413"/>
                    <a:pt x="1075" y="413"/>
                  </a:cubicBezTo>
                  <a:cubicBezTo>
                    <a:pt x="947" y="413"/>
                    <a:pt x="819" y="375"/>
                    <a:pt x="708" y="291"/>
                  </a:cubicBezTo>
                  <a:cubicBezTo>
                    <a:pt x="603" y="208"/>
                    <a:pt x="520" y="105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5"/>
            <p:cNvSpPr/>
            <p:nvPr/>
          </p:nvSpPr>
          <p:spPr>
            <a:xfrm>
              <a:off x="5174475" y="2466175"/>
              <a:ext cx="48375" cy="28000"/>
            </a:xfrm>
            <a:custGeom>
              <a:avLst/>
              <a:gdLst/>
              <a:ahLst/>
              <a:cxnLst/>
              <a:rect l="l" t="t" r="r" b="b"/>
              <a:pathLst>
                <a:path w="1935" h="1120" extrusionOk="0">
                  <a:moveTo>
                    <a:pt x="1" y="0"/>
                  </a:moveTo>
                  <a:cubicBezTo>
                    <a:pt x="1" y="355"/>
                    <a:pt x="167" y="708"/>
                    <a:pt x="478" y="916"/>
                  </a:cubicBezTo>
                  <a:cubicBezTo>
                    <a:pt x="673" y="1052"/>
                    <a:pt x="899" y="1120"/>
                    <a:pt x="1124" y="1120"/>
                  </a:cubicBezTo>
                  <a:cubicBezTo>
                    <a:pt x="1379" y="1120"/>
                    <a:pt x="1632" y="1031"/>
                    <a:pt x="1832" y="854"/>
                  </a:cubicBezTo>
                  <a:cubicBezTo>
                    <a:pt x="1935" y="771"/>
                    <a:pt x="1935" y="583"/>
                    <a:pt x="1810" y="499"/>
                  </a:cubicBezTo>
                  <a:cubicBezTo>
                    <a:pt x="1775" y="474"/>
                    <a:pt x="1737" y="462"/>
                    <a:pt x="1698" y="462"/>
                  </a:cubicBezTo>
                  <a:cubicBezTo>
                    <a:pt x="1644" y="462"/>
                    <a:pt x="1589" y="484"/>
                    <a:pt x="1540" y="521"/>
                  </a:cubicBezTo>
                  <a:cubicBezTo>
                    <a:pt x="1419" y="619"/>
                    <a:pt x="1269" y="672"/>
                    <a:pt x="1118" y="672"/>
                  </a:cubicBezTo>
                  <a:cubicBezTo>
                    <a:pt x="982" y="672"/>
                    <a:pt x="846" y="630"/>
                    <a:pt x="728" y="541"/>
                  </a:cubicBezTo>
                  <a:cubicBezTo>
                    <a:pt x="562" y="416"/>
                    <a:pt x="458" y="208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5"/>
            <p:cNvSpPr/>
            <p:nvPr/>
          </p:nvSpPr>
          <p:spPr>
            <a:xfrm>
              <a:off x="5267050" y="2550200"/>
              <a:ext cx="43725" cy="57650"/>
            </a:xfrm>
            <a:custGeom>
              <a:avLst/>
              <a:gdLst/>
              <a:ahLst/>
              <a:cxnLst/>
              <a:rect l="l" t="t" r="r" b="b"/>
              <a:pathLst>
                <a:path w="1749" h="2306" extrusionOk="0">
                  <a:moveTo>
                    <a:pt x="799" y="1"/>
                  </a:moveTo>
                  <a:cubicBezTo>
                    <a:pt x="747" y="1"/>
                    <a:pt x="694" y="17"/>
                    <a:pt x="645" y="51"/>
                  </a:cubicBezTo>
                  <a:cubicBezTo>
                    <a:pt x="209" y="364"/>
                    <a:pt x="1" y="946"/>
                    <a:pt x="187" y="1487"/>
                  </a:cubicBezTo>
                  <a:cubicBezTo>
                    <a:pt x="378" y="1984"/>
                    <a:pt x="834" y="2306"/>
                    <a:pt x="1341" y="2306"/>
                  </a:cubicBezTo>
                  <a:cubicBezTo>
                    <a:pt x="1386" y="2306"/>
                    <a:pt x="1432" y="2303"/>
                    <a:pt x="1477" y="2298"/>
                  </a:cubicBezTo>
                  <a:cubicBezTo>
                    <a:pt x="1644" y="2278"/>
                    <a:pt x="1748" y="2112"/>
                    <a:pt x="1685" y="1965"/>
                  </a:cubicBezTo>
                  <a:cubicBezTo>
                    <a:pt x="1644" y="1862"/>
                    <a:pt x="1540" y="1799"/>
                    <a:pt x="1436" y="1799"/>
                  </a:cubicBezTo>
                  <a:cubicBezTo>
                    <a:pt x="1407" y="1802"/>
                    <a:pt x="1379" y="1804"/>
                    <a:pt x="1351" y="1804"/>
                  </a:cubicBezTo>
                  <a:cubicBezTo>
                    <a:pt x="1051" y="1804"/>
                    <a:pt x="781" y="1606"/>
                    <a:pt x="667" y="1321"/>
                  </a:cubicBezTo>
                  <a:cubicBezTo>
                    <a:pt x="542" y="988"/>
                    <a:pt x="667" y="655"/>
                    <a:pt x="936" y="467"/>
                  </a:cubicBezTo>
                  <a:cubicBezTo>
                    <a:pt x="1041" y="406"/>
                    <a:pt x="1061" y="281"/>
                    <a:pt x="1041" y="176"/>
                  </a:cubicBezTo>
                  <a:cubicBezTo>
                    <a:pt x="999" y="65"/>
                    <a:pt x="902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5"/>
            <p:cNvSpPr/>
            <p:nvPr/>
          </p:nvSpPr>
          <p:spPr>
            <a:xfrm>
              <a:off x="5379900" y="2508475"/>
              <a:ext cx="52050" cy="65225"/>
            </a:xfrm>
            <a:custGeom>
              <a:avLst/>
              <a:gdLst/>
              <a:ahLst/>
              <a:cxnLst/>
              <a:rect l="l" t="t" r="r" b="b"/>
              <a:pathLst>
                <a:path w="2082" h="2609" extrusionOk="0">
                  <a:moveTo>
                    <a:pt x="491" y="1"/>
                  </a:moveTo>
                  <a:cubicBezTo>
                    <a:pt x="425" y="1"/>
                    <a:pt x="358" y="5"/>
                    <a:pt x="292" y="14"/>
                  </a:cubicBezTo>
                  <a:cubicBezTo>
                    <a:pt x="105" y="56"/>
                    <a:pt x="1" y="244"/>
                    <a:pt x="64" y="410"/>
                  </a:cubicBezTo>
                  <a:cubicBezTo>
                    <a:pt x="119" y="522"/>
                    <a:pt x="224" y="600"/>
                    <a:pt x="335" y="600"/>
                  </a:cubicBezTo>
                  <a:cubicBezTo>
                    <a:pt x="349" y="600"/>
                    <a:pt x="362" y="599"/>
                    <a:pt x="375" y="597"/>
                  </a:cubicBezTo>
                  <a:cubicBezTo>
                    <a:pt x="422" y="589"/>
                    <a:pt x="470" y="585"/>
                    <a:pt x="516" y="585"/>
                  </a:cubicBezTo>
                  <a:cubicBezTo>
                    <a:pt x="841" y="585"/>
                    <a:pt x="1145" y="769"/>
                    <a:pt x="1291" y="1096"/>
                  </a:cubicBezTo>
                  <a:cubicBezTo>
                    <a:pt x="1437" y="1450"/>
                    <a:pt x="1332" y="1867"/>
                    <a:pt x="1041" y="2095"/>
                  </a:cubicBezTo>
                  <a:cubicBezTo>
                    <a:pt x="938" y="2178"/>
                    <a:pt x="896" y="2324"/>
                    <a:pt x="938" y="2427"/>
                  </a:cubicBezTo>
                  <a:cubicBezTo>
                    <a:pt x="991" y="2548"/>
                    <a:pt x="1104" y="2609"/>
                    <a:pt x="1217" y="2609"/>
                  </a:cubicBezTo>
                  <a:cubicBezTo>
                    <a:pt x="1280" y="2609"/>
                    <a:pt x="1343" y="2590"/>
                    <a:pt x="1395" y="2552"/>
                  </a:cubicBezTo>
                  <a:cubicBezTo>
                    <a:pt x="1895" y="2158"/>
                    <a:pt x="2081" y="1470"/>
                    <a:pt x="1811" y="868"/>
                  </a:cubicBezTo>
                  <a:cubicBezTo>
                    <a:pt x="1588" y="310"/>
                    <a:pt x="1049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5"/>
            <p:cNvSpPr/>
            <p:nvPr/>
          </p:nvSpPr>
          <p:spPr>
            <a:xfrm>
              <a:off x="5359100" y="2634775"/>
              <a:ext cx="51000" cy="40700"/>
            </a:xfrm>
            <a:custGeom>
              <a:avLst/>
              <a:gdLst/>
              <a:ahLst/>
              <a:cxnLst/>
              <a:rect l="l" t="t" r="r" b="b"/>
              <a:pathLst>
                <a:path w="2040" h="1628" extrusionOk="0">
                  <a:moveTo>
                    <a:pt x="1664" y="1"/>
                  </a:moveTo>
                  <a:cubicBezTo>
                    <a:pt x="1622" y="1"/>
                    <a:pt x="1579" y="12"/>
                    <a:pt x="1540" y="38"/>
                  </a:cubicBezTo>
                  <a:cubicBezTo>
                    <a:pt x="1457" y="102"/>
                    <a:pt x="1415" y="205"/>
                    <a:pt x="1457" y="288"/>
                  </a:cubicBezTo>
                  <a:cubicBezTo>
                    <a:pt x="1562" y="579"/>
                    <a:pt x="1457" y="892"/>
                    <a:pt x="1207" y="1059"/>
                  </a:cubicBezTo>
                  <a:cubicBezTo>
                    <a:pt x="1096" y="1142"/>
                    <a:pt x="969" y="1179"/>
                    <a:pt x="841" y="1179"/>
                  </a:cubicBezTo>
                  <a:cubicBezTo>
                    <a:pt x="682" y="1179"/>
                    <a:pt x="523" y="1120"/>
                    <a:pt x="397" y="1017"/>
                  </a:cubicBezTo>
                  <a:cubicBezTo>
                    <a:pt x="362" y="982"/>
                    <a:pt x="308" y="966"/>
                    <a:pt x="253" y="966"/>
                  </a:cubicBezTo>
                  <a:cubicBezTo>
                    <a:pt x="208" y="966"/>
                    <a:pt x="163" y="977"/>
                    <a:pt x="125" y="995"/>
                  </a:cubicBezTo>
                  <a:cubicBezTo>
                    <a:pt x="0" y="1079"/>
                    <a:pt x="0" y="1267"/>
                    <a:pt x="105" y="1350"/>
                  </a:cubicBezTo>
                  <a:cubicBezTo>
                    <a:pt x="311" y="1533"/>
                    <a:pt x="573" y="1628"/>
                    <a:pt x="837" y="1628"/>
                  </a:cubicBezTo>
                  <a:cubicBezTo>
                    <a:pt x="1053" y="1628"/>
                    <a:pt x="1269" y="1564"/>
                    <a:pt x="1457" y="1433"/>
                  </a:cubicBezTo>
                  <a:cubicBezTo>
                    <a:pt x="1894" y="1142"/>
                    <a:pt x="2039" y="601"/>
                    <a:pt x="1873" y="143"/>
                  </a:cubicBezTo>
                  <a:cubicBezTo>
                    <a:pt x="1844" y="57"/>
                    <a:pt x="1757" y="1"/>
                    <a:pt x="1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5"/>
            <p:cNvSpPr/>
            <p:nvPr/>
          </p:nvSpPr>
          <p:spPr>
            <a:xfrm>
              <a:off x="5294100" y="2564675"/>
              <a:ext cx="59325" cy="41650"/>
            </a:xfrm>
            <a:custGeom>
              <a:avLst/>
              <a:gdLst/>
              <a:ahLst/>
              <a:cxnLst/>
              <a:rect l="l" t="t" r="r" b="b"/>
              <a:pathLst>
                <a:path w="2373" h="1666" extrusionOk="0">
                  <a:moveTo>
                    <a:pt x="1067" y="1"/>
                  </a:moveTo>
                  <a:cubicBezTo>
                    <a:pt x="700" y="1"/>
                    <a:pt x="345" y="168"/>
                    <a:pt x="104" y="451"/>
                  </a:cubicBezTo>
                  <a:cubicBezTo>
                    <a:pt x="1" y="576"/>
                    <a:pt x="42" y="762"/>
                    <a:pt x="187" y="845"/>
                  </a:cubicBezTo>
                  <a:cubicBezTo>
                    <a:pt x="222" y="859"/>
                    <a:pt x="260" y="866"/>
                    <a:pt x="297" y="866"/>
                  </a:cubicBezTo>
                  <a:cubicBezTo>
                    <a:pt x="369" y="866"/>
                    <a:pt x="438" y="839"/>
                    <a:pt x="478" y="784"/>
                  </a:cubicBezTo>
                  <a:cubicBezTo>
                    <a:pt x="618" y="601"/>
                    <a:pt x="833" y="504"/>
                    <a:pt x="1054" y="504"/>
                  </a:cubicBezTo>
                  <a:cubicBezTo>
                    <a:pt x="1162" y="504"/>
                    <a:pt x="1271" y="527"/>
                    <a:pt x="1374" y="576"/>
                  </a:cubicBezTo>
                  <a:cubicBezTo>
                    <a:pt x="1685" y="720"/>
                    <a:pt x="1832" y="1053"/>
                    <a:pt x="1790" y="1366"/>
                  </a:cubicBezTo>
                  <a:cubicBezTo>
                    <a:pt x="1768" y="1491"/>
                    <a:pt x="1832" y="1594"/>
                    <a:pt x="1935" y="1636"/>
                  </a:cubicBezTo>
                  <a:cubicBezTo>
                    <a:pt x="1971" y="1656"/>
                    <a:pt x="2008" y="1665"/>
                    <a:pt x="2045" y="1665"/>
                  </a:cubicBezTo>
                  <a:cubicBezTo>
                    <a:pt x="2156" y="1665"/>
                    <a:pt x="2258" y="1580"/>
                    <a:pt x="2289" y="1469"/>
                  </a:cubicBezTo>
                  <a:cubicBezTo>
                    <a:pt x="2372" y="928"/>
                    <a:pt x="2101" y="367"/>
                    <a:pt x="1582" y="118"/>
                  </a:cubicBezTo>
                  <a:cubicBezTo>
                    <a:pt x="1415" y="38"/>
                    <a:pt x="1240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5"/>
            <p:cNvSpPr/>
            <p:nvPr/>
          </p:nvSpPr>
          <p:spPr>
            <a:xfrm>
              <a:off x="5279550" y="2703250"/>
              <a:ext cx="61850" cy="32400"/>
            </a:xfrm>
            <a:custGeom>
              <a:avLst/>
              <a:gdLst/>
              <a:ahLst/>
              <a:cxnLst/>
              <a:rect l="l" t="t" r="r" b="b"/>
              <a:pathLst>
                <a:path w="2474" h="1296" extrusionOk="0">
                  <a:moveTo>
                    <a:pt x="1221" y="1"/>
                  </a:moveTo>
                  <a:cubicBezTo>
                    <a:pt x="695" y="1"/>
                    <a:pt x="219" y="345"/>
                    <a:pt x="62" y="836"/>
                  </a:cubicBezTo>
                  <a:cubicBezTo>
                    <a:pt x="0" y="1003"/>
                    <a:pt x="103" y="1169"/>
                    <a:pt x="270" y="1169"/>
                  </a:cubicBezTo>
                  <a:cubicBezTo>
                    <a:pt x="283" y="1171"/>
                    <a:pt x="297" y="1172"/>
                    <a:pt x="309" y="1172"/>
                  </a:cubicBezTo>
                  <a:cubicBezTo>
                    <a:pt x="417" y="1172"/>
                    <a:pt x="504" y="1096"/>
                    <a:pt x="541" y="1003"/>
                  </a:cubicBezTo>
                  <a:cubicBezTo>
                    <a:pt x="640" y="705"/>
                    <a:pt x="910" y="502"/>
                    <a:pt x="1243" y="502"/>
                  </a:cubicBezTo>
                  <a:cubicBezTo>
                    <a:pt x="1259" y="502"/>
                    <a:pt x="1274" y="502"/>
                    <a:pt x="1290" y="503"/>
                  </a:cubicBezTo>
                  <a:cubicBezTo>
                    <a:pt x="1623" y="525"/>
                    <a:pt x="1893" y="775"/>
                    <a:pt x="1956" y="1086"/>
                  </a:cubicBezTo>
                  <a:cubicBezTo>
                    <a:pt x="1976" y="1211"/>
                    <a:pt x="2081" y="1294"/>
                    <a:pt x="2184" y="1294"/>
                  </a:cubicBezTo>
                  <a:cubicBezTo>
                    <a:pt x="2195" y="1295"/>
                    <a:pt x="2206" y="1296"/>
                    <a:pt x="2216" y="1296"/>
                  </a:cubicBezTo>
                  <a:cubicBezTo>
                    <a:pt x="2366" y="1296"/>
                    <a:pt x="2474" y="1158"/>
                    <a:pt x="2455" y="1003"/>
                  </a:cubicBezTo>
                  <a:cubicBezTo>
                    <a:pt x="2350" y="462"/>
                    <a:pt x="1893" y="26"/>
                    <a:pt x="1310" y="4"/>
                  </a:cubicBezTo>
                  <a:cubicBezTo>
                    <a:pt x="1280" y="2"/>
                    <a:pt x="1250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5"/>
            <p:cNvSpPr/>
            <p:nvPr/>
          </p:nvSpPr>
          <p:spPr>
            <a:xfrm>
              <a:off x="5274350" y="2643650"/>
              <a:ext cx="55150" cy="47975"/>
            </a:xfrm>
            <a:custGeom>
              <a:avLst/>
              <a:gdLst/>
              <a:ahLst/>
              <a:cxnLst/>
              <a:rect l="l" t="t" r="r" b="b"/>
              <a:pathLst>
                <a:path w="2206" h="1919" extrusionOk="0">
                  <a:moveTo>
                    <a:pt x="451" y="1"/>
                  </a:moveTo>
                  <a:cubicBezTo>
                    <a:pt x="355" y="1"/>
                    <a:pt x="268" y="51"/>
                    <a:pt x="228" y="141"/>
                  </a:cubicBezTo>
                  <a:cubicBezTo>
                    <a:pt x="0" y="640"/>
                    <a:pt x="103" y="1264"/>
                    <a:pt x="561" y="1639"/>
                  </a:cubicBezTo>
                  <a:cubicBezTo>
                    <a:pt x="790" y="1824"/>
                    <a:pt x="1069" y="1918"/>
                    <a:pt x="1349" y="1918"/>
                  </a:cubicBezTo>
                  <a:cubicBezTo>
                    <a:pt x="1605" y="1918"/>
                    <a:pt x="1862" y="1840"/>
                    <a:pt x="2081" y="1681"/>
                  </a:cubicBezTo>
                  <a:cubicBezTo>
                    <a:pt x="2205" y="1597"/>
                    <a:pt x="2205" y="1389"/>
                    <a:pt x="2081" y="1286"/>
                  </a:cubicBezTo>
                  <a:cubicBezTo>
                    <a:pt x="2032" y="1249"/>
                    <a:pt x="1970" y="1227"/>
                    <a:pt x="1910" y="1227"/>
                  </a:cubicBezTo>
                  <a:cubicBezTo>
                    <a:pt x="1866" y="1227"/>
                    <a:pt x="1824" y="1239"/>
                    <a:pt x="1789" y="1264"/>
                  </a:cubicBezTo>
                  <a:cubicBezTo>
                    <a:pt x="1660" y="1364"/>
                    <a:pt x="1508" y="1411"/>
                    <a:pt x="1354" y="1411"/>
                  </a:cubicBezTo>
                  <a:cubicBezTo>
                    <a:pt x="1185" y="1411"/>
                    <a:pt x="1015" y="1354"/>
                    <a:pt x="874" y="1245"/>
                  </a:cubicBezTo>
                  <a:cubicBezTo>
                    <a:pt x="624" y="1015"/>
                    <a:pt x="541" y="662"/>
                    <a:pt x="686" y="371"/>
                  </a:cubicBezTo>
                  <a:cubicBezTo>
                    <a:pt x="728" y="266"/>
                    <a:pt x="708" y="141"/>
                    <a:pt x="624" y="58"/>
                  </a:cubicBezTo>
                  <a:cubicBezTo>
                    <a:pt x="569" y="19"/>
                    <a:pt x="508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5"/>
            <p:cNvSpPr/>
            <p:nvPr/>
          </p:nvSpPr>
          <p:spPr>
            <a:xfrm>
              <a:off x="5311250" y="2649700"/>
              <a:ext cx="46825" cy="56150"/>
            </a:xfrm>
            <a:custGeom>
              <a:avLst/>
              <a:gdLst/>
              <a:ahLst/>
              <a:cxnLst/>
              <a:rect l="l" t="t" r="r" b="b"/>
              <a:pathLst>
                <a:path w="1873" h="2246" extrusionOk="0">
                  <a:moveTo>
                    <a:pt x="492" y="1"/>
                  </a:moveTo>
                  <a:cubicBezTo>
                    <a:pt x="412" y="1"/>
                    <a:pt x="331" y="9"/>
                    <a:pt x="250" y="24"/>
                  </a:cubicBezTo>
                  <a:cubicBezTo>
                    <a:pt x="84" y="65"/>
                    <a:pt x="0" y="232"/>
                    <a:pt x="84" y="398"/>
                  </a:cubicBezTo>
                  <a:cubicBezTo>
                    <a:pt x="120" y="470"/>
                    <a:pt x="218" y="527"/>
                    <a:pt x="312" y="527"/>
                  </a:cubicBezTo>
                  <a:cubicBezTo>
                    <a:pt x="326" y="527"/>
                    <a:pt x="341" y="526"/>
                    <a:pt x="355" y="523"/>
                  </a:cubicBezTo>
                  <a:cubicBezTo>
                    <a:pt x="402" y="514"/>
                    <a:pt x="450" y="509"/>
                    <a:pt x="498" y="509"/>
                  </a:cubicBezTo>
                  <a:cubicBezTo>
                    <a:pt x="769" y="509"/>
                    <a:pt x="1043" y="654"/>
                    <a:pt x="1166" y="919"/>
                  </a:cubicBezTo>
                  <a:cubicBezTo>
                    <a:pt x="1312" y="1231"/>
                    <a:pt x="1229" y="1585"/>
                    <a:pt x="999" y="1793"/>
                  </a:cubicBezTo>
                  <a:cubicBezTo>
                    <a:pt x="896" y="1876"/>
                    <a:pt x="874" y="2001"/>
                    <a:pt x="937" y="2104"/>
                  </a:cubicBezTo>
                  <a:cubicBezTo>
                    <a:pt x="976" y="2195"/>
                    <a:pt x="1071" y="2246"/>
                    <a:pt x="1167" y="2246"/>
                  </a:cubicBezTo>
                  <a:cubicBezTo>
                    <a:pt x="1226" y="2246"/>
                    <a:pt x="1285" y="2227"/>
                    <a:pt x="1332" y="2188"/>
                  </a:cubicBezTo>
                  <a:cubicBezTo>
                    <a:pt x="1728" y="1813"/>
                    <a:pt x="1873" y="1211"/>
                    <a:pt x="1623" y="690"/>
                  </a:cubicBezTo>
                  <a:cubicBezTo>
                    <a:pt x="1394" y="248"/>
                    <a:pt x="952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5"/>
            <p:cNvSpPr/>
            <p:nvPr/>
          </p:nvSpPr>
          <p:spPr>
            <a:xfrm>
              <a:off x="5227050" y="2689375"/>
              <a:ext cx="35325" cy="59925"/>
            </a:xfrm>
            <a:custGeom>
              <a:avLst/>
              <a:gdLst/>
              <a:ahLst/>
              <a:cxnLst/>
              <a:rect l="l" t="t" r="r" b="b"/>
              <a:pathLst>
                <a:path w="1413" h="2397" extrusionOk="0">
                  <a:moveTo>
                    <a:pt x="462" y="0"/>
                  </a:moveTo>
                  <a:cubicBezTo>
                    <a:pt x="334" y="0"/>
                    <a:pt x="224" y="93"/>
                    <a:pt x="206" y="226"/>
                  </a:cubicBezTo>
                  <a:cubicBezTo>
                    <a:pt x="206" y="331"/>
                    <a:pt x="269" y="434"/>
                    <a:pt x="373" y="476"/>
                  </a:cubicBezTo>
                  <a:cubicBezTo>
                    <a:pt x="686" y="601"/>
                    <a:pt x="894" y="913"/>
                    <a:pt x="852" y="1246"/>
                  </a:cubicBezTo>
                  <a:cubicBezTo>
                    <a:pt x="810" y="1579"/>
                    <a:pt x="561" y="1849"/>
                    <a:pt x="228" y="1912"/>
                  </a:cubicBezTo>
                  <a:cubicBezTo>
                    <a:pt x="123" y="1912"/>
                    <a:pt x="40" y="2015"/>
                    <a:pt x="20" y="2120"/>
                  </a:cubicBezTo>
                  <a:cubicBezTo>
                    <a:pt x="1" y="2267"/>
                    <a:pt x="112" y="2397"/>
                    <a:pt x="253" y="2397"/>
                  </a:cubicBezTo>
                  <a:cubicBezTo>
                    <a:pt x="272" y="2397"/>
                    <a:pt x="291" y="2395"/>
                    <a:pt x="311" y="2390"/>
                  </a:cubicBezTo>
                  <a:cubicBezTo>
                    <a:pt x="852" y="2306"/>
                    <a:pt x="1288" y="1870"/>
                    <a:pt x="1351" y="1288"/>
                  </a:cubicBezTo>
                  <a:cubicBezTo>
                    <a:pt x="1413" y="725"/>
                    <a:pt x="1060" y="206"/>
                    <a:pt x="561" y="18"/>
                  </a:cubicBezTo>
                  <a:cubicBezTo>
                    <a:pt x="528" y="6"/>
                    <a:pt x="494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5"/>
            <p:cNvSpPr/>
            <p:nvPr/>
          </p:nvSpPr>
          <p:spPr>
            <a:xfrm>
              <a:off x="5288900" y="2529450"/>
              <a:ext cx="21875" cy="27775"/>
            </a:xfrm>
            <a:custGeom>
              <a:avLst/>
              <a:gdLst/>
              <a:ahLst/>
              <a:cxnLst/>
              <a:rect l="l" t="t" r="r" b="b"/>
              <a:pathLst>
                <a:path w="875" h="1111" extrusionOk="0">
                  <a:moveTo>
                    <a:pt x="217" y="0"/>
                  </a:moveTo>
                  <a:cubicBezTo>
                    <a:pt x="187" y="0"/>
                    <a:pt x="156" y="3"/>
                    <a:pt x="126" y="7"/>
                  </a:cubicBezTo>
                  <a:cubicBezTo>
                    <a:pt x="42" y="7"/>
                    <a:pt x="1" y="91"/>
                    <a:pt x="21" y="174"/>
                  </a:cubicBezTo>
                  <a:cubicBezTo>
                    <a:pt x="38" y="208"/>
                    <a:pt x="83" y="242"/>
                    <a:pt x="134" y="242"/>
                  </a:cubicBezTo>
                  <a:cubicBezTo>
                    <a:pt x="145" y="242"/>
                    <a:pt x="156" y="241"/>
                    <a:pt x="167" y="237"/>
                  </a:cubicBezTo>
                  <a:cubicBezTo>
                    <a:pt x="182" y="235"/>
                    <a:pt x="198" y="234"/>
                    <a:pt x="213" y="234"/>
                  </a:cubicBezTo>
                  <a:cubicBezTo>
                    <a:pt x="346" y="234"/>
                    <a:pt x="485" y="316"/>
                    <a:pt x="542" y="465"/>
                  </a:cubicBezTo>
                  <a:cubicBezTo>
                    <a:pt x="603" y="611"/>
                    <a:pt x="562" y="798"/>
                    <a:pt x="437" y="881"/>
                  </a:cubicBezTo>
                  <a:cubicBezTo>
                    <a:pt x="395" y="923"/>
                    <a:pt x="375" y="986"/>
                    <a:pt x="395" y="1028"/>
                  </a:cubicBezTo>
                  <a:cubicBezTo>
                    <a:pt x="423" y="1083"/>
                    <a:pt x="469" y="1110"/>
                    <a:pt x="515" y="1110"/>
                  </a:cubicBezTo>
                  <a:cubicBezTo>
                    <a:pt x="538" y="1110"/>
                    <a:pt x="562" y="1103"/>
                    <a:pt x="583" y="1089"/>
                  </a:cubicBezTo>
                  <a:cubicBezTo>
                    <a:pt x="791" y="923"/>
                    <a:pt x="874" y="631"/>
                    <a:pt x="770" y="362"/>
                  </a:cubicBezTo>
                  <a:cubicBezTo>
                    <a:pt x="678" y="140"/>
                    <a:pt x="455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5"/>
            <p:cNvSpPr/>
            <p:nvPr/>
          </p:nvSpPr>
          <p:spPr>
            <a:xfrm>
              <a:off x="5378875" y="2608175"/>
              <a:ext cx="43700" cy="28375"/>
            </a:xfrm>
            <a:custGeom>
              <a:avLst/>
              <a:gdLst/>
              <a:ahLst/>
              <a:cxnLst/>
              <a:rect l="l" t="t" r="r" b="b"/>
              <a:pathLst>
                <a:path w="1748" h="1135" extrusionOk="0">
                  <a:moveTo>
                    <a:pt x="835" y="1"/>
                  </a:moveTo>
                  <a:cubicBezTo>
                    <a:pt x="530" y="1"/>
                    <a:pt x="240" y="159"/>
                    <a:pt x="63" y="417"/>
                  </a:cubicBezTo>
                  <a:cubicBezTo>
                    <a:pt x="0" y="520"/>
                    <a:pt x="42" y="645"/>
                    <a:pt x="166" y="686"/>
                  </a:cubicBezTo>
                  <a:cubicBezTo>
                    <a:pt x="187" y="692"/>
                    <a:pt x="208" y="694"/>
                    <a:pt x="229" y="694"/>
                  </a:cubicBezTo>
                  <a:cubicBezTo>
                    <a:pt x="289" y="694"/>
                    <a:pt x="343" y="671"/>
                    <a:pt x="375" y="625"/>
                  </a:cubicBezTo>
                  <a:cubicBezTo>
                    <a:pt x="470" y="465"/>
                    <a:pt x="652" y="366"/>
                    <a:pt x="834" y="366"/>
                  </a:cubicBezTo>
                  <a:cubicBezTo>
                    <a:pt x="890" y="366"/>
                    <a:pt x="945" y="376"/>
                    <a:pt x="999" y="395"/>
                  </a:cubicBezTo>
                  <a:cubicBezTo>
                    <a:pt x="1228" y="478"/>
                    <a:pt x="1373" y="708"/>
                    <a:pt x="1373" y="936"/>
                  </a:cubicBezTo>
                  <a:cubicBezTo>
                    <a:pt x="1353" y="1019"/>
                    <a:pt x="1415" y="1102"/>
                    <a:pt x="1498" y="1124"/>
                  </a:cubicBezTo>
                  <a:cubicBezTo>
                    <a:pt x="1517" y="1131"/>
                    <a:pt x="1536" y="1135"/>
                    <a:pt x="1555" y="1135"/>
                  </a:cubicBezTo>
                  <a:cubicBezTo>
                    <a:pt x="1643" y="1135"/>
                    <a:pt x="1728" y="1060"/>
                    <a:pt x="1728" y="958"/>
                  </a:cubicBezTo>
                  <a:cubicBezTo>
                    <a:pt x="1748" y="561"/>
                    <a:pt x="1520" y="187"/>
                    <a:pt x="1103" y="42"/>
                  </a:cubicBezTo>
                  <a:cubicBezTo>
                    <a:pt x="1014" y="14"/>
                    <a:pt x="924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5"/>
            <p:cNvSpPr/>
            <p:nvPr/>
          </p:nvSpPr>
          <p:spPr>
            <a:xfrm>
              <a:off x="5264450" y="2732975"/>
              <a:ext cx="36950" cy="38175"/>
            </a:xfrm>
            <a:custGeom>
              <a:avLst/>
              <a:gdLst/>
              <a:ahLst/>
              <a:cxnLst/>
              <a:rect l="l" t="t" r="r" b="b"/>
              <a:pathLst>
                <a:path w="1478" h="1527" extrusionOk="0">
                  <a:moveTo>
                    <a:pt x="388" y="1"/>
                  </a:moveTo>
                  <a:cubicBezTo>
                    <a:pt x="333" y="1"/>
                    <a:pt x="281" y="22"/>
                    <a:pt x="250" y="63"/>
                  </a:cubicBezTo>
                  <a:cubicBezTo>
                    <a:pt x="0" y="396"/>
                    <a:pt x="0" y="854"/>
                    <a:pt x="250" y="1187"/>
                  </a:cubicBezTo>
                  <a:cubicBezTo>
                    <a:pt x="436" y="1415"/>
                    <a:pt x="700" y="1526"/>
                    <a:pt x="969" y="1526"/>
                  </a:cubicBezTo>
                  <a:cubicBezTo>
                    <a:pt x="1091" y="1526"/>
                    <a:pt x="1214" y="1503"/>
                    <a:pt x="1332" y="1458"/>
                  </a:cubicBezTo>
                  <a:cubicBezTo>
                    <a:pt x="1436" y="1416"/>
                    <a:pt x="1478" y="1270"/>
                    <a:pt x="1395" y="1167"/>
                  </a:cubicBezTo>
                  <a:cubicBezTo>
                    <a:pt x="1368" y="1126"/>
                    <a:pt x="1315" y="1103"/>
                    <a:pt x="1264" y="1103"/>
                  </a:cubicBezTo>
                  <a:cubicBezTo>
                    <a:pt x="1236" y="1103"/>
                    <a:pt x="1209" y="1110"/>
                    <a:pt x="1187" y="1125"/>
                  </a:cubicBezTo>
                  <a:cubicBezTo>
                    <a:pt x="1120" y="1149"/>
                    <a:pt x="1050" y="1161"/>
                    <a:pt x="980" y="1161"/>
                  </a:cubicBezTo>
                  <a:cubicBezTo>
                    <a:pt x="811" y="1161"/>
                    <a:pt x="645" y="1091"/>
                    <a:pt x="541" y="959"/>
                  </a:cubicBezTo>
                  <a:cubicBezTo>
                    <a:pt x="396" y="751"/>
                    <a:pt x="396" y="479"/>
                    <a:pt x="541" y="293"/>
                  </a:cubicBezTo>
                  <a:cubicBezTo>
                    <a:pt x="583" y="230"/>
                    <a:pt x="583" y="146"/>
                    <a:pt x="541" y="63"/>
                  </a:cubicBezTo>
                  <a:cubicBezTo>
                    <a:pt x="499" y="22"/>
                    <a:pt x="44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5"/>
            <p:cNvSpPr/>
            <p:nvPr/>
          </p:nvSpPr>
          <p:spPr>
            <a:xfrm>
              <a:off x="5266025" y="2615675"/>
              <a:ext cx="43700" cy="28500"/>
            </a:xfrm>
            <a:custGeom>
              <a:avLst/>
              <a:gdLst/>
              <a:ahLst/>
              <a:cxnLst/>
              <a:rect l="l" t="t" r="r" b="b"/>
              <a:pathLst>
                <a:path w="1748" h="1140" extrusionOk="0">
                  <a:moveTo>
                    <a:pt x="809" y="1"/>
                  </a:moveTo>
                  <a:cubicBezTo>
                    <a:pt x="514" y="1"/>
                    <a:pt x="235" y="157"/>
                    <a:pt x="62" y="408"/>
                  </a:cubicBezTo>
                  <a:cubicBezTo>
                    <a:pt x="0" y="511"/>
                    <a:pt x="42" y="658"/>
                    <a:pt x="167" y="699"/>
                  </a:cubicBezTo>
                  <a:cubicBezTo>
                    <a:pt x="177" y="703"/>
                    <a:pt x="189" y="704"/>
                    <a:pt x="202" y="704"/>
                  </a:cubicBezTo>
                  <a:cubicBezTo>
                    <a:pt x="263" y="704"/>
                    <a:pt x="340" y="667"/>
                    <a:pt x="375" y="616"/>
                  </a:cubicBezTo>
                  <a:cubicBezTo>
                    <a:pt x="467" y="462"/>
                    <a:pt x="629" y="376"/>
                    <a:pt x="808" y="376"/>
                  </a:cubicBezTo>
                  <a:cubicBezTo>
                    <a:pt x="870" y="376"/>
                    <a:pt x="934" y="386"/>
                    <a:pt x="999" y="408"/>
                  </a:cubicBezTo>
                  <a:cubicBezTo>
                    <a:pt x="1227" y="469"/>
                    <a:pt x="1373" y="699"/>
                    <a:pt x="1352" y="949"/>
                  </a:cubicBezTo>
                  <a:cubicBezTo>
                    <a:pt x="1352" y="1032"/>
                    <a:pt x="1415" y="1094"/>
                    <a:pt x="1477" y="1135"/>
                  </a:cubicBezTo>
                  <a:cubicBezTo>
                    <a:pt x="1493" y="1138"/>
                    <a:pt x="1509" y="1139"/>
                    <a:pt x="1525" y="1139"/>
                  </a:cubicBezTo>
                  <a:cubicBezTo>
                    <a:pt x="1632" y="1139"/>
                    <a:pt x="1726" y="1077"/>
                    <a:pt x="1726" y="969"/>
                  </a:cubicBezTo>
                  <a:cubicBezTo>
                    <a:pt x="1748" y="574"/>
                    <a:pt x="1498" y="178"/>
                    <a:pt x="1102" y="53"/>
                  </a:cubicBezTo>
                  <a:cubicBezTo>
                    <a:pt x="1005" y="18"/>
                    <a:pt x="906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5"/>
            <p:cNvSpPr/>
            <p:nvPr/>
          </p:nvSpPr>
          <p:spPr>
            <a:xfrm>
              <a:off x="5357550" y="2582050"/>
              <a:ext cx="26050" cy="24225"/>
            </a:xfrm>
            <a:custGeom>
              <a:avLst/>
              <a:gdLst/>
              <a:ahLst/>
              <a:cxnLst/>
              <a:rect l="l" t="t" r="r" b="b"/>
              <a:pathLst>
                <a:path w="1042" h="969" extrusionOk="0">
                  <a:moveTo>
                    <a:pt x="391" y="0"/>
                  </a:moveTo>
                  <a:cubicBezTo>
                    <a:pt x="284" y="0"/>
                    <a:pt x="177" y="29"/>
                    <a:pt x="84" y="89"/>
                  </a:cubicBezTo>
                  <a:cubicBezTo>
                    <a:pt x="21" y="130"/>
                    <a:pt x="1" y="213"/>
                    <a:pt x="62" y="275"/>
                  </a:cubicBezTo>
                  <a:cubicBezTo>
                    <a:pt x="87" y="300"/>
                    <a:pt x="119" y="310"/>
                    <a:pt x="150" y="310"/>
                  </a:cubicBezTo>
                  <a:cubicBezTo>
                    <a:pt x="171" y="310"/>
                    <a:pt x="192" y="305"/>
                    <a:pt x="209" y="297"/>
                  </a:cubicBezTo>
                  <a:cubicBezTo>
                    <a:pt x="267" y="263"/>
                    <a:pt x="329" y="246"/>
                    <a:pt x="390" y="246"/>
                  </a:cubicBezTo>
                  <a:cubicBezTo>
                    <a:pt x="481" y="246"/>
                    <a:pt x="570" y="284"/>
                    <a:pt x="645" y="358"/>
                  </a:cubicBezTo>
                  <a:cubicBezTo>
                    <a:pt x="770" y="463"/>
                    <a:pt x="791" y="649"/>
                    <a:pt x="708" y="774"/>
                  </a:cubicBezTo>
                  <a:cubicBezTo>
                    <a:pt x="667" y="838"/>
                    <a:pt x="687" y="899"/>
                    <a:pt x="728" y="941"/>
                  </a:cubicBezTo>
                  <a:cubicBezTo>
                    <a:pt x="745" y="958"/>
                    <a:pt x="774" y="968"/>
                    <a:pt x="803" y="968"/>
                  </a:cubicBezTo>
                  <a:cubicBezTo>
                    <a:pt x="846" y="968"/>
                    <a:pt x="892" y="948"/>
                    <a:pt x="916" y="899"/>
                  </a:cubicBezTo>
                  <a:cubicBezTo>
                    <a:pt x="1041" y="671"/>
                    <a:pt x="1019" y="380"/>
                    <a:pt x="811" y="172"/>
                  </a:cubicBezTo>
                  <a:cubicBezTo>
                    <a:pt x="701" y="60"/>
                    <a:pt x="54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5"/>
            <p:cNvSpPr/>
            <p:nvPr/>
          </p:nvSpPr>
          <p:spPr>
            <a:xfrm>
              <a:off x="5358050" y="2634325"/>
              <a:ext cx="29625" cy="18175"/>
            </a:xfrm>
            <a:custGeom>
              <a:avLst/>
              <a:gdLst/>
              <a:ahLst/>
              <a:cxnLst/>
              <a:rect l="l" t="t" r="r" b="b"/>
              <a:pathLst>
                <a:path w="1185" h="727" extrusionOk="0">
                  <a:moveTo>
                    <a:pt x="582" y="1"/>
                  </a:moveTo>
                  <a:cubicBezTo>
                    <a:pt x="357" y="1"/>
                    <a:pt x="148" y="134"/>
                    <a:pt x="42" y="328"/>
                  </a:cubicBezTo>
                  <a:cubicBezTo>
                    <a:pt x="1" y="389"/>
                    <a:pt x="42" y="494"/>
                    <a:pt x="126" y="514"/>
                  </a:cubicBezTo>
                  <a:cubicBezTo>
                    <a:pt x="167" y="514"/>
                    <a:pt x="231" y="494"/>
                    <a:pt x="251" y="452"/>
                  </a:cubicBezTo>
                  <a:cubicBezTo>
                    <a:pt x="319" y="332"/>
                    <a:pt x="431" y="254"/>
                    <a:pt x="562" y="254"/>
                  </a:cubicBezTo>
                  <a:cubicBezTo>
                    <a:pt x="589" y="254"/>
                    <a:pt x="618" y="257"/>
                    <a:pt x="647" y="264"/>
                  </a:cubicBezTo>
                  <a:cubicBezTo>
                    <a:pt x="813" y="306"/>
                    <a:pt x="916" y="431"/>
                    <a:pt x="938" y="597"/>
                  </a:cubicBezTo>
                  <a:cubicBezTo>
                    <a:pt x="938" y="661"/>
                    <a:pt x="979" y="702"/>
                    <a:pt x="1021" y="722"/>
                  </a:cubicBezTo>
                  <a:cubicBezTo>
                    <a:pt x="1032" y="725"/>
                    <a:pt x="1043" y="726"/>
                    <a:pt x="1054" y="726"/>
                  </a:cubicBezTo>
                  <a:cubicBezTo>
                    <a:pt x="1125" y="726"/>
                    <a:pt x="1185" y="669"/>
                    <a:pt x="1166" y="597"/>
                  </a:cubicBezTo>
                  <a:cubicBezTo>
                    <a:pt x="1166" y="328"/>
                    <a:pt x="979" y="78"/>
                    <a:pt x="708" y="15"/>
                  </a:cubicBezTo>
                  <a:cubicBezTo>
                    <a:pt x="666" y="5"/>
                    <a:pt x="624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5"/>
            <p:cNvSpPr/>
            <p:nvPr/>
          </p:nvSpPr>
          <p:spPr>
            <a:xfrm>
              <a:off x="5258750" y="2685075"/>
              <a:ext cx="28600" cy="20775"/>
            </a:xfrm>
            <a:custGeom>
              <a:avLst/>
              <a:gdLst/>
              <a:ahLst/>
              <a:cxnLst/>
              <a:rect l="l" t="t" r="r" b="b"/>
              <a:pathLst>
                <a:path w="1144" h="831" extrusionOk="0">
                  <a:moveTo>
                    <a:pt x="511" y="0"/>
                  </a:moveTo>
                  <a:cubicBezTo>
                    <a:pt x="338" y="0"/>
                    <a:pt x="169" y="69"/>
                    <a:pt x="62" y="190"/>
                  </a:cubicBezTo>
                  <a:cubicBezTo>
                    <a:pt x="0" y="253"/>
                    <a:pt x="20" y="356"/>
                    <a:pt x="83" y="378"/>
                  </a:cubicBezTo>
                  <a:cubicBezTo>
                    <a:pt x="107" y="394"/>
                    <a:pt x="130" y="401"/>
                    <a:pt x="151" y="401"/>
                  </a:cubicBezTo>
                  <a:cubicBezTo>
                    <a:pt x="186" y="401"/>
                    <a:pt x="216" y="382"/>
                    <a:pt x="228" y="356"/>
                  </a:cubicBezTo>
                  <a:cubicBezTo>
                    <a:pt x="303" y="282"/>
                    <a:pt x="392" y="245"/>
                    <a:pt x="484" y="245"/>
                  </a:cubicBezTo>
                  <a:cubicBezTo>
                    <a:pt x="545" y="245"/>
                    <a:pt x="607" y="261"/>
                    <a:pt x="666" y="295"/>
                  </a:cubicBezTo>
                  <a:cubicBezTo>
                    <a:pt x="811" y="356"/>
                    <a:pt x="894" y="523"/>
                    <a:pt x="852" y="689"/>
                  </a:cubicBezTo>
                  <a:cubicBezTo>
                    <a:pt x="832" y="731"/>
                    <a:pt x="874" y="794"/>
                    <a:pt x="915" y="814"/>
                  </a:cubicBezTo>
                  <a:cubicBezTo>
                    <a:pt x="932" y="825"/>
                    <a:pt x="952" y="830"/>
                    <a:pt x="971" y="830"/>
                  </a:cubicBezTo>
                  <a:cubicBezTo>
                    <a:pt x="1026" y="830"/>
                    <a:pt x="1082" y="792"/>
                    <a:pt x="1082" y="731"/>
                  </a:cubicBezTo>
                  <a:cubicBezTo>
                    <a:pt x="1143" y="481"/>
                    <a:pt x="1040" y="190"/>
                    <a:pt x="791" y="65"/>
                  </a:cubicBezTo>
                  <a:cubicBezTo>
                    <a:pt x="702" y="21"/>
                    <a:pt x="60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5"/>
            <p:cNvSpPr/>
            <p:nvPr/>
          </p:nvSpPr>
          <p:spPr>
            <a:xfrm>
              <a:off x="5188000" y="2742775"/>
              <a:ext cx="28625" cy="21450"/>
            </a:xfrm>
            <a:custGeom>
              <a:avLst/>
              <a:gdLst/>
              <a:ahLst/>
              <a:cxnLst/>
              <a:rect l="l" t="t" r="r" b="b"/>
              <a:pathLst>
                <a:path w="1145" h="858" extrusionOk="0">
                  <a:moveTo>
                    <a:pt x="661" y="0"/>
                  </a:moveTo>
                  <a:cubicBezTo>
                    <a:pt x="554" y="0"/>
                    <a:pt x="447" y="28"/>
                    <a:pt x="354" y="87"/>
                  </a:cubicBezTo>
                  <a:cubicBezTo>
                    <a:pt x="104" y="234"/>
                    <a:pt x="1" y="525"/>
                    <a:pt x="84" y="775"/>
                  </a:cubicBezTo>
                  <a:cubicBezTo>
                    <a:pt x="97" y="830"/>
                    <a:pt x="138" y="857"/>
                    <a:pt x="189" y="857"/>
                  </a:cubicBezTo>
                  <a:cubicBezTo>
                    <a:pt x="214" y="857"/>
                    <a:pt x="242" y="850"/>
                    <a:pt x="270" y="836"/>
                  </a:cubicBezTo>
                  <a:cubicBezTo>
                    <a:pt x="312" y="816"/>
                    <a:pt x="334" y="753"/>
                    <a:pt x="312" y="711"/>
                  </a:cubicBezTo>
                  <a:cubicBezTo>
                    <a:pt x="270" y="545"/>
                    <a:pt x="334" y="379"/>
                    <a:pt x="478" y="295"/>
                  </a:cubicBezTo>
                  <a:cubicBezTo>
                    <a:pt x="539" y="261"/>
                    <a:pt x="604" y="244"/>
                    <a:pt x="667" y="244"/>
                  </a:cubicBezTo>
                  <a:cubicBezTo>
                    <a:pt x="756" y="244"/>
                    <a:pt x="843" y="277"/>
                    <a:pt x="916" y="337"/>
                  </a:cubicBezTo>
                  <a:cubicBezTo>
                    <a:pt x="941" y="362"/>
                    <a:pt x="972" y="372"/>
                    <a:pt x="1002" y="372"/>
                  </a:cubicBezTo>
                  <a:cubicBezTo>
                    <a:pt x="1023" y="372"/>
                    <a:pt x="1044" y="367"/>
                    <a:pt x="1061" y="359"/>
                  </a:cubicBezTo>
                  <a:cubicBezTo>
                    <a:pt x="1124" y="317"/>
                    <a:pt x="1144" y="212"/>
                    <a:pt x="1082" y="170"/>
                  </a:cubicBezTo>
                  <a:cubicBezTo>
                    <a:pt x="971" y="60"/>
                    <a:pt x="816" y="0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5"/>
            <p:cNvSpPr/>
            <p:nvPr/>
          </p:nvSpPr>
          <p:spPr>
            <a:xfrm>
              <a:off x="5298275" y="2729800"/>
              <a:ext cx="28600" cy="21050"/>
            </a:xfrm>
            <a:custGeom>
              <a:avLst/>
              <a:gdLst/>
              <a:ahLst/>
              <a:cxnLst/>
              <a:rect l="l" t="t" r="r" b="b"/>
              <a:pathLst>
                <a:path w="1144" h="842" extrusionOk="0">
                  <a:moveTo>
                    <a:pt x="495" y="1"/>
                  </a:moveTo>
                  <a:cubicBezTo>
                    <a:pt x="327" y="1"/>
                    <a:pt x="162" y="70"/>
                    <a:pt x="42" y="190"/>
                  </a:cubicBezTo>
                  <a:cubicBezTo>
                    <a:pt x="0" y="253"/>
                    <a:pt x="20" y="357"/>
                    <a:pt x="83" y="398"/>
                  </a:cubicBezTo>
                  <a:cubicBezTo>
                    <a:pt x="95" y="404"/>
                    <a:pt x="107" y="407"/>
                    <a:pt x="121" y="407"/>
                  </a:cubicBezTo>
                  <a:cubicBezTo>
                    <a:pt x="157" y="407"/>
                    <a:pt x="198" y="387"/>
                    <a:pt x="228" y="357"/>
                  </a:cubicBezTo>
                  <a:cubicBezTo>
                    <a:pt x="295" y="291"/>
                    <a:pt x="393" y="251"/>
                    <a:pt x="494" y="251"/>
                  </a:cubicBezTo>
                  <a:cubicBezTo>
                    <a:pt x="553" y="251"/>
                    <a:pt x="612" y="264"/>
                    <a:pt x="666" y="295"/>
                  </a:cubicBezTo>
                  <a:cubicBezTo>
                    <a:pt x="811" y="378"/>
                    <a:pt x="874" y="545"/>
                    <a:pt x="852" y="689"/>
                  </a:cubicBezTo>
                  <a:cubicBezTo>
                    <a:pt x="832" y="753"/>
                    <a:pt x="852" y="794"/>
                    <a:pt x="916" y="836"/>
                  </a:cubicBezTo>
                  <a:cubicBezTo>
                    <a:pt x="926" y="839"/>
                    <a:pt x="937" y="841"/>
                    <a:pt x="949" y="841"/>
                  </a:cubicBezTo>
                  <a:cubicBezTo>
                    <a:pt x="1004" y="841"/>
                    <a:pt x="1064" y="804"/>
                    <a:pt x="1082" y="753"/>
                  </a:cubicBezTo>
                  <a:cubicBezTo>
                    <a:pt x="1144" y="481"/>
                    <a:pt x="1019" y="212"/>
                    <a:pt x="769" y="65"/>
                  </a:cubicBezTo>
                  <a:cubicBezTo>
                    <a:pt x="681" y="21"/>
                    <a:pt x="587" y="1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5"/>
            <p:cNvSpPr/>
            <p:nvPr/>
          </p:nvSpPr>
          <p:spPr>
            <a:xfrm>
              <a:off x="5273300" y="2782500"/>
              <a:ext cx="29150" cy="21125"/>
            </a:xfrm>
            <a:custGeom>
              <a:avLst/>
              <a:gdLst/>
              <a:ahLst/>
              <a:cxnLst/>
              <a:rect l="l" t="t" r="r" b="b"/>
              <a:pathLst>
                <a:path w="1166" h="845" extrusionOk="0">
                  <a:moveTo>
                    <a:pt x="504" y="0"/>
                  </a:moveTo>
                  <a:cubicBezTo>
                    <a:pt x="340" y="0"/>
                    <a:pt x="181" y="73"/>
                    <a:pt x="62" y="204"/>
                  </a:cubicBezTo>
                  <a:cubicBezTo>
                    <a:pt x="1" y="246"/>
                    <a:pt x="21" y="351"/>
                    <a:pt x="104" y="392"/>
                  </a:cubicBezTo>
                  <a:cubicBezTo>
                    <a:pt x="121" y="400"/>
                    <a:pt x="141" y="405"/>
                    <a:pt x="163" y="405"/>
                  </a:cubicBezTo>
                  <a:cubicBezTo>
                    <a:pt x="194" y="405"/>
                    <a:pt x="226" y="395"/>
                    <a:pt x="250" y="371"/>
                  </a:cubicBezTo>
                  <a:cubicBezTo>
                    <a:pt x="317" y="290"/>
                    <a:pt x="410" y="244"/>
                    <a:pt x="512" y="244"/>
                  </a:cubicBezTo>
                  <a:cubicBezTo>
                    <a:pt x="568" y="244"/>
                    <a:pt x="627" y="258"/>
                    <a:pt x="686" y="287"/>
                  </a:cubicBezTo>
                  <a:cubicBezTo>
                    <a:pt x="833" y="371"/>
                    <a:pt x="894" y="537"/>
                    <a:pt x="853" y="684"/>
                  </a:cubicBezTo>
                  <a:cubicBezTo>
                    <a:pt x="853" y="745"/>
                    <a:pt x="874" y="787"/>
                    <a:pt x="916" y="828"/>
                  </a:cubicBezTo>
                  <a:cubicBezTo>
                    <a:pt x="938" y="840"/>
                    <a:pt x="961" y="845"/>
                    <a:pt x="982" y="845"/>
                  </a:cubicBezTo>
                  <a:cubicBezTo>
                    <a:pt x="1039" y="845"/>
                    <a:pt x="1088" y="806"/>
                    <a:pt x="1102" y="745"/>
                  </a:cubicBezTo>
                  <a:cubicBezTo>
                    <a:pt x="1166" y="476"/>
                    <a:pt x="1041" y="204"/>
                    <a:pt x="791" y="79"/>
                  </a:cubicBezTo>
                  <a:cubicBezTo>
                    <a:pt x="699" y="26"/>
                    <a:pt x="600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5"/>
            <p:cNvSpPr/>
            <p:nvPr/>
          </p:nvSpPr>
          <p:spPr>
            <a:xfrm>
              <a:off x="5319575" y="2512200"/>
              <a:ext cx="22900" cy="41975"/>
            </a:xfrm>
            <a:custGeom>
              <a:avLst/>
              <a:gdLst/>
              <a:ahLst/>
              <a:cxnLst/>
              <a:rect l="l" t="t" r="r" b="b"/>
              <a:pathLst>
                <a:path w="916" h="1679" extrusionOk="0">
                  <a:moveTo>
                    <a:pt x="236" y="1"/>
                  </a:moveTo>
                  <a:cubicBezTo>
                    <a:pt x="153" y="1"/>
                    <a:pt x="80" y="72"/>
                    <a:pt x="64" y="156"/>
                  </a:cubicBezTo>
                  <a:cubicBezTo>
                    <a:pt x="64" y="240"/>
                    <a:pt x="125" y="323"/>
                    <a:pt x="188" y="344"/>
                  </a:cubicBezTo>
                  <a:cubicBezTo>
                    <a:pt x="416" y="406"/>
                    <a:pt x="563" y="614"/>
                    <a:pt x="541" y="864"/>
                  </a:cubicBezTo>
                  <a:cubicBezTo>
                    <a:pt x="541" y="1093"/>
                    <a:pt x="355" y="1280"/>
                    <a:pt x="147" y="1321"/>
                  </a:cubicBezTo>
                  <a:cubicBezTo>
                    <a:pt x="64" y="1343"/>
                    <a:pt x="0" y="1405"/>
                    <a:pt x="0" y="1488"/>
                  </a:cubicBezTo>
                  <a:cubicBezTo>
                    <a:pt x="0" y="1584"/>
                    <a:pt x="70" y="1678"/>
                    <a:pt x="178" y="1678"/>
                  </a:cubicBezTo>
                  <a:cubicBezTo>
                    <a:pt x="188" y="1678"/>
                    <a:pt x="198" y="1678"/>
                    <a:pt x="208" y="1676"/>
                  </a:cubicBezTo>
                  <a:cubicBezTo>
                    <a:pt x="583" y="1593"/>
                    <a:pt x="874" y="1280"/>
                    <a:pt x="896" y="864"/>
                  </a:cubicBezTo>
                  <a:cubicBezTo>
                    <a:pt x="916" y="469"/>
                    <a:pt x="666" y="115"/>
                    <a:pt x="292" y="12"/>
                  </a:cubicBezTo>
                  <a:cubicBezTo>
                    <a:pt x="273" y="4"/>
                    <a:pt x="25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5"/>
            <p:cNvSpPr/>
            <p:nvPr/>
          </p:nvSpPr>
          <p:spPr>
            <a:xfrm>
              <a:off x="5426225" y="2569050"/>
              <a:ext cx="23400" cy="41825"/>
            </a:xfrm>
            <a:custGeom>
              <a:avLst/>
              <a:gdLst/>
              <a:ahLst/>
              <a:cxnLst/>
              <a:rect l="l" t="t" r="r" b="b"/>
              <a:pathLst>
                <a:path w="936" h="1673" extrusionOk="0">
                  <a:moveTo>
                    <a:pt x="272" y="1"/>
                  </a:moveTo>
                  <a:cubicBezTo>
                    <a:pt x="179" y="1"/>
                    <a:pt x="83" y="62"/>
                    <a:pt x="83" y="171"/>
                  </a:cubicBezTo>
                  <a:cubicBezTo>
                    <a:pt x="83" y="254"/>
                    <a:pt x="125" y="317"/>
                    <a:pt x="208" y="337"/>
                  </a:cubicBezTo>
                  <a:cubicBezTo>
                    <a:pt x="416" y="421"/>
                    <a:pt x="561" y="629"/>
                    <a:pt x="561" y="858"/>
                  </a:cubicBezTo>
                  <a:cubicBezTo>
                    <a:pt x="541" y="1108"/>
                    <a:pt x="375" y="1294"/>
                    <a:pt x="145" y="1336"/>
                  </a:cubicBezTo>
                  <a:cubicBezTo>
                    <a:pt x="62" y="1358"/>
                    <a:pt x="20" y="1419"/>
                    <a:pt x="0" y="1502"/>
                  </a:cubicBezTo>
                  <a:cubicBezTo>
                    <a:pt x="0" y="1596"/>
                    <a:pt x="82" y="1672"/>
                    <a:pt x="174" y="1672"/>
                  </a:cubicBezTo>
                  <a:cubicBezTo>
                    <a:pt x="186" y="1672"/>
                    <a:pt x="197" y="1671"/>
                    <a:pt x="208" y="1669"/>
                  </a:cubicBezTo>
                  <a:cubicBezTo>
                    <a:pt x="583" y="1607"/>
                    <a:pt x="874" y="1274"/>
                    <a:pt x="915" y="878"/>
                  </a:cubicBezTo>
                  <a:cubicBezTo>
                    <a:pt x="935" y="484"/>
                    <a:pt x="666" y="129"/>
                    <a:pt x="311" y="4"/>
                  </a:cubicBezTo>
                  <a:cubicBezTo>
                    <a:pt x="298" y="2"/>
                    <a:pt x="285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5"/>
            <p:cNvSpPr/>
            <p:nvPr/>
          </p:nvSpPr>
          <p:spPr>
            <a:xfrm>
              <a:off x="5385100" y="2572700"/>
              <a:ext cx="41650" cy="27550"/>
            </a:xfrm>
            <a:custGeom>
              <a:avLst/>
              <a:gdLst/>
              <a:ahLst/>
              <a:cxnLst/>
              <a:rect l="l" t="t" r="r" b="b"/>
              <a:pathLst>
                <a:path w="1666" h="1102" extrusionOk="0">
                  <a:moveTo>
                    <a:pt x="230" y="1"/>
                  </a:moveTo>
                  <a:cubicBezTo>
                    <a:pt x="136" y="1"/>
                    <a:pt x="42" y="60"/>
                    <a:pt x="42" y="150"/>
                  </a:cubicBezTo>
                  <a:cubicBezTo>
                    <a:pt x="1" y="546"/>
                    <a:pt x="209" y="920"/>
                    <a:pt x="583" y="1045"/>
                  </a:cubicBezTo>
                  <a:cubicBezTo>
                    <a:pt x="682" y="1083"/>
                    <a:pt x="784" y="1101"/>
                    <a:pt x="885" y="1101"/>
                  </a:cubicBezTo>
                  <a:cubicBezTo>
                    <a:pt x="1165" y="1101"/>
                    <a:pt x="1435" y="962"/>
                    <a:pt x="1603" y="732"/>
                  </a:cubicBezTo>
                  <a:cubicBezTo>
                    <a:pt x="1665" y="649"/>
                    <a:pt x="1623" y="524"/>
                    <a:pt x="1520" y="483"/>
                  </a:cubicBezTo>
                  <a:cubicBezTo>
                    <a:pt x="1497" y="471"/>
                    <a:pt x="1474" y="466"/>
                    <a:pt x="1452" y="466"/>
                  </a:cubicBezTo>
                  <a:cubicBezTo>
                    <a:pt x="1394" y="466"/>
                    <a:pt x="1342" y="500"/>
                    <a:pt x="1312" y="546"/>
                  </a:cubicBezTo>
                  <a:cubicBezTo>
                    <a:pt x="1220" y="683"/>
                    <a:pt x="1060" y="764"/>
                    <a:pt x="891" y="764"/>
                  </a:cubicBezTo>
                  <a:cubicBezTo>
                    <a:pt x="830" y="764"/>
                    <a:pt x="768" y="754"/>
                    <a:pt x="708" y="732"/>
                  </a:cubicBezTo>
                  <a:cubicBezTo>
                    <a:pt x="480" y="649"/>
                    <a:pt x="355" y="421"/>
                    <a:pt x="375" y="191"/>
                  </a:cubicBezTo>
                  <a:cubicBezTo>
                    <a:pt x="397" y="108"/>
                    <a:pt x="334" y="46"/>
                    <a:pt x="272" y="5"/>
                  </a:cubicBezTo>
                  <a:cubicBezTo>
                    <a:pt x="258" y="2"/>
                    <a:pt x="244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5"/>
            <p:cNvSpPr/>
            <p:nvPr/>
          </p:nvSpPr>
          <p:spPr>
            <a:xfrm>
              <a:off x="5309175" y="2585575"/>
              <a:ext cx="21875" cy="32000"/>
            </a:xfrm>
            <a:custGeom>
              <a:avLst/>
              <a:gdLst/>
              <a:ahLst/>
              <a:cxnLst/>
              <a:rect l="l" t="t" r="r" b="b"/>
              <a:pathLst>
                <a:path w="875" h="1280" extrusionOk="0">
                  <a:moveTo>
                    <a:pt x="398" y="0"/>
                  </a:moveTo>
                  <a:cubicBezTo>
                    <a:pt x="347" y="0"/>
                    <a:pt x="306" y="37"/>
                    <a:pt x="292" y="92"/>
                  </a:cubicBezTo>
                  <a:cubicBezTo>
                    <a:pt x="272" y="156"/>
                    <a:pt x="292" y="217"/>
                    <a:pt x="355" y="259"/>
                  </a:cubicBezTo>
                  <a:cubicBezTo>
                    <a:pt x="500" y="342"/>
                    <a:pt x="583" y="530"/>
                    <a:pt x="541" y="697"/>
                  </a:cubicBezTo>
                  <a:cubicBezTo>
                    <a:pt x="480" y="883"/>
                    <a:pt x="313" y="1008"/>
                    <a:pt x="147" y="1008"/>
                  </a:cubicBezTo>
                  <a:cubicBezTo>
                    <a:pt x="83" y="1008"/>
                    <a:pt x="22" y="1049"/>
                    <a:pt x="22" y="1091"/>
                  </a:cubicBezTo>
                  <a:cubicBezTo>
                    <a:pt x="0" y="1174"/>
                    <a:pt x="63" y="1279"/>
                    <a:pt x="147" y="1279"/>
                  </a:cubicBezTo>
                  <a:cubicBezTo>
                    <a:pt x="438" y="1279"/>
                    <a:pt x="708" y="1071"/>
                    <a:pt x="791" y="780"/>
                  </a:cubicBezTo>
                  <a:cubicBezTo>
                    <a:pt x="874" y="467"/>
                    <a:pt x="749" y="176"/>
                    <a:pt x="480" y="31"/>
                  </a:cubicBezTo>
                  <a:cubicBezTo>
                    <a:pt x="452" y="10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5"/>
            <p:cNvSpPr/>
            <p:nvPr/>
          </p:nvSpPr>
          <p:spPr>
            <a:xfrm>
              <a:off x="5343500" y="2531300"/>
              <a:ext cx="52025" cy="39400"/>
            </a:xfrm>
            <a:custGeom>
              <a:avLst/>
              <a:gdLst/>
              <a:ahLst/>
              <a:cxnLst/>
              <a:rect l="l" t="t" r="r" b="b"/>
              <a:pathLst>
                <a:path w="2081" h="1576" extrusionOk="0">
                  <a:moveTo>
                    <a:pt x="1745" y="1"/>
                  </a:moveTo>
                  <a:cubicBezTo>
                    <a:pt x="1704" y="1"/>
                    <a:pt x="1661" y="13"/>
                    <a:pt x="1623" y="38"/>
                  </a:cubicBezTo>
                  <a:cubicBezTo>
                    <a:pt x="1540" y="80"/>
                    <a:pt x="1498" y="183"/>
                    <a:pt x="1520" y="288"/>
                  </a:cubicBezTo>
                  <a:cubicBezTo>
                    <a:pt x="1603" y="579"/>
                    <a:pt x="1478" y="870"/>
                    <a:pt x="1207" y="1037"/>
                  </a:cubicBezTo>
                  <a:cubicBezTo>
                    <a:pt x="1108" y="1094"/>
                    <a:pt x="996" y="1122"/>
                    <a:pt x="883" y="1122"/>
                  </a:cubicBezTo>
                  <a:cubicBezTo>
                    <a:pt x="713" y="1122"/>
                    <a:pt x="542" y="1057"/>
                    <a:pt x="416" y="932"/>
                  </a:cubicBezTo>
                  <a:cubicBezTo>
                    <a:pt x="380" y="883"/>
                    <a:pt x="323" y="863"/>
                    <a:pt x="264" y="863"/>
                  </a:cubicBezTo>
                  <a:cubicBezTo>
                    <a:pt x="223" y="863"/>
                    <a:pt x="181" y="873"/>
                    <a:pt x="147" y="890"/>
                  </a:cubicBezTo>
                  <a:cubicBezTo>
                    <a:pt x="22" y="974"/>
                    <a:pt x="0" y="1140"/>
                    <a:pt x="105" y="1245"/>
                  </a:cubicBezTo>
                  <a:cubicBezTo>
                    <a:pt x="308" y="1460"/>
                    <a:pt x="597" y="1575"/>
                    <a:pt x="890" y="1575"/>
                  </a:cubicBezTo>
                  <a:cubicBezTo>
                    <a:pt x="1077" y="1575"/>
                    <a:pt x="1266" y="1528"/>
                    <a:pt x="1437" y="1431"/>
                  </a:cubicBezTo>
                  <a:cubicBezTo>
                    <a:pt x="1894" y="1162"/>
                    <a:pt x="2081" y="641"/>
                    <a:pt x="1956" y="163"/>
                  </a:cubicBezTo>
                  <a:cubicBezTo>
                    <a:pt x="1927" y="61"/>
                    <a:pt x="1838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5"/>
            <p:cNvSpPr/>
            <p:nvPr/>
          </p:nvSpPr>
          <p:spPr>
            <a:xfrm>
              <a:off x="5319575" y="2598725"/>
              <a:ext cx="52575" cy="39075"/>
            </a:xfrm>
            <a:custGeom>
              <a:avLst/>
              <a:gdLst/>
              <a:ahLst/>
              <a:cxnLst/>
              <a:rect l="l" t="t" r="r" b="b"/>
              <a:pathLst>
                <a:path w="2103" h="1563" extrusionOk="0">
                  <a:moveTo>
                    <a:pt x="1748" y="0"/>
                  </a:moveTo>
                  <a:cubicBezTo>
                    <a:pt x="1713" y="0"/>
                    <a:pt x="1677" y="8"/>
                    <a:pt x="1645" y="24"/>
                  </a:cubicBezTo>
                  <a:cubicBezTo>
                    <a:pt x="1540" y="87"/>
                    <a:pt x="1498" y="191"/>
                    <a:pt x="1540" y="274"/>
                  </a:cubicBezTo>
                  <a:cubicBezTo>
                    <a:pt x="1603" y="565"/>
                    <a:pt x="1498" y="878"/>
                    <a:pt x="1229" y="1023"/>
                  </a:cubicBezTo>
                  <a:cubicBezTo>
                    <a:pt x="1122" y="1088"/>
                    <a:pt x="1006" y="1118"/>
                    <a:pt x="893" y="1118"/>
                  </a:cubicBezTo>
                  <a:cubicBezTo>
                    <a:pt x="719" y="1118"/>
                    <a:pt x="551" y="1046"/>
                    <a:pt x="438" y="919"/>
                  </a:cubicBezTo>
                  <a:cubicBezTo>
                    <a:pt x="385" y="879"/>
                    <a:pt x="322" y="856"/>
                    <a:pt x="257" y="856"/>
                  </a:cubicBezTo>
                  <a:cubicBezTo>
                    <a:pt x="221" y="856"/>
                    <a:pt x="184" y="863"/>
                    <a:pt x="147" y="878"/>
                  </a:cubicBezTo>
                  <a:cubicBezTo>
                    <a:pt x="22" y="961"/>
                    <a:pt x="0" y="1128"/>
                    <a:pt x="105" y="1231"/>
                  </a:cubicBezTo>
                  <a:cubicBezTo>
                    <a:pt x="321" y="1447"/>
                    <a:pt x="607" y="1563"/>
                    <a:pt x="901" y="1563"/>
                  </a:cubicBezTo>
                  <a:cubicBezTo>
                    <a:pt x="1088" y="1563"/>
                    <a:pt x="1279" y="1516"/>
                    <a:pt x="1457" y="1419"/>
                  </a:cubicBezTo>
                  <a:cubicBezTo>
                    <a:pt x="1894" y="1169"/>
                    <a:pt x="2102" y="628"/>
                    <a:pt x="1978" y="171"/>
                  </a:cubicBezTo>
                  <a:cubicBezTo>
                    <a:pt x="1947" y="62"/>
                    <a:pt x="1848" y="0"/>
                    <a:pt x="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5"/>
            <p:cNvSpPr/>
            <p:nvPr/>
          </p:nvSpPr>
          <p:spPr>
            <a:xfrm>
              <a:off x="5348200" y="2491100"/>
              <a:ext cx="37475" cy="52400"/>
            </a:xfrm>
            <a:custGeom>
              <a:avLst/>
              <a:gdLst/>
              <a:ahLst/>
              <a:cxnLst/>
              <a:rect l="l" t="t" r="r" b="b"/>
              <a:pathLst>
                <a:path w="1499" h="2096" extrusionOk="0">
                  <a:moveTo>
                    <a:pt x="1203" y="1"/>
                  </a:moveTo>
                  <a:cubicBezTo>
                    <a:pt x="722" y="1"/>
                    <a:pt x="287" y="308"/>
                    <a:pt x="145" y="792"/>
                  </a:cubicBezTo>
                  <a:cubicBezTo>
                    <a:pt x="0" y="1292"/>
                    <a:pt x="228" y="1813"/>
                    <a:pt x="645" y="2062"/>
                  </a:cubicBezTo>
                  <a:cubicBezTo>
                    <a:pt x="679" y="2085"/>
                    <a:pt x="717" y="2096"/>
                    <a:pt x="755" y="2096"/>
                  </a:cubicBezTo>
                  <a:cubicBezTo>
                    <a:pt x="853" y="2096"/>
                    <a:pt x="947" y="2027"/>
                    <a:pt x="977" y="1937"/>
                  </a:cubicBezTo>
                  <a:cubicBezTo>
                    <a:pt x="999" y="1833"/>
                    <a:pt x="957" y="1729"/>
                    <a:pt x="874" y="1666"/>
                  </a:cubicBezTo>
                  <a:cubicBezTo>
                    <a:pt x="625" y="1521"/>
                    <a:pt x="500" y="1208"/>
                    <a:pt x="583" y="917"/>
                  </a:cubicBezTo>
                  <a:cubicBezTo>
                    <a:pt x="666" y="626"/>
                    <a:pt x="936" y="439"/>
                    <a:pt x="1227" y="439"/>
                  </a:cubicBezTo>
                  <a:cubicBezTo>
                    <a:pt x="1238" y="442"/>
                    <a:pt x="1248" y="442"/>
                    <a:pt x="1259" y="442"/>
                  </a:cubicBezTo>
                  <a:cubicBezTo>
                    <a:pt x="1352" y="442"/>
                    <a:pt x="1437" y="368"/>
                    <a:pt x="1457" y="293"/>
                  </a:cubicBezTo>
                  <a:cubicBezTo>
                    <a:pt x="1498" y="148"/>
                    <a:pt x="1393" y="2"/>
                    <a:pt x="1249" y="2"/>
                  </a:cubicBezTo>
                  <a:cubicBezTo>
                    <a:pt x="1234" y="1"/>
                    <a:pt x="1218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5"/>
            <p:cNvSpPr/>
            <p:nvPr/>
          </p:nvSpPr>
          <p:spPr>
            <a:xfrm>
              <a:off x="5326850" y="2466175"/>
              <a:ext cx="42675" cy="40700"/>
            </a:xfrm>
            <a:custGeom>
              <a:avLst/>
              <a:gdLst/>
              <a:ahLst/>
              <a:cxnLst/>
              <a:rect l="l" t="t" r="r" b="b"/>
              <a:pathLst>
                <a:path w="1707" h="1628" extrusionOk="0">
                  <a:moveTo>
                    <a:pt x="458" y="0"/>
                  </a:moveTo>
                  <a:cubicBezTo>
                    <a:pt x="397" y="63"/>
                    <a:pt x="333" y="125"/>
                    <a:pt x="272" y="208"/>
                  </a:cubicBezTo>
                  <a:cubicBezTo>
                    <a:pt x="1" y="646"/>
                    <a:pt x="64" y="1207"/>
                    <a:pt x="417" y="1561"/>
                  </a:cubicBezTo>
                  <a:cubicBezTo>
                    <a:pt x="453" y="1606"/>
                    <a:pt x="508" y="1628"/>
                    <a:pt x="567" y="1628"/>
                  </a:cubicBezTo>
                  <a:cubicBezTo>
                    <a:pt x="643" y="1628"/>
                    <a:pt x="724" y="1591"/>
                    <a:pt x="771" y="1520"/>
                  </a:cubicBezTo>
                  <a:cubicBezTo>
                    <a:pt x="813" y="1436"/>
                    <a:pt x="813" y="1332"/>
                    <a:pt x="730" y="1248"/>
                  </a:cubicBezTo>
                  <a:cubicBezTo>
                    <a:pt x="542" y="1040"/>
                    <a:pt x="500" y="708"/>
                    <a:pt x="666" y="458"/>
                  </a:cubicBezTo>
                  <a:cubicBezTo>
                    <a:pt x="795" y="249"/>
                    <a:pt x="1013" y="139"/>
                    <a:pt x="1229" y="139"/>
                  </a:cubicBezTo>
                  <a:cubicBezTo>
                    <a:pt x="1292" y="139"/>
                    <a:pt x="1355" y="148"/>
                    <a:pt x="1415" y="167"/>
                  </a:cubicBezTo>
                  <a:cubicBezTo>
                    <a:pt x="1443" y="178"/>
                    <a:pt x="1471" y="183"/>
                    <a:pt x="1498" y="183"/>
                  </a:cubicBezTo>
                  <a:cubicBezTo>
                    <a:pt x="1573" y="183"/>
                    <a:pt x="1640" y="144"/>
                    <a:pt x="1687" y="83"/>
                  </a:cubicBezTo>
                  <a:cubicBezTo>
                    <a:pt x="1687" y="63"/>
                    <a:pt x="1707" y="22"/>
                    <a:pt x="1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5"/>
            <p:cNvSpPr/>
            <p:nvPr/>
          </p:nvSpPr>
          <p:spPr>
            <a:xfrm>
              <a:off x="5083975" y="2556925"/>
              <a:ext cx="41650" cy="26825"/>
            </a:xfrm>
            <a:custGeom>
              <a:avLst/>
              <a:gdLst/>
              <a:ahLst/>
              <a:cxnLst/>
              <a:rect l="l" t="t" r="r" b="b"/>
              <a:pathLst>
                <a:path w="1666" h="1073" extrusionOk="0">
                  <a:moveTo>
                    <a:pt x="194" y="1"/>
                  </a:moveTo>
                  <a:cubicBezTo>
                    <a:pt x="105" y="1"/>
                    <a:pt x="21" y="75"/>
                    <a:pt x="21" y="178"/>
                  </a:cubicBezTo>
                  <a:cubicBezTo>
                    <a:pt x="1" y="553"/>
                    <a:pt x="250" y="906"/>
                    <a:pt x="625" y="1030"/>
                  </a:cubicBezTo>
                  <a:cubicBezTo>
                    <a:pt x="710" y="1059"/>
                    <a:pt x="797" y="1072"/>
                    <a:pt x="884" y="1072"/>
                  </a:cubicBezTo>
                  <a:cubicBezTo>
                    <a:pt x="1177" y="1072"/>
                    <a:pt x="1458" y="918"/>
                    <a:pt x="1602" y="677"/>
                  </a:cubicBezTo>
                  <a:cubicBezTo>
                    <a:pt x="1665" y="573"/>
                    <a:pt x="1624" y="448"/>
                    <a:pt x="1519" y="406"/>
                  </a:cubicBezTo>
                  <a:cubicBezTo>
                    <a:pt x="1504" y="403"/>
                    <a:pt x="1490" y="401"/>
                    <a:pt x="1476" y="401"/>
                  </a:cubicBezTo>
                  <a:cubicBezTo>
                    <a:pt x="1408" y="401"/>
                    <a:pt x="1345" y="438"/>
                    <a:pt x="1311" y="489"/>
                  </a:cubicBezTo>
                  <a:cubicBezTo>
                    <a:pt x="1214" y="636"/>
                    <a:pt x="1054" y="718"/>
                    <a:pt x="880" y="718"/>
                  </a:cubicBezTo>
                  <a:cubicBezTo>
                    <a:pt x="830" y="718"/>
                    <a:pt x="779" y="712"/>
                    <a:pt x="728" y="697"/>
                  </a:cubicBezTo>
                  <a:cubicBezTo>
                    <a:pt x="500" y="636"/>
                    <a:pt x="354" y="406"/>
                    <a:pt x="375" y="178"/>
                  </a:cubicBezTo>
                  <a:cubicBezTo>
                    <a:pt x="375" y="115"/>
                    <a:pt x="334" y="32"/>
                    <a:pt x="250" y="12"/>
                  </a:cubicBezTo>
                  <a:cubicBezTo>
                    <a:pt x="232" y="4"/>
                    <a:pt x="213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5"/>
            <p:cNvSpPr/>
            <p:nvPr/>
          </p:nvSpPr>
          <p:spPr>
            <a:xfrm>
              <a:off x="5080850" y="2591450"/>
              <a:ext cx="43175" cy="57725"/>
            </a:xfrm>
            <a:custGeom>
              <a:avLst/>
              <a:gdLst/>
              <a:ahLst/>
              <a:cxnLst/>
              <a:rect l="l" t="t" r="r" b="b"/>
              <a:pathLst>
                <a:path w="1727" h="2309" extrusionOk="0">
                  <a:moveTo>
                    <a:pt x="1366" y="0"/>
                  </a:moveTo>
                  <a:cubicBezTo>
                    <a:pt x="857" y="0"/>
                    <a:pt x="365" y="326"/>
                    <a:pt x="187" y="836"/>
                  </a:cubicBezTo>
                  <a:cubicBezTo>
                    <a:pt x="1" y="1377"/>
                    <a:pt x="229" y="1959"/>
                    <a:pt x="687" y="2271"/>
                  </a:cubicBezTo>
                  <a:cubicBezTo>
                    <a:pt x="725" y="2296"/>
                    <a:pt x="769" y="2308"/>
                    <a:pt x="814" y="2308"/>
                  </a:cubicBezTo>
                  <a:cubicBezTo>
                    <a:pt x="915" y="2308"/>
                    <a:pt x="1018" y="2247"/>
                    <a:pt x="1061" y="2146"/>
                  </a:cubicBezTo>
                  <a:cubicBezTo>
                    <a:pt x="1103" y="2043"/>
                    <a:pt x="1061" y="1918"/>
                    <a:pt x="958" y="1855"/>
                  </a:cubicBezTo>
                  <a:cubicBezTo>
                    <a:pt x="687" y="1668"/>
                    <a:pt x="562" y="1314"/>
                    <a:pt x="667" y="1002"/>
                  </a:cubicBezTo>
                  <a:cubicBezTo>
                    <a:pt x="765" y="687"/>
                    <a:pt x="1069" y="501"/>
                    <a:pt x="1367" y="501"/>
                  </a:cubicBezTo>
                  <a:cubicBezTo>
                    <a:pt x="1383" y="501"/>
                    <a:pt x="1399" y="502"/>
                    <a:pt x="1416" y="503"/>
                  </a:cubicBezTo>
                  <a:cubicBezTo>
                    <a:pt x="1540" y="503"/>
                    <a:pt x="1644" y="440"/>
                    <a:pt x="1685" y="337"/>
                  </a:cubicBezTo>
                  <a:cubicBezTo>
                    <a:pt x="1727" y="170"/>
                    <a:pt x="1624" y="4"/>
                    <a:pt x="1457" y="4"/>
                  </a:cubicBezTo>
                  <a:cubicBezTo>
                    <a:pt x="1427" y="1"/>
                    <a:pt x="1396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5"/>
            <p:cNvSpPr/>
            <p:nvPr/>
          </p:nvSpPr>
          <p:spPr>
            <a:xfrm>
              <a:off x="5198400" y="2622625"/>
              <a:ext cx="47350" cy="67225"/>
            </a:xfrm>
            <a:custGeom>
              <a:avLst/>
              <a:gdLst/>
              <a:ahLst/>
              <a:cxnLst/>
              <a:rect l="l" t="t" r="r" b="b"/>
              <a:pathLst>
                <a:path w="1894" h="2689" extrusionOk="0">
                  <a:moveTo>
                    <a:pt x="906" y="1"/>
                  </a:moveTo>
                  <a:cubicBezTo>
                    <a:pt x="783" y="1"/>
                    <a:pt x="668" y="81"/>
                    <a:pt x="625" y="213"/>
                  </a:cubicBezTo>
                  <a:cubicBezTo>
                    <a:pt x="603" y="338"/>
                    <a:pt x="645" y="483"/>
                    <a:pt x="770" y="546"/>
                  </a:cubicBezTo>
                  <a:cubicBezTo>
                    <a:pt x="1083" y="732"/>
                    <a:pt x="1249" y="1107"/>
                    <a:pt x="1144" y="1503"/>
                  </a:cubicBezTo>
                  <a:cubicBezTo>
                    <a:pt x="1041" y="1877"/>
                    <a:pt x="708" y="2127"/>
                    <a:pt x="334" y="2127"/>
                  </a:cubicBezTo>
                  <a:cubicBezTo>
                    <a:pt x="321" y="2125"/>
                    <a:pt x="308" y="2124"/>
                    <a:pt x="296" y="2124"/>
                  </a:cubicBezTo>
                  <a:cubicBezTo>
                    <a:pt x="169" y="2124"/>
                    <a:pt x="80" y="2221"/>
                    <a:pt x="42" y="2335"/>
                  </a:cubicBezTo>
                  <a:cubicBezTo>
                    <a:pt x="1" y="2502"/>
                    <a:pt x="126" y="2688"/>
                    <a:pt x="312" y="2688"/>
                  </a:cubicBezTo>
                  <a:cubicBezTo>
                    <a:pt x="328" y="2689"/>
                    <a:pt x="344" y="2689"/>
                    <a:pt x="360" y="2689"/>
                  </a:cubicBezTo>
                  <a:cubicBezTo>
                    <a:pt x="986" y="2689"/>
                    <a:pt x="1544" y="2278"/>
                    <a:pt x="1707" y="1648"/>
                  </a:cubicBezTo>
                  <a:cubicBezTo>
                    <a:pt x="1893" y="1004"/>
                    <a:pt x="1602" y="358"/>
                    <a:pt x="1061" y="47"/>
                  </a:cubicBezTo>
                  <a:cubicBezTo>
                    <a:pt x="1011" y="15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5"/>
            <p:cNvSpPr/>
            <p:nvPr/>
          </p:nvSpPr>
          <p:spPr>
            <a:xfrm>
              <a:off x="5189050" y="2786500"/>
              <a:ext cx="63975" cy="54775"/>
            </a:xfrm>
            <a:custGeom>
              <a:avLst/>
              <a:gdLst/>
              <a:ahLst/>
              <a:cxnLst/>
              <a:rect l="l" t="t" r="r" b="b"/>
              <a:pathLst>
                <a:path w="2559" h="2191" extrusionOk="0">
                  <a:moveTo>
                    <a:pt x="1005" y="0"/>
                  </a:moveTo>
                  <a:cubicBezTo>
                    <a:pt x="710" y="0"/>
                    <a:pt x="416" y="94"/>
                    <a:pt x="167" y="274"/>
                  </a:cubicBezTo>
                  <a:cubicBezTo>
                    <a:pt x="20" y="377"/>
                    <a:pt x="0" y="607"/>
                    <a:pt x="145" y="732"/>
                  </a:cubicBezTo>
                  <a:cubicBezTo>
                    <a:pt x="201" y="776"/>
                    <a:pt x="269" y="797"/>
                    <a:pt x="335" y="797"/>
                  </a:cubicBezTo>
                  <a:cubicBezTo>
                    <a:pt x="393" y="797"/>
                    <a:pt x="451" y="781"/>
                    <a:pt x="500" y="752"/>
                  </a:cubicBezTo>
                  <a:cubicBezTo>
                    <a:pt x="652" y="640"/>
                    <a:pt x="829" y="583"/>
                    <a:pt x="1007" y="583"/>
                  </a:cubicBezTo>
                  <a:cubicBezTo>
                    <a:pt x="1193" y="583"/>
                    <a:pt x="1380" y="646"/>
                    <a:pt x="1540" y="773"/>
                  </a:cubicBezTo>
                  <a:cubicBezTo>
                    <a:pt x="1851" y="1023"/>
                    <a:pt x="1934" y="1439"/>
                    <a:pt x="1768" y="1772"/>
                  </a:cubicBezTo>
                  <a:cubicBezTo>
                    <a:pt x="1726" y="1897"/>
                    <a:pt x="1748" y="2041"/>
                    <a:pt x="1851" y="2125"/>
                  </a:cubicBezTo>
                  <a:cubicBezTo>
                    <a:pt x="1904" y="2170"/>
                    <a:pt x="1968" y="2191"/>
                    <a:pt x="2032" y="2191"/>
                  </a:cubicBezTo>
                  <a:cubicBezTo>
                    <a:pt x="2144" y="2191"/>
                    <a:pt x="2256" y="2127"/>
                    <a:pt x="2309" y="2021"/>
                  </a:cubicBezTo>
                  <a:cubicBezTo>
                    <a:pt x="2558" y="1439"/>
                    <a:pt x="2414" y="752"/>
                    <a:pt x="1914" y="335"/>
                  </a:cubicBezTo>
                  <a:cubicBezTo>
                    <a:pt x="1644" y="109"/>
                    <a:pt x="1323" y="0"/>
                    <a:pt x="1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5"/>
            <p:cNvSpPr/>
            <p:nvPr/>
          </p:nvSpPr>
          <p:spPr>
            <a:xfrm>
              <a:off x="5103750" y="2725175"/>
              <a:ext cx="55650" cy="29800"/>
            </a:xfrm>
            <a:custGeom>
              <a:avLst/>
              <a:gdLst/>
              <a:ahLst/>
              <a:cxnLst/>
              <a:rect l="l" t="t" r="r" b="b"/>
              <a:pathLst>
                <a:path w="2226" h="1192" extrusionOk="0">
                  <a:moveTo>
                    <a:pt x="270" y="1"/>
                  </a:moveTo>
                  <a:cubicBezTo>
                    <a:pt x="125" y="1"/>
                    <a:pt x="0" y="126"/>
                    <a:pt x="42" y="272"/>
                  </a:cubicBezTo>
                  <a:cubicBezTo>
                    <a:pt x="125" y="750"/>
                    <a:pt x="520" y="1146"/>
                    <a:pt x="1041" y="1187"/>
                  </a:cubicBezTo>
                  <a:cubicBezTo>
                    <a:pt x="1072" y="1190"/>
                    <a:pt x="1102" y="1191"/>
                    <a:pt x="1133" y="1191"/>
                  </a:cubicBezTo>
                  <a:cubicBezTo>
                    <a:pt x="1613" y="1191"/>
                    <a:pt x="2027" y="888"/>
                    <a:pt x="2184" y="438"/>
                  </a:cubicBezTo>
                  <a:cubicBezTo>
                    <a:pt x="2226" y="314"/>
                    <a:pt x="2122" y="147"/>
                    <a:pt x="1976" y="147"/>
                  </a:cubicBezTo>
                  <a:cubicBezTo>
                    <a:pt x="1873" y="147"/>
                    <a:pt x="1790" y="189"/>
                    <a:pt x="1748" y="292"/>
                  </a:cubicBezTo>
                  <a:cubicBezTo>
                    <a:pt x="1669" y="550"/>
                    <a:pt x="1402" y="731"/>
                    <a:pt x="1125" y="731"/>
                  </a:cubicBezTo>
                  <a:cubicBezTo>
                    <a:pt x="1111" y="731"/>
                    <a:pt x="1096" y="731"/>
                    <a:pt x="1082" y="730"/>
                  </a:cubicBezTo>
                  <a:cubicBezTo>
                    <a:pt x="769" y="708"/>
                    <a:pt x="541" y="480"/>
                    <a:pt x="478" y="189"/>
                  </a:cubicBezTo>
                  <a:cubicBezTo>
                    <a:pt x="458" y="84"/>
                    <a:pt x="375" y="22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5"/>
            <p:cNvSpPr/>
            <p:nvPr/>
          </p:nvSpPr>
          <p:spPr>
            <a:xfrm>
              <a:off x="5105825" y="2618325"/>
              <a:ext cx="46825" cy="55800"/>
            </a:xfrm>
            <a:custGeom>
              <a:avLst/>
              <a:gdLst/>
              <a:ahLst/>
              <a:cxnLst/>
              <a:rect l="l" t="t" r="r" b="b"/>
              <a:pathLst>
                <a:path w="1873" h="2232" extrusionOk="0">
                  <a:moveTo>
                    <a:pt x="514" y="1"/>
                  </a:moveTo>
                  <a:cubicBezTo>
                    <a:pt x="427" y="1"/>
                    <a:pt x="338" y="10"/>
                    <a:pt x="250" y="31"/>
                  </a:cubicBezTo>
                  <a:cubicBezTo>
                    <a:pt x="84" y="52"/>
                    <a:pt x="1" y="239"/>
                    <a:pt x="84" y="385"/>
                  </a:cubicBezTo>
                  <a:cubicBezTo>
                    <a:pt x="119" y="472"/>
                    <a:pt x="212" y="515"/>
                    <a:pt x="302" y="515"/>
                  </a:cubicBezTo>
                  <a:cubicBezTo>
                    <a:pt x="319" y="515"/>
                    <a:pt x="337" y="513"/>
                    <a:pt x="353" y="510"/>
                  </a:cubicBezTo>
                  <a:cubicBezTo>
                    <a:pt x="398" y="501"/>
                    <a:pt x="443" y="497"/>
                    <a:pt x="488" y="497"/>
                  </a:cubicBezTo>
                  <a:cubicBezTo>
                    <a:pt x="758" y="497"/>
                    <a:pt x="1023" y="655"/>
                    <a:pt x="1166" y="904"/>
                  </a:cubicBezTo>
                  <a:cubicBezTo>
                    <a:pt x="1310" y="1217"/>
                    <a:pt x="1227" y="1570"/>
                    <a:pt x="978" y="1800"/>
                  </a:cubicBezTo>
                  <a:cubicBezTo>
                    <a:pt x="894" y="1861"/>
                    <a:pt x="874" y="1986"/>
                    <a:pt x="916" y="2091"/>
                  </a:cubicBezTo>
                  <a:cubicBezTo>
                    <a:pt x="968" y="2181"/>
                    <a:pt x="1060" y="2232"/>
                    <a:pt x="1152" y="2232"/>
                  </a:cubicBezTo>
                  <a:cubicBezTo>
                    <a:pt x="1208" y="2232"/>
                    <a:pt x="1263" y="2213"/>
                    <a:pt x="1310" y="2174"/>
                  </a:cubicBezTo>
                  <a:cubicBezTo>
                    <a:pt x="1727" y="1820"/>
                    <a:pt x="1873" y="1196"/>
                    <a:pt x="1623" y="696"/>
                  </a:cubicBezTo>
                  <a:cubicBezTo>
                    <a:pt x="1396" y="261"/>
                    <a:pt x="966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5"/>
            <p:cNvSpPr/>
            <p:nvPr/>
          </p:nvSpPr>
          <p:spPr>
            <a:xfrm>
              <a:off x="5034550" y="2663300"/>
              <a:ext cx="39050" cy="59825"/>
            </a:xfrm>
            <a:custGeom>
              <a:avLst/>
              <a:gdLst/>
              <a:ahLst/>
              <a:cxnLst/>
              <a:rect l="l" t="t" r="r" b="b"/>
              <a:pathLst>
                <a:path w="1562" h="2393" extrusionOk="0">
                  <a:moveTo>
                    <a:pt x="893" y="1"/>
                  </a:moveTo>
                  <a:cubicBezTo>
                    <a:pt x="859" y="1"/>
                    <a:pt x="824" y="7"/>
                    <a:pt x="791" y="21"/>
                  </a:cubicBezTo>
                  <a:cubicBezTo>
                    <a:pt x="292" y="270"/>
                    <a:pt x="1" y="833"/>
                    <a:pt x="125" y="1394"/>
                  </a:cubicBezTo>
                  <a:cubicBezTo>
                    <a:pt x="230" y="1956"/>
                    <a:pt x="708" y="2351"/>
                    <a:pt x="1270" y="2392"/>
                  </a:cubicBezTo>
                  <a:cubicBezTo>
                    <a:pt x="1437" y="2392"/>
                    <a:pt x="1562" y="2248"/>
                    <a:pt x="1520" y="2081"/>
                  </a:cubicBezTo>
                  <a:cubicBezTo>
                    <a:pt x="1498" y="1976"/>
                    <a:pt x="1415" y="1893"/>
                    <a:pt x="1290" y="1873"/>
                  </a:cubicBezTo>
                  <a:cubicBezTo>
                    <a:pt x="979" y="1852"/>
                    <a:pt x="688" y="1624"/>
                    <a:pt x="625" y="1291"/>
                  </a:cubicBezTo>
                  <a:cubicBezTo>
                    <a:pt x="541" y="958"/>
                    <a:pt x="730" y="625"/>
                    <a:pt x="1021" y="478"/>
                  </a:cubicBezTo>
                  <a:cubicBezTo>
                    <a:pt x="1124" y="437"/>
                    <a:pt x="1166" y="312"/>
                    <a:pt x="1146" y="209"/>
                  </a:cubicBezTo>
                  <a:cubicBezTo>
                    <a:pt x="1129" y="80"/>
                    <a:pt x="1013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5"/>
            <p:cNvSpPr/>
            <p:nvPr/>
          </p:nvSpPr>
          <p:spPr>
            <a:xfrm>
              <a:off x="5061600" y="2689300"/>
              <a:ext cx="39550" cy="59325"/>
            </a:xfrm>
            <a:custGeom>
              <a:avLst/>
              <a:gdLst/>
              <a:ahLst/>
              <a:cxnLst/>
              <a:rect l="l" t="t" r="r" b="b"/>
              <a:pathLst>
                <a:path w="1582" h="2373" extrusionOk="0">
                  <a:moveTo>
                    <a:pt x="690" y="0"/>
                  </a:moveTo>
                  <a:cubicBezTo>
                    <a:pt x="577" y="0"/>
                    <a:pt x="470" y="76"/>
                    <a:pt x="438" y="187"/>
                  </a:cubicBezTo>
                  <a:cubicBezTo>
                    <a:pt x="416" y="312"/>
                    <a:pt x="480" y="417"/>
                    <a:pt x="563" y="479"/>
                  </a:cubicBezTo>
                  <a:cubicBezTo>
                    <a:pt x="854" y="625"/>
                    <a:pt x="1021" y="958"/>
                    <a:pt x="957" y="1291"/>
                  </a:cubicBezTo>
                  <a:cubicBezTo>
                    <a:pt x="874" y="1624"/>
                    <a:pt x="583" y="1852"/>
                    <a:pt x="272" y="1873"/>
                  </a:cubicBezTo>
                  <a:cubicBezTo>
                    <a:pt x="147" y="1873"/>
                    <a:pt x="64" y="1957"/>
                    <a:pt x="22" y="2060"/>
                  </a:cubicBezTo>
                  <a:cubicBezTo>
                    <a:pt x="0" y="2226"/>
                    <a:pt x="125" y="2373"/>
                    <a:pt x="292" y="2373"/>
                  </a:cubicBezTo>
                  <a:cubicBezTo>
                    <a:pt x="833" y="2351"/>
                    <a:pt x="1332" y="1957"/>
                    <a:pt x="1457" y="1394"/>
                  </a:cubicBezTo>
                  <a:cubicBezTo>
                    <a:pt x="1582" y="833"/>
                    <a:pt x="1290" y="271"/>
                    <a:pt x="791" y="21"/>
                  </a:cubicBezTo>
                  <a:cubicBezTo>
                    <a:pt x="758" y="7"/>
                    <a:pt x="724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5"/>
            <p:cNvSpPr/>
            <p:nvPr/>
          </p:nvSpPr>
          <p:spPr>
            <a:xfrm>
              <a:off x="5126100" y="2579375"/>
              <a:ext cx="20325" cy="28825"/>
            </a:xfrm>
            <a:custGeom>
              <a:avLst/>
              <a:gdLst/>
              <a:ahLst/>
              <a:cxnLst/>
              <a:rect l="l" t="t" r="r" b="b"/>
              <a:pathLst>
                <a:path w="813" h="1153" extrusionOk="0">
                  <a:moveTo>
                    <a:pt x="412" y="0"/>
                  </a:moveTo>
                  <a:cubicBezTo>
                    <a:pt x="361" y="0"/>
                    <a:pt x="308" y="27"/>
                    <a:pt x="291" y="91"/>
                  </a:cubicBezTo>
                  <a:cubicBezTo>
                    <a:pt x="271" y="154"/>
                    <a:pt x="291" y="196"/>
                    <a:pt x="333" y="237"/>
                  </a:cubicBezTo>
                  <a:cubicBezTo>
                    <a:pt x="479" y="320"/>
                    <a:pt x="541" y="487"/>
                    <a:pt x="499" y="632"/>
                  </a:cubicBezTo>
                  <a:cubicBezTo>
                    <a:pt x="458" y="798"/>
                    <a:pt x="313" y="903"/>
                    <a:pt x="147" y="903"/>
                  </a:cubicBezTo>
                  <a:cubicBezTo>
                    <a:pt x="105" y="903"/>
                    <a:pt x="42" y="945"/>
                    <a:pt x="22" y="986"/>
                  </a:cubicBezTo>
                  <a:cubicBezTo>
                    <a:pt x="0" y="1069"/>
                    <a:pt x="63" y="1153"/>
                    <a:pt x="147" y="1153"/>
                  </a:cubicBezTo>
                  <a:cubicBezTo>
                    <a:pt x="416" y="1153"/>
                    <a:pt x="666" y="965"/>
                    <a:pt x="749" y="695"/>
                  </a:cubicBezTo>
                  <a:cubicBezTo>
                    <a:pt x="812" y="424"/>
                    <a:pt x="687" y="154"/>
                    <a:pt x="458" y="8"/>
                  </a:cubicBezTo>
                  <a:cubicBezTo>
                    <a:pt x="443" y="3"/>
                    <a:pt x="428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5"/>
            <p:cNvSpPr/>
            <p:nvPr/>
          </p:nvSpPr>
          <p:spPr>
            <a:xfrm>
              <a:off x="5146900" y="2703750"/>
              <a:ext cx="35375" cy="39300"/>
            </a:xfrm>
            <a:custGeom>
              <a:avLst/>
              <a:gdLst/>
              <a:ahLst/>
              <a:cxnLst/>
              <a:rect l="l" t="t" r="r" b="b"/>
              <a:pathLst>
                <a:path w="1415" h="1572" extrusionOk="0">
                  <a:moveTo>
                    <a:pt x="450" y="0"/>
                  </a:moveTo>
                  <a:cubicBezTo>
                    <a:pt x="349" y="0"/>
                    <a:pt x="246" y="16"/>
                    <a:pt x="147" y="47"/>
                  </a:cubicBezTo>
                  <a:cubicBezTo>
                    <a:pt x="42" y="67"/>
                    <a:pt x="0" y="214"/>
                    <a:pt x="64" y="317"/>
                  </a:cubicBezTo>
                  <a:cubicBezTo>
                    <a:pt x="94" y="362"/>
                    <a:pt x="145" y="397"/>
                    <a:pt x="203" y="397"/>
                  </a:cubicBezTo>
                  <a:cubicBezTo>
                    <a:pt x="225" y="397"/>
                    <a:pt x="248" y="392"/>
                    <a:pt x="272" y="380"/>
                  </a:cubicBezTo>
                  <a:cubicBezTo>
                    <a:pt x="322" y="366"/>
                    <a:pt x="373" y="359"/>
                    <a:pt x="424" y="359"/>
                  </a:cubicBezTo>
                  <a:cubicBezTo>
                    <a:pt x="604" y="359"/>
                    <a:pt x="781" y="446"/>
                    <a:pt x="896" y="608"/>
                  </a:cubicBezTo>
                  <a:cubicBezTo>
                    <a:pt x="1021" y="816"/>
                    <a:pt x="999" y="1087"/>
                    <a:pt x="832" y="1254"/>
                  </a:cubicBezTo>
                  <a:cubicBezTo>
                    <a:pt x="771" y="1315"/>
                    <a:pt x="771" y="1420"/>
                    <a:pt x="812" y="1482"/>
                  </a:cubicBezTo>
                  <a:cubicBezTo>
                    <a:pt x="846" y="1539"/>
                    <a:pt x="906" y="1571"/>
                    <a:pt x="966" y="1571"/>
                  </a:cubicBezTo>
                  <a:cubicBezTo>
                    <a:pt x="1016" y="1571"/>
                    <a:pt x="1066" y="1550"/>
                    <a:pt x="1104" y="1503"/>
                  </a:cubicBezTo>
                  <a:cubicBezTo>
                    <a:pt x="1373" y="1212"/>
                    <a:pt x="1415" y="755"/>
                    <a:pt x="1187" y="400"/>
                  </a:cubicBezTo>
                  <a:cubicBezTo>
                    <a:pt x="1032" y="136"/>
                    <a:pt x="748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5"/>
            <p:cNvSpPr/>
            <p:nvPr/>
          </p:nvSpPr>
          <p:spPr>
            <a:xfrm>
              <a:off x="5053825" y="2638275"/>
              <a:ext cx="35875" cy="39550"/>
            </a:xfrm>
            <a:custGeom>
              <a:avLst/>
              <a:gdLst/>
              <a:ahLst/>
              <a:cxnLst/>
              <a:rect l="l" t="t" r="r" b="b"/>
              <a:pathLst>
                <a:path w="1435" h="1582" extrusionOk="0">
                  <a:moveTo>
                    <a:pt x="449" y="1"/>
                  </a:moveTo>
                  <a:cubicBezTo>
                    <a:pt x="355" y="1"/>
                    <a:pt x="260" y="15"/>
                    <a:pt x="167" y="45"/>
                  </a:cubicBezTo>
                  <a:cubicBezTo>
                    <a:pt x="62" y="86"/>
                    <a:pt x="0" y="231"/>
                    <a:pt x="83" y="336"/>
                  </a:cubicBezTo>
                  <a:cubicBezTo>
                    <a:pt x="113" y="380"/>
                    <a:pt x="165" y="414"/>
                    <a:pt x="222" y="414"/>
                  </a:cubicBezTo>
                  <a:cubicBezTo>
                    <a:pt x="245" y="414"/>
                    <a:pt x="268" y="409"/>
                    <a:pt x="291" y="398"/>
                  </a:cubicBezTo>
                  <a:cubicBezTo>
                    <a:pt x="341" y="384"/>
                    <a:pt x="391" y="378"/>
                    <a:pt x="441" y="378"/>
                  </a:cubicBezTo>
                  <a:cubicBezTo>
                    <a:pt x="621" y="378"/>
                    <a:pt x="796" y="464"/>
                    <a:pt x="894" y="627"/>
                  </a:cubicBezTo>
                  <a:cubicBezTo>
                    <a:pt x="1040" y="835"/>
                    <a:pt x="1019" y="1105"/>
                    <a:pt x="852" y="1271"/>
                  </a:cubicBezTo>
                  <a:cubicBezTo>
                    <a:pt x="791" y="1335"/>
                    <a:pt x="791" y="1438"/>
                    <a:pt x="832" y="1501"/>
                  </a:cubicBezTo>
                  <a:cubicBezTo>
                    <a:pt x="865" y="1556"/>
                    <a:pt x="921" y="1581"/>
                    <a:pt x="979" y="1581"/>
                  </a:cubicBezTo>
                  <a:cubicBezTo>
                    <a:pt x="1031" y="1581"/>
                    <a:pt x="1084" y="1560"/>
                    <a:pt x="1124" y="1521"/>
                  </a:cubicBezTo>
                  <a:cubicBezTo>
                    <a:pt x="1393" y="1230"/>
                    <a:pt x="1435" y="772"/>
                    <a:pt x="1207" y="419"/>
                  </a:cubicBezTo>
                  <a:cubicBezTo>
                    <a:pt x="1032" y="149"/>
                    <a:pt x="748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5152625" y="2664750"/>
              <a:ext cx="17175" cy="29400"/>
            </a:xfrm>
            <a:custGeom>
              <a:avLst/>
              <a:gdLst/>
              <a:ahLst/>
              <a:cxnLst/>
              <a:rect l="l" t="t" r="r" b="b"/>
              <a:pathLst>
                <a:path w="687" h="1176" extrusionOk="0">
                  <a:moveTo>
                    <a:pt x="115" y="1"/>
                  </a:moveTo>
                  <a:cubicBezTo>
                    <a:pt x="48" y="1"/>
                    <a:pt x="1" y="57"/>
                    <a:pt x="1" y="129"/>
                  </a:cubicBezTo>
                  <a:cubicBezTo>
                    <a:pt x="1" y="192"/>
                    <a:pt x="43" y="234"/>
                    <a:pt x="104" y="234"/>
                  </a:cubicBezTo>
                  <a:cubicBezTo>
                    <a:pt x="271" y="276"/>
                    <a:pt x="395" y="401"/>
                    <a:pt x="417" y="567"/>
                  </a:cubicBezTo>
                  <a:cubicBezTo>
                    <a:pt x="417" y="733"/>
                    <a:pt x="334" y="878"/>
                    <a:pt x="187" y="941"/>
                  </a:cubicBezTo>
                  <a:cubicBezTo>
                    <a:pt x="126" y="961"/>
                    <a:pt x="104" y="1003"/>
                    <a:pt x="104" y="1066"/>
                  </a:cubicBezTo>
                  <a:cubicBezTo>
                    <a:pt x="104" y="1135"/>
                    <a:pt x="161" y="1175"/>
                    <a:pt x="227" y="1175"/>
                  </a:cubicBezTo>
                  <a:cubicBezTo>
                    <a:pt x="241" y="1175"/>
                    <a:pt x="256" y="1173"/>
                    <a:pt x="271" y="1169"/>
                  </a:cubicBezTo>
                  <a:cubicBezTo>
                    <a:pt x="520" y="1066"/>
                    <a:pt x="687" y="817"/>
                    <a:pt x="645" y="525"/>
                  </a:cubicBezTo>
                  <a:cubicBezTo>
                    <a:pt x="625" y="254"/>
                    <a:pt x="395" y="46"/>
                    <a:pt x="146" y="4"/>
                  </a:cubicBezTo>
                  <a:cubicBezTo>
                    <a:pt x="135" y="2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5116225" y="2708375"/>
              <a:ext cx="25000" cy="25800"/>
            </a:xfrm>
            <a:custGeom>
              <a:avLst/>
              <a:gdLst/>
              <a:ahLst/>
              <a:cxnLst/>
              <a:rect l="l" t="t" r="r" b="b"/>
              <a:pathLst>
                <a:path w="1000" h="1032" extrusionOk="0">
                  <a:moveTo>
                    <a:pt x="345" y="0"/>
                  </a:moveTo>
                  <a:cubicBezTo>
                    <a:pt x="264" y="0"/>
                    <a:pt x="182" y="16"/>
                    <a:pt x="104" y="49"/>
                  </a:cubicBezTo>
                  <a:cubicBezTo>
                    <a:pt x="21" y="90"/>
                    <a:pt x="1" y="173"/>
                    <a:pt x="62" y="237"/>
                  </a:cubicBezTo>
                  <a:cubicBezTo>
                    <a:pt x="76" y="276"/>
                    <a:pt x="106" y="290"/>
                    <a:pt x="142" y="290"/>
                  </a:cubicBezTo>
                  <a:cubicBezTo>
                    <a:pt x="163" y="290"/>
                    <a:pt x="186" y="286"/>
                    <a:pt x="209" y="278"/>
                  </a:cubicBezTo>
                  <a:cubicBezTo>
                    <a:pt x="254" y="259"/>
                    <a:pt x="301" y="249"/>
                    <a:pt x="348" y="249"/>
                  </a:cubicBezTo>
                  <a:cubicBezTo>
                    <a:pt x="451" y="249"/>
                    <a:pt x="553" y="296"/>
                    <a:pt x="625" y="381"/>
                  </a:cubicBezTo>
                  <a:cubicBezTo>
                    <a:pt x="728" y="528"/>
                    <a:pt x="728" y="694"/>
                    <a:pt x="625" y="839"/>
                  </a:cubicBezTo>
                  <a:cubicBezTo>
                    <a:pt x="603" y="881"/>
                    <a:pt x="603" y="944"/>
                    <a:pt x="625" y="986"/>
                  </a:cubicBezTo>
                  <a:cubicBezTo>
                    <a:pt x="656" y="1016"/>
                    <a:pt x="692" y="1032"/>
                    <a:pt x="728" y="1032"/>
                  </a:cubicBezTo>
                  <a:cubicBezTo>
                    <a:pt x="765" y="1032"/>
                    <a:pt x="801" y="1016"/>
                    <a:pt x="833" y="986"/>
                  </a:cubicBezTo>
                  <a:cubicBezTo>
                    <a:pt x="999" y="756"/>
                    <a:pt x="999" y="465"/>
                    <a:pt x="811" y="237"/>
                  </a:cubicBezTo>
                  <a:cubicBezTo>
                    <a:pt x="697" y="79"/>
                    <a:pt x="523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5144825" y="2586375"/>
              <a:ext cx="36425" cy="35500"/>
            </a:xfrm>
            <a:custGeom>
              <a:avLst/>
              <a:gdLst/>
              <a:ahLst/>
              <a:cxnLst/>
              <a:rect l="l" t="t" r="r" b="b"/>
              <a:pathLst>
                <a:path w="1457" h="1420" extrusionOk="0">
                  <a:moveTo>
                    <a:pt x="1092" y="0"/>
                  </a:moveTo>
                  <a:cubicBezTo>
                    <a:pt x="1045" y="0"/>
                    <a:pt x="996" y="21"/>
                    <a:pt x="957" y="60"/>
                  </a:cubicBezTo>
                  <a:cubicBezTo>
                    <a:pt x="915" y="124"/>
                    <a:pt x="895" y="207"/>
                    <a:pt x="937" y="268"/>
                  </a:cubicBezTo>
                  <a:cubicBezTo>
                    <a:pt x="1062" y="456"/>
                    <a:pt x="1062" y="726"/>
                    <a:pt x="895" y="893"/>
                  </a:cubicBezTo>
                  <a:cubicBezTo>
                    <a:pt x="789" y="1013"/>
                    <a:pt x="647" y="1074"/>
                    <a:pt x="510" y="1074"/>
                  </a:cubicBezTo>
                  <a:cubicBezTo>
                    <a:pt x="434" y="1074"/>
                    <a:pt x="359" y="1055"/>
                    <a:pt x="291" y="1017"/>
                  </a:cubicBezTo>
                  <a:cubicBezTo>
                    <a:pt x="260" y="1002"/>
                    <a:pt x="228" y="995"/>
                    <a:pt x="198" y="995"/>
                  </a:cubicBezTo>
                  <a:cubicBezTo>
                    <a:pt x="148" y="995"/>
                    <a:pt x="102" y="1013"/>
                    <a:pt x="63" y="1039"/>
                  </a:cubicBezTo>
                  <a:cubicBezTo>
                    <a:pt x="0" y="1122"/>
                    <a:pt x="22" y="1267"/>
                    <a:pt x="125" y="1330"/>
                  </a:cubicBezTo>
                  <a:cubicBezTo>
                    <a:pt x="244" y="1390"/>
                    <a:pt x="376" y="1420"/>
                    <a:pt x="509" y="1420"/>
                  </a:cubicBezTo>
                  <a:cubicBezTo>
                    <a:pt x="749" y="1420"/>
                    <a:pt x="992" y="1322"/>
                    <a:pt x="1165" y="1122"/>
                  </a:cubicBezTo>
                  <a:cubicBezTo>
                    <a:pt x="1415" y="831"/>
                    <a:pt x="1456" y="393"/>
                    <a:pt x="1228" y="82"/>
                  </a:cubicBezTo>
                  <a:cubicBezTo>
                    <a:pt x="1195" y="27"/>
                    <a:pt x="1144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5239025" y="2584425"/>
              <a:ext cx="25450" cy="41525"/>
            </a:xfrm>
            <a:custGeom>
              <a:avLst/>
              <a:gdLst/>
              <a:ahLst/>
              <a:cxnLst/>
              <a:rect l="l" t="t" r="r" b="b"/>
              <a:pathLst>
                <a:path w="1018" h="1661" extrusionOk="0">
                  <a:moveTo>
                    <a:pt x="390" y="1"/>
                  </a:moveTo>
                  <a:cubicBezTo>
                    <a:pt x="304" y="1"/>
                    <a:pt x="222" y="61"/>
                    <a:pt x="207" y="160"/>
                  </a:cubicBezTo>
                  <a:cubicBezTo>
                    <a:pt x="185" y="222"/>
                    <a:pt x="227" y="305"/>
                    <a:pt x="310" y="346"/>
                  </a:cubicBezTo>
                  <a:cubicBezTo>
                    <a:pt x="518" y="430"/>
                    <a:pt x="643" y="659"/>
                    <a:pt x="623" y="887"/>
                  </a:cubicBezTo>
                  <a:cubicBezTo>
                    <a:pt x="581" y="1117"/>
                    <a:pt x="393" y="1283"/>
                    <a:pt x="165" y="1325"/>
                  </a:cubicBezTo>
                  <a:cubicBezTo>
                    <a:pt x="82" y="1325"/>
                    <a:pt x="18" y="1387"/>
                    <a:pt x="18" y="1470"/>
                  </a:cubicBezTo>
                  <a:cubicBezTo>
                    <a:pt x="0" y="1566"/>
                    <a:pt x="68" y="1660"/>
                    <a:pt x="176" y="1660"/>
                  </a:cubicBezTo>
                  <a:cubicBezTo>
                    <a:pt x="186" y="1660"/>
                    <a:pt x="196" y="1660"/>
                    <a:pt x="207" y="1658"/>
                  </a:cubicBezTo>
                  <a:cubicBezTo>
                    <a:pt x="581" y="1616"/>
                    <a:pt x="914" y="1325"/>
                    <a:pt x="955" y="929"/>
                  </a:cubicBezTo>
                  <a:cubicBezTo>
                    <a:pt x="1017" y="534"/>
                    <a:pt x="789" y="160"/>
                    <a:pt x="456" y="14"/>
                  </a:cubicBezTo>
                  <a:cubicBezTo>
                    <a:pt x="434" y="5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5245250" y="2636450"/>
              <a:ext cx="25450" cy="41500"/>
            </a:xfrm>
            <a:custGeom>
              <a:avLst/>
              <a:gdLst/>
              <a:ahLst/>
              <a:cxnLst/>
              <a:rect l="l" t="t" r="r" b="b"/>
              <a:pathLst>
                <a:path w="1018" h="1660" extrusionOk="0">
                  <a:moveTo>
                    <a:pt x="370" y="0"/>
                  </a:moveTo>
                  <a:cubicBezTo>
                    <a:pt x="291" y="0"/>
                    <a:pt x="223" y="57"/>
                    <a:pt x="207" y="138"/>
                  </a:cubicBezTo>
                  <a:cubicBezTo>
                    <a:pt x="186" y="221"/>
                    <a:pt x="227" y="304"/>
                    <a:pt x="310" y="326"/>
                  </a:cubicBezTo>
                  <a:cubicBezTo>
                    <a:pt x="518" y="429"/>
                    <a:pt x="643" y="637"/>
                    <a:pt x="602" y="887"/>
                  </a:cubicBezTo>
                  <a:cubicBezTo>
                    <a:pt x="582" y="1116"/>
                    <a:pt x="394" y="1283"/>
                    <a:pt x="166" y="1303"/>
                  </a:cubicBezTo>
                  <a:cubicBezTo>
                    <a:pt x="82" y="1324"/>
                    <a:pt x="19" y="1386"/>
                    <a:pt x="19" y="1469"/>
                  </a:cubicBezTo>
                  <a:cubicBezTo>
                    <a:pt x="1" y="1565"/>
                    <a:pt x="69" y="1660"/>
                    <a:pt x="176" y="1660"/>
                  </a:cubicBezTo>
                  <a:cubicBezTo>
                    <a:pt x="186" y="1660"/>
                    <a:pt x="197" y="1659"/>
                    <a:pt x="207" y="1657"/>
                  </a:cubicBezTo>
                  <a:cubicBezTo>
                    <a:pt x="582" y="1616"/>
                    <a:pt x="893" y="1324"/>
                    <a:pt x="956" y="928"/>
                  </a:cubicBezTo>
                  <a:cubicBezTo>
                    <a:pt x="1018" y="534"/>
                    <a:pt x="790" y="159"/>
                    <a:pt x="435" y="13"/>
                  </a:cubicBezTo>
                  <a:cubicBezTo>
                    <a:pt x="413" y="4"/>
                    <a:pt x="391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5192175" y="2697850"/>
              <a:ext cx="36425" cy="35350"/>
            </a:xfrm>
            <a:custGeom>
              <a:avLst/>
              <a:gdLst/>
              <a:ahLst/>
              <a:cxnLst/>
              <a:rect l="l" t="t" r="r" b="b"/>
              <a:pathLst>
                <a:path w="1457" h="1414" extrusionOk="0">
                  <a:moveTo>
                    <a:pt x="1089" y="1"/>
                  </a:moveTo>
                  <a:cubicBezTo>
                    <a:pt x="1041" y="1"/>
                    <a:pt x="993" y="17"/>
                    <a:pt x="957" y="53"/>
                  </a:cubicBezTo>
                  <a:cubicBezTo>
                    <a:pt x="915" y="117"/>
                    <a:pt x="915" y="200"/>
                    <a:pt x="957" y="283"/>
                  </a:cubicBezTo>
                  <a:cubicBezTo>
                    <a:pt x="1082" y="470"/>
                    <a:pt x="1060" y="719"/>
                    <a:pt x="894" y="907"/>
                  </a:cubicBezTo>
                  <a:cubicBezTo>
                    <a:pt x="802" y="1013"/>
                    <a:pt x="660" y="1068"/>
                    <a:pt x="521" y="1068"/>
                  </a:cubicBezTo>
                  <a:cubicBezTo>
                    <a:pt x="440" y="1068"/>
                    <a:pt x="360" y="1049"/>
                    <a:pt x="291" y="1010"/>
                  </a:cubicBezTo>
                  <a:cubicBezTo>
                    <a:pt x="262" y="996"/>
                    <a:pt x="233" y="989"/>
                    <a:pt x="205" y="989"/>
                  </a:cubicBezTo>
                  <a:cubicBezTo>
                    <a:pt x="155" y="989"/>
                    <a:pt x="110" y="1012"/>
                    <a:pt x="83" y="1052"/>
                  </a:cubicBezTo>
                  <a:cubicBezTo>
                    <a:pt x="0" y="1135"/>
                    <a:pt x="20" y="1260"/>
                    <a:pt x="125" y="1323"/>
                  </a:cubicBezTo>
                  <a:cubicBezTo>
                    <a:pt x="246" y="1384"/>
                    <a:pt x="380" y="1414"/>
                    <a:pt x="515" y="1414"/>
                  </a:cubicBezTo>
                  <a:cubicBezTo>
                    <a:pt x="753" y="1414"/>
                    <a:pt x="992" y="1321"/>
                    <a:pt x="1165" y="1135"/>
                  </a:cubicBezTo>
                  <a:cubicBezTo>
                    <a:pt x="1435" y="844"/>
                    <a:pt x="1456" y="408"/>
                    <a:pt x="1248" y="75"/>
                  </a:cubicBezTo>
                  <a:cubicBezTo>
                    <a:pt x="1213" y="28"/>
                    <a:pt x="1151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5250425" y="2771175"/>
              <a:ext cx="26025" cy="41400"/>
            </a:xfrm>
            <a:custGeom>
              <a:avLst/>
              <a:gdLst/>
              <a:ahLst/>
              <a:cxnLst/>
              <a:rect l="l" t="t" r="r" b="b"/>
              <a:pathLst>
                <a:path w="1041" h="1656" extrusionOk="0">
                  <a:moveTo>
                    <a:pt x="628" y="0"/>
                  </a:moveTo>
                  <a:cubicBezTo>
                    <a:pt x="606" y="0"/>
                    <a:pt x="584" y="4"/>
                    <a:pt x="561" y="13"/>
                  </a:cubicBezTo>
                  <a:cubicBezTo>
                    <a:pt x="208" y="158"/>
                    <a:pt x="0" y="532"/>
                    <a:pt x="62" y="929"/>
                  </a:cubicBezTo>
                  <a:cubicBezTo>
                    <a:pt x="125" y="1323"/>
                    <a:pt x="436" y="1614"/>
                    <a:pt x="832" y="1656"/>
                  </a:cubicBezTo>
                  <a:cubicBezTo>
                    <a:pt x="936" y="1656"/>
                    <a:pt x="1040" y="1553"/>
                    <a:pt x="1019" y="1448"/>
                  </a:cubicBezTo>
                  <a:cubicBezTo>
                    <a:pt x="999" y="1365"/>
                    <a:pt x="936" y="1303"/>
                    <a:pt x="852" y="1303"/>
                  </a:cubicBezTo>
                  <a:cubicBezTo>
                    <a:pt x="624" y="1281"/>
                    <a:pt x="436" y="1115"/>
                    <a:pt x="395" y="887"/>
                  </a:cubicBezTo>
                  <a:cubicBezTo>
                    <a:pt x="353" y="637"/>
                    <a:pt x="499" y="429"/>
                    <a:pt x="686" y="324"/>
                  </a:cubicBezTo>
                  <a:cubicBezTo>
                    <a:pt x="769" y="304"/>
                    <a:pt x="811" y="221"/>
                    <a:pt x="791" y="138"/>
                  </a:cubicBezTo>
                  <a:cubicBezTo>
                    <a:pt x="774" y="56"/>
                    <a:pt x="70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5149525" y="2753650"/>
              <a:ext cx="34350" cy="37050"/>
            </a:xfrm>
            <a:custGeom>
              <a:avLst/>
              <a:gdLst/>
              <a:ahLst/>
              <a:cxnLst/>
              <a:rect l="l" t="t" r="r" b="b"/>
              <a:pathLst>
                <a:path w="1374" h="1482" extrusionOk="0">
                  <a:moveTo>
                    <a:pt x="436" y="1"/>
                  </a:moveTo>
                  <a:cubicBezTo>
                    <a:pt x="339" y="1"/>
                    <a:pt x="241" y="17"/>
                    <a:pt x="145" y="48"/>
                  </a:cubicBezTo>
                  <a:cubicBezTo>
                    <a:pt x="42" y="90"/>
                    <a:pt x="0" y="215"/>
                    <a:pt x="62" y="318"/>
                  </a:cubicBezTo>
                  <a:cubicBezTo>
                    <a:pt x="93" y="366"/>
                    <a:pt x="148" y="389"/>
                    <a:pt x="209" y="389"/>
                  </a:cubicBezTo>
                  <a:cubicBezTo>
                    <a:pt x="229" y="389"/>
                    <a:pt x="249" y="386"/>
                    <a:pt x="270" y="381"/>
                  </a:cubicBezTo>
                  <a:cubicBezTo>
                    <a:pt x="325" y="359"/>
                    <a:pt x="382" y="349"/>
                    <a:pt x="440" y="349"/>
                  </a:cubicBezTo>
                  <a:cubicBezTo>
                    <a:pt x="602" y="349"/>
                    <a:pt x="766" y="430"/>
                    <a:pt x="874" y="568"/>
                  </a:cubicBezTo>
                  <a:cubicBezTo>
                    <a:pt x="999" y="776"/>
                    <a:pt x="977" y="1025"/>
                    <a:pt x="832" y="1192"/>
                  </a:cubicBezTo>
                  <a:cubicBezTo>
                    <a:pt x="791" y="1255"/>
                    <a:pt x="769" y="1338"/>
                    <a:pt x="832" y="1400"/>
                  </a:cubicBezTo>
                  <a:cubicBezTo>
                    <a:pt x="865" y="1455"/>
                    <a:pt x="915" y="1481"/>
                    <a:pt x="968" y="1481"/>
                  </a:cubicBezTo>
                  <a:cubicBezTo>
                    <a:pt x="1014" y="1481"/>
                    <a:pt x="1063" y="1461"/>
                    <a:pt x="1102" y="1421"/>
                  </a:cubicBezTo>
                  <a:cubicBezTo>
                    <a:pt x="1352" y="1130"/>
                    <a:pt x="1373" y="692"/>
                    <a:pt x="1144" y="381"/>
                  </a:cubicBezTo>
                  <a:cubicBezTo>
                    <a:pt x="989" y="133"/>
                    <a:pt x="718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5212425" y="2751100"/>
              <a:ext cx="42175" cy="25575"/>
            </a:xfrm>
            <a:custGeom>
              <a:avLst/>
              <a:gdLst/>
              <a:ahLst/>
              <a:cxnLst/>
              <a:rect l="l" t="t" r="r" b="b"/>
              <a:pathLst>
                <a:path w="1687" h="1023" extrusionOk="0">
                  <a:moveTo>
                    <a:pt x="1494" y="1"/>
                  </a:moveTo>
                  <a:cubicBezTo>
                    <a:pt x="1482" y="1"/>
                    <a:pt x="1470" y="2"/>
                    <a:pt x="1457" y="4"/>
                  </a:cubicBezTo>
                  <a:cubicBezTo>
                    <a:pt x="1395" y="26"/>
                    <a:pt x="1332" y="87"/>
                    <a:pt x="1332" y="170"/>
                  </a:cubicBezTo>
                  <a:cubicBezTo>
                    <a:pt x="1332" y="400"/>
                    <a:pt x="1166" y="608"/>
                    <a:pt x="938" y="650"/>
                  </a:cubicBezTo>
                  <a:cubicBezTo>
                    <a:pt x="897" y="661"/>
                    <a:pt x="857" y="666"/>
                    <a:pt x="818" y="666"/>
                  </a:cubicBezTo>
                  <a:cubicBezTo>
                    <a:pt x="632" y="666"/>
                    <a:pt x="462" y="554"/>
                    <a:pt x="375" y="400"/>
                  </a:cubicBezTo>
                  <a:cubicBezTo>
                    <a:pt x="343" y="337"/>
                    <a:pt x="288" y="309"/>
                    <a:pt x="226" y="309"/>
                  </a:cubicBezTo>
                  <a:cubicBezTo>
                    <a:pt x="207" y="309"/>
                    <a:pt x="187" y="312"/>
                    <a:pt x="167" y="317"/>
                  </a:cubicBezTo>
                  <a:cubicBezTo>
                    <a:pt x="64" y="337"/>
                    <a:pt x="1" y="462"/>
                    <a:pt x="64" y="566"/>
                  </a:cubicBezTo>
                  <a:cubicBezTo>
                    <a:pt x="204" y="846"/>
                    <a:pt x="504" y="1022"/>
                    <a:pt x="832" y="1022"/>
                  </a:cubicBezTo>
                  <a:cubicBezTo>
                    <a:pt x="894" y="1022"/>
                    <a:pt x="957" y="1016"/>
                    <a:pt x="1021" y="1003"/>
                  </a:cubicBezTo>
                  <a:cubicBezTo>
                    <a:pt x="1415" y="899"/>
                    <a:pt x="1665" y="566"/>
                    <a:pt x="1687" y="170"/>
                  </a:cubicBezTo>
                  <a:cubicBezTo>
                    <a:pt x="1687" y="78"/>
                    <a:pt x="1602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5172900" y="2674200"/>
              <a:ext cx="33850" cy="37800"/>
            </a:xfrm>
            <a:custGeom>
              <a:avLst/>
              <a:gdLst/>
              <a:ahLst/>
              <a:cxnLst/>
              <a:rect l="l" t="t" r="r" b="b"/>
              <a:pathLst>
                <a:path w="1354" h="1512" extrusionOk="0">
                  <a:moveTo>
                    <a:pt x="457" y="1"/>
                  </a:moveTo>
                  <a:cubicBezTo>
                    <a:pt x="414" y="1"/>
                    <a:pt x="370" y="16"/>
                    <a:pt x="333" y="42"/>
                  </a:cubicBezTo>
                  <a:cubicBezTo>
                    <a:pt x="64" y="334"/>
                    <a:pt x="1" y="750"/>
                    <a:pt x="209" y="1104"/>
                  </a:cubicBezTo>
                  <a:cubicBezTo>
                    <a:pt x="372" y="1366"/>
                    <a:pt x="652" y="1512"/>
                    <a:pt x="946" y="1512"/>
                  </a:cubicBezTo>
                  <a:cubicBezTo>
                    <a:pt x="1026" y="1512"/>
                    <a:pt x="1107" y="1501"/>
                    <a:pt x="1187" y="1479"/>
                  </a:cubicBezTo>
                  <a:cubicBezTo>
                    <a:pt x="1290" y="1457"/>
                    <a:pt x="1354" y="1332"/>
                    <a:pt x="1290" y="1229"/>
                  </a:cubicBezTo>
                  <a:cubicBezTo>
                    <a:pt x="1256" y="1177"/>
                    <a:pt x="1194" y="1140"/>
                    <a:pt x="1128" y="1140"/>
                  </a:cubicBezTo>
                  <a:cubicBezTo>
                    <a:pt x="1113" y="1140"/>
                    <a:pt x="1097" y="1142"/>
                    <a:pt x="1082" y="1146"/>
                  </a:cubicBezTo>
                  <a:cubicBezTo>
                    <a:pt x="1037" y="1159"/>
                    <a:pt x="991" y="1166"/>
                    <a:pt x="943" y="1166"/>
                  </a:cubicBezTo>
                  <a:cubicBezTo>
                    <a:pt x="772" y="1166"/>
                    <a:pt x="598" y="1079"/>
                    <a:pt x="500" y="916"/>
                  </a:cubicBezTo>
                  <a:cubicBezTo>
                    <a:pt x="375" y="708"/>
                    <a:pt x="417" y="459"/>
                    <a:pt x="583" y="292"/>
                  </a:cubicBezTo>
                  <a:cubicBezTo>
                    <a:pt x="646" y="251"/>
                    <a:pt x="646" y="147"/>
                    <a:pt x="605" y="84"/>
                  </a:cubicBezTo>
                  <a:cubicBezTo>
                    <a:pt x="569" y="26"/>
                    <a:pt x="514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5096975" y="2639900"/>
              <a:ext cx="30725" cy="25125"/>
            </a:xfrm>
            <a:custGeom>
              <a:avLst/>
              <a:gdLst/>
              <a:ahLst/>
              <a:cxnLst/>
              <a:rect l="l" t="t" r="r" b="b"/>
              <a:pathLst>
                <a:path w="1229" h="1005" extrusionOk="0">
                  <a:moveTo>
                    <a:pt x="989" y="0"/>
                  </a:moveTo>
                  <a:cubicBezTo>
                    <a:pt x="963" y="0"/>
                    <a:pt x="937" y="7"/>
                    <a:pt x="915" y="21"/>
                  </a:cubicBezTo>
                  <a:cubicBezTo>
                    <a:pt x="854" y="63"/>
                    <a:pt x="854" y="125"/>
                    <a:pt x="874" y="188"/>
                  </a:cubicBezTo>
                  <a:cubicBezTo>
                    <a:pt x="937" y="354"/>
                    <a:pt x="874" y="541"/>
                    <a:pt x="729" y="666"/>
                  </a:cubicBezTo>
                  <a:cubicBezTo>
                    <a:pt x="663" y="713"/>
                    <a:pt x="585" y="734"/>
                    <a:pt x="507" y="734"/>
                  </a:cubicBezTo>
                  <a:cubicBezTo>
                    <a:pt x="412" y="734"/>
                    <a:pt x="318" y="702"/>
                    <a:pt x="250" y="646"/>
                  </a:cubicBezTo>
                  <a:cubicBezTo>
                    <a:pt x="219" y="625"/>
                    <a:pt x="188" y="614"/>
                    <a:pt x="159" y="614"/>
                  </a:cubicBezTo>
                  <a:cubicBezTo>
                    <a:pt x="130" y="614"/>
                    <a:pt x="104" y="625"/>
                    <a:pt x="83" y="646"/>
                  </a:cubicBezTo>
                  <a:cubicBezTo>
                    <a:pt x="0" y="687"/>
                    <a:pt x="0" y="790"/>
                    <a:pt x="63" y="854"/>
                  </a:cubicBezTo>
                  <a:cubicBezTo>
                    <a:pt x="184" y="952"/>
                    <a:pt x="339" y="1004"/>
                    <a:pt x="496" y="1004"/>
                  </a:cubicBezTo>
                  <a:cubicBezTo>
                    <a:pt x="636" y="1004"/>
                    <a:pt x="778" y="962"/>
                    <a:pt x="895" y="874"/>
                  </a:cubicBezTo>
                  <a:cubicBezTo>
                    <a:pt x="1145" y="687"/>
                    <a:pt x="1228" y="374"/>
                    <a:pt x="1124" y="83"/>
                  </a:cubicBezTo>
                  <a:cubicBezTo>
                    <a:pt x="1096" y="28"/>
                    <a:pt x="1041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5158375" y="2633075"/>
              <a:ext cx="55125" cy="31100"/>
            </a:xfrm>
            <a:custGeom>
              <a:avLst/>
              <a:gdLst/>
              <a:ahLst/>
              <a:cxnLst/>
              <a:rect l="l" t="t" r="r" b="b"/>
              <a:pathLst>
                <a:path w="2205" h="1244" extrusionOk="0">
                  <a:moveTo>
                    <a:pt x="257" y="1"/>
                  </a:moveTo>
                  <a:cubicBezTo>
                    <a:pt x="124" y="1"/>
                    <a:pt x="1" y="118"/>
                    <a:pt x="21" y="253"/>
                  </a:cubicBezTo>
                  <a:cubicBezTo>
                    <a:pt x="82" y="730"/>
                    <a:pt x="457" y="1147"/>
                    <a:pt x="956" y="1230"/>
                  </a:cubicBezTo>
                  <a:cubicBezTo>
                    <a:pt x="1016" y="1239"/>
                    <a:pt x="1075" y="1244"/>
                    <a:pt x="1134" y="1244"/>
                  </a:cubicBezTo>
                  <a:cubicBezTo>
                    <a:pt x="1583" y="1244"/>
                    <a:pt x="1976" y="972"/>
                    <a:pt x="2143" y="586"/>
                  </a:cubicBezTo>
                  <a:cubicBezTo>
                    <a:pt x="2204" y="439"/>
                    <a:pt x="2121" y="294"/>
                    <a:pt x="1976" y="273"/>
                  </a:cubicBezTo>
                  <a:cubicBezTo>
                    <a:pt x="1959" y="270"/>
                    <a:pt x="1942" y="268"/>
                    <a:pt x="1926" y="268"/>
                  </a:cubicBezTo>
                  <a:cubicBezTo>
                    <a:pt x="1840" y="268"/>
                    <a:pt x="1761" y="311"/>
                    <a:pt x="1727" y="398"/>
                  </a:cubicBezTo>
                  <a:cubicBezTo>
                    <a:pt x="1632" y="641"/>
                    <a:pt x="1388" y="800"/>
                    <a:pt x="1129" y="800"/>
                  </a:cubicBezTo>
                  <a:cubicBezTo>
                    <a:pt x="1099" y="800"/>
                    <a:pt x="1069" y="798"/>
                    <a:pt x="1039" y="794"/>
                  </a:cubicBezTo>
                  <a:cubicBezTo>
                    <a:pt x="728" y="730"/>
                    <a:pt x="498" y="502"/>
                    <a:pt x="478" y="211"/>
                  </a:cubicBezTo>
                  <a:cubicBezTo>
                    <a:pt x="457" y="106"/>
                    <a:pt x="395" y="23"/>
                    <a:pt x="290" y="3"/>
                  </a:cubicBezTo>
                  <a:cubicBezTo>
                    <a:pt x="279" y="2"/>
                    <a:pt x="26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5098050" y="2670525"/>
              <a:ext cx="55100" cy="31100"/>
            </a:xfrm>
            <a:custGeom>
              <a:avLst/>
              <a:gdLst/>
              <a:ahLst/>
              <a:cxnLst/>
              <a:rect l="l" t="t" r="r" b="b"/>
              <a:pathLst>
                <a:path w="2204" h="1244" extrusionOk="0">
                  <a:moveTo>
                    <a:pt x="237" y="1"/>
                  </a:moveTo>
                  <a:cubicBezTo>
                    <a:pt x="105" y="1"/>
                    <a:pt x="0" y="117"/>
                    <a:pt x="20" y="253"/>
                  </a:cubicBezTo>
                  <a:cubicBezTo>
                    <a:pt x="62" y="752"/>
                    <a:pt x="436" y="1146"/>
                    <a:pt x="956" y="1230"/>
                  </a:cubicBezTo>
                  <a:cubicBezTo>
                    <a:pt x="1013" y="1239"/>
                    <a:pt x="1070" y="1244"/>
                    <a:pt x="1127" y="1244"/>
                  </a:cubicBezTo>
                  <a:cubicBezTo>
                    <a:pt x="1562" y="1244"/>
                    <a:pt x="1958" y="971"/>
                    <a:pt x="2142" y="586"/>
                  </a:cubicBezTo>
                  <a:cubicBezTo>
                    <a:pt x="2204" y="439"/>
                    <a:pt x="2121" y="294"/>
                    <a:pt x="1954" y="273"/>
                  </a:cubicBezTo>
                  <a:cubicBezTo>
                    <a:pt x="1944" y="270"/>
                    <a:pt x="1933" y="269"/>
                    <a:pt x="1921" y="269"/>
                  </a:cubicBezTo>
                  <a:cubicBezTo>
                    <a:pt x="1846" y="269"/>
                    <a:pt x="1763" y="325"/>
                    <a:pt x="1726" y="398"/>
                  </a:cubicBezTo>
                  <a:cubicBezTo>
                    <a:pt x="1614" y="641"/>
                    <a:pt x="1384" y="800"/>
                    <a:pt x="1113" y="800"/>
                  </a:cubicBezTo>
                  <a:cubicBezTo>
                    <a:pt x="1082" y="800"/>
                    <a:pt x="1051" y="798"/>
                    <a:pt x="1019" y="794"/>
                  </a:cubicBezTo>
                  <a:cubicBezTo>
                    <a:pt x="706" y="752"/>
                    <a:pt x="498" y="502"/>
                    <a:pt x="456" y="211"/>
                  </a:cubicBezTo>
                  <a:cubicBezTo>
                    <a:pt x="456" y="106"/>
                    <a:pt x="373" y="23"/>
                    <a:pt x="270" y="3"/>
                  </a:cubicBezTo>
                  <a:cubicBezTo>
                    <a:pt x="259" y="1"/>
                    <a:pt x="24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5181225" y="2598050"/>
              <a:ext cx="51525" cy="40850"/>
            </a:xfrm>
            <a:custGeom>
              <a:avLst/>
              <a:gdLst/>
              <a:ahLst/>
              <a:cxnLst/>
              <a:rect l="l" t="t" r="r" b="b"/>
              <a:pathLst>
                <a:path w="2061" h="1634" extrusionOk="0">
                  <a:moveTo>
                    <a:pt x="1222" y="1"/>
                  </a:moveTo>
                  <a:cubicBezTo>
                    <a:pt x="1005" y="1"/>
                    <a:pt x="783" y="64"/>
                    <a:pt x="583" y="198"/>
                  </a:cubicBezTo>
                  <a:cubicBezTo>
                    <a:pt x="167" y="489"/>
                    <a:pt x="0" y="1030"/>
                    <a:pt x="188" y="1487"/>
                  </a:cubicBezTo>
                  <a:cubicBezTo>
                    <a:pt x="216" y="1582"/>
                    <a:pt x="297" y="1633"/>
                    <a:pt x="385" y="1633"/>
                  </a:cubicBezTo>
                  <a:cubicBezTo>
                    <a:pt x="431" y="1633"/>
                    <a:pt x="478" y="1619"/>
                    <a:pt x="521" y="1591"/>
                  </a:cubicBezTo>
                  <a:cubicBezTo>
                    <a:pt x="605" y="1549"/>
                    <a:pt x="646" y="1424"/>
                    <a:pt x="605" y="1341"/>
                  </a:cubicBezTo>
                  <a:cubicBezTo>
                    <a:pt x="500" y="1071"/>
                    <a:pt x="605" y="738"/>
                    <a:pt x="854" y="572"/>
                  </a:cubicBezTo>
                  <a:cubicBezTo>
                    <a:pt x="965" y="488"/>
                    <a:pt x="1093" y="450"/>
                    <a:pt x="1219" y="450"/>
                  </a:cubicBezTo>
                  <a:cubicBezTo>
                    <a:pt x="1376" y="450"/>
                    <a:pt x="1529" y="509"/>
                    <a:pt x="1645" y="614"/>
                  </a:cubicBezTo>
                  <a:cubicBezTo>
                    <a:pt x="1686" y="644"/>
                    <a:pt x="1738" y="660"/>
                    <a:pt x="1790" y="660"/>
                  </a:cubicBezTo>
                  <a:cubicBezTo>
                    <a:pt x="1842" y="660"/>
                    <a:pt x="1894" y="644"/>
                    <a:pt x="1936" y="614"/>
                  </a:cubicBezTo>
                  <a:cubicBezTo>
                    <a:pt x="2039" y="530"/>
                    <a:pt x="2061" y="364"/>
                    <a:pt x="1936" y="259"/>
                  </a:cubicBezTo>
                  <a:cubicBezTo>
                    <a:pt x="1733" y="90"/>
                    <a:pt x="1481" y="1"/>
                    <a:pt x="1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5186975" y="2559325"/>
              <a:ext cx="54100" cy="35075"/>
            </a:xfrm>
            <a:custGeom>
              <a:avLst/>
              <a:gdLst/>
              <a:ahLst/>
              <a:cxnLst/>
              <a:rect l="l" t="t" r="r" b="b"/>
              <a:pathLst>
                <a:path w="2164" h="1403" extrusionOk="0">
                  <a:moveTo>
                    <a:pt x="1158" y="0"/>
                  </a:moveTo>
                  <a:cubicBezTo>
                    <a:pt x="1037" y="0"/>
                    <a:pt x="913" y="20"/>
                    <a:pt x="791" y="61"/>
                  </a:cubicBezTo>
                  <a:cubicBezTo>
                    <a:pt x="311" y="227"/>
                    <a:pt x="0" y="706"/>
                    <a:pt x="42" y="1206"/>
                  </a:cubicBezTo>
                  <a:cubicBezTo>
                    <a:pt x="58" y="1325"/>
                    <a:pt x="161" y="1403"/>
                    <a:pt x="266" y="1403"/>
                  </a:cubicBezTo>
                  <a:cubicBezTo>
                    <a:pt x="289" y="1403"/>
                    <a:pt x="311" y="1399"/>
                    <a:pt x="333" y="1392"/>
                  </a:cubicBezTo>
                  <a:cubicBezTo>
                    <a:pt x="436" y="1350"/>
                    <a:pt x="499" y="1267"/>
                    <a:pt x="499" y="1164"/>
                  </a:cubicBezTo>
                  <a:cubicBezTo>
                    <a:pt x="478" y="873"/>
                    <a:pt x="644" y="581"/>
                    <a:pt x="935" y="498"/>
                  </a:cubicBezTo>
                  <a:cubicBezTo>
                    <a:pt x="1011" y="471"/>
                    <a:pt x="1089" y="458"/>
                    <a:pt x="1164" y="458"/>
                  </a:cubicBezTo>
                  <a:cubicBezTo>
                    <a:pt x="1380" y="458"/>
                    <a:pt x="1583" y="563"/>
                    <a:pt x="1706" y="748"/>
                  </a:cubicBezTo>
                  <a:cubicBezTo>
                    <a:pt x="1751" y="809"/>
                    <a:pt x="1819" y="847"/>
                    <a:pt x="1885" y="847"/>
                  </a:cubicBezTo>
                  <a:cubicBezTo>
                    <a:pt x="1910" y="847"/>
                    <a:pt x="1933" y="842"/>
                    <a:pt x="1956" y="831"/>
                  </a:cubicBezTo>
                  <a:cubicBezTo>
                    <a:pt x="2100" y="790"/>
                    <a:pt x="2164" y="623"/>
                    <a:pt x="2080" y="498"/>
                  </a:cubicBezTo>
                  <a:cubicBezTo>
                    <a:pt x="1876" y="184"/>
                    <a:pt x="1530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4976850" y="2466175"/>
              <a:ext cx="9875" cy="2750"/>
            </a:xfrm>
            <a:custGeom>
              <a:avLst/>
              <a:gdLst/>
              <a:ahLst/>
              <a:cxnLst/>
              <a:rect l="l" t="t" r="r" b="b"/>
              <a:pathLst>
                <a:path w="395" h="110" extrusionOk="0">
                  <a:moveTo>
                    <a:pt x="0" y="0"/>
                  </a:moveTo>
                  <a:cubicBezTo>
                    <a:pt x="20" y="42"/>
                    <a:pt x="62" y="83"/>
                    <a:pt x="103" y="105"/>
                  </a:cubicBezTo>
                  <a:cubicBezTo>
                    <a:pt x="124" y="108"/>
                    <a:pt x="144" y="110"/>
                    <a:pt x="164" y="110"/>
                  </a:cubicBezTo>
                  <a:cubicBezTo>
                    <a:pt x="262" y="110"/>
                    <a:pt x="343" y="7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5017400" y="2466175"/>
              <a:ext cx="16125" cy="18475"/>
            </a:xfrm>
            <a:custGeom>
              <a:avLst/>
              <a:gdLst/>
              <a:ahLst/>
              <a:cxnLst/>
              <a:rect l="l" t="t" r="r" b="b"/>
              <a:pathLst>
                <a:path w="645" h="739" extrusionOk="0">
                  <a:moveTo>
                    <a:pt x="1" y="0"/>
                  </a:moveTo>
                  <a:cubicBezTo>
                    <a:pt x="104" y="147"/>
                    <a:pt x="146" y="291"/>
                    <a:pt x="126" y="458"/>
                  </a:cubicBezTo>
                  <a:cubicBezTo>
                    <a:pt x="126" y="583"/>
                    <a:pt x="187" y="688"/>
                    <a:pt x="292" y="729"/>
                  </a:cubicBezTo>
                  <a:cubicBezTo>
                    <a:pt x="317" y="735"/>
                    <a:pt x="342" y="738"/>
                    <a:pt x="366" y="738"/>
                  </a:cubicBezTo>
                  <a:cubicBezTo>
                    <a:pt x="504" y="738"/>
                    <a:pt x="625" y="641"/>
                    <a:pt x="625" y="499"/>
                  </a:cubicBezTo>
                  <a:cubicBezTo>
                    <a:pt x="645" y="333"/>
                    <a:pt x="625" y="167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4920125" y="2466175"/>
              <a:ext cx="25525" cy="5325"/>
            </a:xfrm>
            <a:custGeom>
              <a:avLst/>
              <a:gdLst/>
              <a:ahLst/>
              <a:cxnLst/>
              <a:rect l="l" t="t" r="r" b="b"/>
              <a:pathLst>
                <a:path w="1021" h="213" extrusionOk="0">
                  <a:moveTo>
                    <a:pt x="1" y="0"/>
                  </a:moveTo>
                  <a:cubicBezTo>
                    <a:pt x="22" y="105"/>
                    <a:pt x="105" y="188"/>
                    <a:pt x="209" y="208"/>
                  </a:cubicBezTo>
                  <a:cubicBezTo>
                    <a:pt x="245" y="211"/>
                    <a:pt x="282" y="212"/>
                    <a:pt x="318" y="212"/>
                  </a:cubicBezTo>
                  <a:cubicBezTo>
                    <a:pt x="572" y="212"/>
                    <a:pt x="820" y="146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4952375" y="2466175"/>
              <a:ext cx="32800" cy="40875"/>
            </a:xfrm>
            <a:custGeom>
              <a:avLst/>
              <a:gdLst/>
              <a:ahLst/>
              <a:cxnLst/>
              <a:rect l="l" t="t" r="r" b="b"/>
              <a:pathLst>
                <a:path w="1312" h="1635" extrusionOk="0">
                  <a:moveTo>
                    <a:pt x="480" y="0"/>
                  </a:moveTo>
                  <a:cubicBezTo>
                    <a:pt x="480" y="0"/>
                    <a:pt x="458" y="0"/>
                    <a:pt x="458" y="22"/>
                  </a:cubicBezTo>
                  <a:cubicBezTo>
                    <a:pt x="147" y="250"/>
                    <a:pt x="0" y="688"/>
                    <a:pt x="167" y="1082"/>
                  </a:cubicBezTo>
                  <a:cubicBezTo>
                    <a:pt x="314" y="1431"/>
                    <a:pt x="639" y="1634"/>
                    <a:pt x="984" y="1634"/>
                  </a:cubicBezTo>
                  <a:cubicBezTo>
                    <a:pt x="1030" y="1634"/>
                    <a:pt x="1077" y="1630"/>
                    <a:pt x="1124" y="1623"/>
                  </a:cubicBezTo>
                  <a:cubicBezTo>
                    <a:pt x="1249" y="1623"/>
                    <a:pt x="1312" y="1498"/>
                    <a:pt x="1270" y="1373"/>
                  </a:cubicBezTo>
                  <a:cubicBezTo>
                    <a:pt x="1253" y="1305"/>
                    <a:pt x="1193" y="1264"/>
                    <a:pt x="1126" y="1264"/>
                  </a:cubicBezTo>
                  <a:cubicBezTo>
                    <a:pt x="1112" y="1264"/>
                    <a:pt x="1097" y="1266"/>
                    <a:pt x="1082" y="1270"/>
                  </a:cubicBezTo>
                  <a:cubicBezTo>
                    <a:pt x="1065" y="1271"/>
                    <a:pt x="1048" y="1272"/>
                    <a:pt x="1030" y="1272"/>
                  </a:cubicBezTo>
                  <a:cubicBezTo>
                    <a:pt x="801" y="1272"/>
                    <a:pt x="597" y="1149"/>
                    <a:pt x="500" y="937"/>
                  </a:cubicBezTo>
                  <a:cubicBezTo>
                    <a:pt x="417" y="708"/>
                    <a:pt x="500" y="458"/>
                    <a:pt x="688" y="313"/>
                  </a:cubicBezTo>
                  <a:cubicBezTo>
                    <a:pt x="749" y="250"/>
                    <a:pt x="771" y="167"/>
                    <a:pt x="729" y="83"/>
                  </a:cubicBezTo>
                  <a:cubicBezTo>
                    <a:pt x="729" y="42"/>
                    <a:pt x="688" y="22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4878525" y="2466175"/>
              <a:ext cx="7850" cy="8450"/>
            </a:xfrm>
            <a:custGeom>
              <a:avLst/>
              <a:gdLst/>
              <a:ahLst/>
              <a:cxnLst/>
              <a:rect l="l" t="t" r="r" b="b"/>
              <a:pathLst>
                <a:path w="314" h="338" extrusionOk="0">
                  <a:moveTo>
                    <a:pt x="42" y="0"/>
                  </a:moveTo>
                  <a:cubicBezTo>
                    <a:pt x="22" y="63"/>
                    <a:pt x="0" y="147"/>
                    <a:pt x="0" y="230"/>
                  </a:cubicBezTo>
                  <a:cubicBezTo>
                    <a:pt x="19" y="283"/>
                    <a:pt x="67" y="337"/>
                    <a:pt x="134" y="337"/>
                  </a:cubicBezTo>
                  <a:cubicBezTo>
                    <a:pt x="144" y="337"/>
                    <a:pt x="155" y="336"/>
                    <a:pt x="167" y="333"/>
                  </a:cubicBezTo>
                  <a:cubicBezTo>
                    <a:pt x="230" y="313"/>
                    <a:pt x="250" y="271"/>
                    <a:pt x="250" y="208"/>
                  </a:cubicBezTo>
                  <a:cubicBezTo>
                    <a:pt x="250" y="147"/>
                    <a:pt x="272" y="63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4989825" y="2471625"/>
              <a:ext cx="26575" cy="24125"/>
            </a:xfrm>
            <a:custGeom>
              <a:avLst/>
              <a:gdLst/>
              <a:ahLst/>
              <a:cxnLst/>
              <a:rect l="l" t="t" r="r" b="b"/>
              <a:pathLst>
                <a:path w="1063" h="965" extrusionOk="0">
                  <a:moveTo>
                    <a:pt x="386" y="1"/>
                  </a:moveTo>
                  <a:cubicBezTo>
                    <a:pt x="273" y="1"/>
                    <a:pt x="161" y="33"/>
                    <a:pt x="64" y="95"/>
                  </a:cubicBezTo>
                  <a:cubicBezTo>
                    <a:pt x="0" y="137"/>
                    <a:pt x="0" y="240"/>
                    <a:pt x="64" y="303"/>
                  </a:cubicBezTo>
                  <a:cubicBezTo>
                    <a:pt x="88" y="315"/>
                    <a:pt x="119" y="327"/>
                    <a:pt x="149" y="327"/>
                  </a:cubicBezTo>
                  <a:cubicBezTo>
                    <a:pt x="170" y="327"/>
                    <a:pt x="191" y="321"/>
                    <a:pt x="208" y="303"/>
                  </a:cubicBezTo>
                  <a:cubicBezTo>
                    <a:pt x="261" y="268"/>
                    <a:pt x="324" y="251"/>
                    <a:pt x="389" y="251"/>
                  </a:cubicBezTo>
                  <a:cubicBezTo>
                    <a:pt x="480" y="251"/>
                    <a:pt x="574" y="284"/>
                    <a:pt x="646" y="345"/>
                  </a:cubicBezTo>
                  <a:cubicBezTo>
                    <a:pt x="771" y="470"/>
                    <a:pt x="791" y="636"/>
                    <a:pt x="708" y="781"/>
                  </a:cubicBezTo>
                  <a:cubicBezTo>
                    <a:pt x="688" y="822"/>
                    <a:pt x="688" y="886"/>
                    <a:pt x="729" y="927"/>
                  </a:cubicBezTo>
                  <a:cubicBezTo>
                    <a:pt x="755" y="953"/>
                    <a:pt x="789" y="964"/>
                    <a:pt x="822" y="964"/>
                  </a:cubicBezTo>
                  <a:cubicBezTo>
                    <a:pt x="868" y="964"/>
                    <a:pt x="913" y="942"/>
                    <a:pt x="937" y="906"/>
                  </a:cubicBezTo>
                  <a:cubicBezTo>
                    <a:pt x="1062" y="656"/>
                    <a:pt x="1021" y="365"/>
                    <a:pt x="813" y="178"/>
                  </a:cubicBezTo>
                  <a:cubicBezTo>
                    <a:pt x="693" y="59"/>
                    <a:pt x="53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4951875" y="2515850"/>
              <a:ext cx="26525" cy="24100"/>
            </a:xfrm>
            <a:custGeom>
              <a:avLst/>
              <a:gdLst/>
              <a:ahLst/>
              <a:cxnLst/>
              <a:rect l="l" t="t" r="r" b="b"/>
              <a:pathLst>
                <a:path w="1061" h="964" extrusionOk="0">
                  <a:moveTo>
                    <a:pt x="407" y="0"/>
                  </a:moveTo>
                  <a:cubicBezTo>
                    <a:pt x="294" y="0"/>
                    <a:pt x="181" y="32"/>
                    <a:pt x="84" y="94"/>
                  </a:cubicBezTo>
                  <a:cubicBezTo>
                    <a:pt x="20" y="135"/>
                    <a:pt x="1" y="240"/>
                    <a:pt x="62" y="302"/>
                  </a:cubicBezTo>
                  <a:cubicBezTo>
                    <a:pt x="86" y="314"/>
                    <a:pt x="117" y="326"/>
                    <a:pt x="147" y="326"/>
                  </a:cubicBezTo>
                  <a:cubicBezTo>
                    <a:pt x="169" y="326"/>
                    <a:pt x="191" y="319"/>
                    <a:pt x="209" y="302"/>
                  </a:cubicBezTo>
                  <a:cubicBezTo>
                    <a:pt x="269" y="267"/>
                    <a:pt x="337" y="251"/>
                    <a:pt x="403" y="251"/>
                  </a:cubicBezTo>
                  <a:cubicBezTo>
                    <a:pt x="495" y="251"/>
                    <a:pt x="584" y="283"/>
                    <a:pt x="645" y="343"/>
                  </a:cubicBezTo>
                  <a:cubicBezTo>
                    <a:pt x="769" y="468"/>
                    <a:pt x="791" y="635"/>
                    <a:pt x="728" y="781"/>
                  </a:cubicBezTo>
                  <a:cubicBezTo>
                    <a:pt x="708" y="843"/>
                    <a:pt x="708" y="884"/>
                    <a:pt x="749" y="926"/>
                  </a:cubicBezTo>
                  <a:cubicBezTo>
                    <a:pt x="775" y="952"/>
                    <a:pt x="805" y="964"/>
                    <a:pt x="834" y="964"/>
                  </a:cubicBezTo>
                  <a:cubicBezTo>
                    <a:pt x="873" y="964"/>
                    <a:pt x="912" y="942"/>
                    <a:pt x="936" y="906"/>
                  </a:cubicBezTo>
                  <a:cubicBezTo>
                    <a:pt x="1061" y="656"/>
                    <a:pt x="1019" y="365"/>
                    <a:pt x="833" y="177"/>
                  </a:cubicBezTo>
                  <a:cubicBezTo>
                    <a:pt x="713" y="58"/>
                    <a:pt x="560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4867625" y="2500200"/>
              <a:ext cx="57225" cy="61250"/>
            </a:xfrm>
            <a:custGeom>
              <a:avLst/>
              <a:gdLst/>
              <a:ahLst/>
              <a:cxnLst/>
              <a:rect l="l" t="t" r="r" b="b"/>
              <a:pathLst>
                <a:path w="2289" h="2450" extrusionOk="0">
                  <a:moveTo>
                    <a:pt x="756" y="0"/>
                  </a:moveTo>
                  <a:cubicBezTo>
                    <a:pt x="585" y="0"/>
                    <a:pt x="413" y="31"/>
                    <a:pt x="250" y="95"/>
                  </a:cubicBezTo>
                  <a:cubicBezTo>
                    <a:pt x="62" y="159"/>
                    <a:pt x="0" y="387"/>
                    <a:pt x="103" y="533"/>
                  </a:cubicBezTo>
                  <a:cubicBezTo>
                    <a:pt x="165" y="610"/>
                    <a:pt x="262" y="652"/>
                    <a:pt x="349" y="652"/>
                  </a:cubicBezTo>
                  <a:cubicBezTo>
                    <a:pt x="380" y="652"/>
                    <a:pt x="410" y="647"/>
                    <a:pt x="436" y="636"/>
                  </a:cubicBezTo>
                  <a:cubicBezTo>
                    <a:pt x="533" y="602"/>
                    <a:pt x="634" y="585"/>
                    <a:pt x="734" y="585"/>
                  </a:cubicBezTo>
                  <a:cubicBezTo>
                    <a:pt x="1003" y="585"/>
                    <a:pt x="1269" y="707"/>
                    <a:pt x="1435" y="949"/>
                  </a:cubicBezTo>
                  <a:cubicBezTo>
                    <a:pt x="1665" y="1261"/>
                    <a:pt x="1643" y="1677"/>
                    <a:pt x="1393" y="1968"/>
                  </a:cubicBezTo>
                  <a:cubicBezTo>
                    <a:pt x="1310" y="2073"/>
                    <a:pt x="1310" y="2218"/>
                    <a:pt x="1373" y="2322"/>
                  </a:cubicBezTo>
                  <a:cubicBezTo>
                    <a:pt x="1438" y="2408"/>
                    <a:pt x="1530" y="2450"/>
                    <a:pt x="1618" y="2450"/>
                  </a:cubicBezTo>
                  <a:cubicBezTo>
                    <a:pt x="1701" y="2450"/>
                    <a:pt x="1780" y="2413"/>
                    <a:pt x="1831" y="2342"/>
                  </a:cubicBezTo>
                  <a:cubicBezTo>
                    <a:pt x="2247" y="1865"/>
                    <a:pt x="2289" y="1136"/>
                    <a:pt x="1914" y="595"/>
                  </a:cubicBezTo>
                  <a:cubicBezTo>
                    <a:pt x="1629" y="206"/>
                    <a:pt x="1195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4929000" y="2499925"/>
              <a:ext cx="24400" cy="41975"/>
            </a:xfrm>
            <a:custGeom>
              <a:avLst/>
              <a:gdLst/>
              <a:ahLst/>
              <a:cxnLst/>
              <a:rect l="l" t="t" r="r" b="b"/>
              <a:pathLst>
                <a:path w="976" h="1679" extrusionOk="0">
                  <a:moveTo>
                    <a:pt x="797" y="0"/>
                  </a:moveTo>
                  <a:cubicBezTo>
                    <a:pt x="788" y="0"/>
                    <a:pt x="778" y="1"/>
                    <a:pt x="769" y="3"/>
                  </a:cubicBezTo>
                  <a:cubicBezTo>
                    <a:pt x="375" y="65"/>
                    <a:pt x="83" y="378"/>
                    <a:pt x="42" y="772"/>
                  </a:cubicBezTo>
                  <a:cubicBezTo>
                    <a:pt x="0" y="1168"/>
                    <a:pt x="228" y="1521"/>
                    <a:pt x="583" y="1668"/>
                  </a:cubicBezTo>
                  <a:cubicBezTo>
                    <a:pt x="601" y="1675"/>
                    <a:pt x="620" y="1679"/>
                    <a:pt x="640" y="1679"/>
                  </a:cubicBezTo>
                  <a:cubicBezTo>
                    <a:pt x="727" y="1679"/>
                    <a:pt x="815" y="1607"/>
                    <a:pt x="832" y="1521"/>
                  </a:cubicBezTo>
                  <a:cubicBezTo>
                    <a:pt x="832" y="1438"/>
                    <a:pt x="791" y="1355"/>
                    <a:pt x="707" y="1335"/>
                  </a:cubicBezTo>
                  <a:cubicBezTo>
                    <a:pt x="499" y="1252"/>
                    <a:pt x="353" y="1043"/>
                    <a:pt x="375" y="814"/>
                  </a:cubicBezTo>
                  <a:cubicBezTo>
                    <a:pt x="416" y="564"/>
                    <a:pt x="583" y="378"/>
                    <a:pt x="811" y="356"/>
                  </a:cubicBezTo>
                  <a:cubicBezTo>
                    <a:pt x="894" y="336"/>
                    <a:pt x="957" y="273"/>
                    <a:pt x="957" y="190"/>
                  </a:cubicBezTo>
                  <a:cubicBezTo>
                    <a:pt x="975" y="96"/>
                    <a:pt x="891" y="0"/>
                    <a:pt x="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4852025" y="2466175"/>
              <a:ext cx="18750" cy="28850"/>
            </a:xfrm>
            <a:custGeom>
              <a:avLst/>
              <a:gdLst/>
              <a:ahLst/>
              <a:cxnLst/>
              <a:rect l="l" t="t" r="r" b="b"/>
              <a:pathLst>
                <a:path w="750" h="1154" extrusionOk="0">
                  <a:moveTo>
                    <a:pt x="103" y="0"/>
                  </a:moveTo>
                  <a:cubicBezTo>
                    <a:pt x="186" y="63"/>
                    <a:pt x="250" y="147"/>
                    <a:pt x="291" y="250"/>
                  </a:cubicBezTo>
                  <a:cubicBezTo>
                    <a:pt x="353" y="458"/>
                    <a:pt x="270" y="708"/>
                    <a:pt x="83" y="832"/>
                  </a:cubicBezTo>
                  <a:cubicBezTo>
                    <a:pt x="20" y="874"/>
                    <a:pt x="0" y="957"/>
                    <a:pt x="20" y="1040"/>
                  </a:cubicBezTo>
                  <a:cubicBezTo>
                    <a:pt x="48" y="1111"/>
                    <a:pt x="115" y="1153"/>
                    <a:pt x="187" y="1153"/>
                  </a:cubicBezTo>
                  <a:cubicBezTo>
                    <a:pt x="222" y="1153"/>
                    <a:pt x="258" y="1144"/>
                    <a:pt x="291" y="1124"/>
                  </a:cubicBezTo>
                  <a:cubicBezTo>
                    <a:pt x="603" y="916"/>
                    <a:pt x="749" y="499"/>
                    <a:pt x="603" y="125"/>
                  </a:cubicBezTo>
                  <a:cubicBezTo>
                    <a:pt x="603" y="83"/>
                    <a:pt x="583" y="42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4900375" y="2475525"/>
              <a:ext cx="43200" cy="21900"/>
            </a:xfrm>
            <a:custGeom>
              <a:avLst/>
              <a:gdLst/>
              <a:ahLst/>
              <a:cxnLst/>
              <a:rect l="l" t="t" r="r" b="b"/>
              <a:pathLst>
                <a:path w="1728" h="876" extrusionOk="0">
                  <a:moveTo>
                    <a:pt x="208" y="1"/>
                  </a:moveTo>
                  <a:cubicBezTo>
                    <a:pt x="83" y="1"/>
                    <a:pt x="0" y="105"/>
                    <a:pt x="22" y="209"/>
                  </a:cubicBezTo>
                  <a:cubicBezTo>
                    <a:pt x="105" y="583"/>
                    <a:pt x="438" y="874"/>
                    <a:pt x="832" y="874"/>
                  </a:cubicBezTo>
                  <a:cubicBezTo>
                    <a:pt x="848" y="875"/>
                    <a:pt x="863" y="876"/>
                    <a:pt x="879" y="876"/>
                  </a:cubicBezTo>
                  <a:cubicBezTo>
                    <a:pt x="1273" y="876"/>
                    <a:pt x="1585" y="612"/>
                    <a:pt x="1686" y="272"/>
                  </a:cubicBezTo>
                  <a:cubicBezTo>
                    <a:pt x="1728" y="147"/>
                    <a:pt x="1644" y="42"/>
                    <a:pt x="1540" y="42"/>
                  </a:cubicBezTo>
                  <a:cubicBezTo>
                    <a:pt x="1456" y="42"/>
                    <a:pt x="1373" y="84"/>
                    <a:pt x="1353" y="167"/>
                  </a:cubicBezTo>
                  <a:cubicBezTo>
                    <a:pt x="1293" y="364"/>
                    <a:pt x="1104" y="523"/>
                    <a:pt x="891" y="523"/>
                  </a:cubicBezTo>
                  <a:cubicBezTo>
                    <a:pt x="879" y="523"/>
                    <a:pt x="866" y="523"/>
                    <a:pt x="854" y="522"/>
                  </a:cubicBezTo>
                  <a:cubicBezTo>
                    <a:pt x="604" y="522"/>
                    <a:pt x="416" y="355"/>
                    <a:pt x="375" y="125"/>
                  </a:cubicBezTo>
                  <a:cubicBezTo>
                    <a:pt x="355" y="64"/>
                    <a:pt x="291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5052225" y="2466175"/>
              <a:ext cx="57800" cy="32050"/>
            </a:xfrm>
            <a:custGeom>
              <a:avLst/>
              <a:gdLst/>
              <a:ahLst/>
              <a:cxnLst/>
              <a:rect l="l" t="t" r="r" b="b"/>
              <a:pathLst>
                <a:path w="2312" h="1282" extrusionOk="0">
                  <a:moveTo>
                    <a:pt x="64" y="0"/>
                  </a:moveTo>
                  <a:cubicBezTo>
                    <a:pt x="1" y="125"/>
                    <a:pt x="43" y="271"/>
                    <a:pt x="167" y="355"/>
                  </a:cubicBezTo>
                  <a:cubicBezTo>
                    <a:pt x="202" y="368"/>
                    <a:pt x="239" y="375"/>
                    <a:pt x="276" y="375"/>
                  </a:cubicBezTo>
                  <a:cubicBezTo>
                    <a:pt x="350" y="375"/>
                    <a:pt x="425" y="347"/>
                    <a:pt x="480" y="291"/>
                  </a:cubicBezTo>
                  <a:cubicBezTo>
                    <a:pt x="613" y="146"/>
                    <a:pt x="814" y="59"/>
                    <a:pt x="1018" y="59"/>
                  </a:cubicBezTo>
                  <a:cubicBezTo>
                    <a:pt x="1133" y="59"/>
                    <a:pt x="1249" y="87"/>
                    <a:pt x="1354" y="147"/>
                  </a:cubicBezTo>
                  <a:cubicBezTo>
                    <a:pt x="1665" y="313"/>
                    <a:pt x="1812" y="646"/>
                    <a:pt x="1728" y="957"/>
                  </a:cubicBezTo>
                  <a:cubicBezTo>
                    <a:pt x="1707" y="1082"/>
                    <a:pt x="1748" y="1187"/>
                    <a:pt x="1853" y="1248"/>
                  </a:cubicBezTo>
                  <a:cubicBezTo>
                    <a:pt x="1892" y="1271"/>
                    <a:pt x="1934" y="1281"/>
                    <a:pt x="1975" y="1281"/>
                  </a:cubicBezTo>
                  <a:cubicBezTo>
                    <a:pt x="2088" y="1281"/>
                    <a:pt x="2197" y="1204"/>
                    <a:pt x="2228" y="1082"/>
                  </a:cubicBezTo>
                  <a:cubicBezTo>
                    <a:pt x="2311" y="708"/>
                    <a:pt x="2206" y="291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4996075" y="2524975"/>
              <a:ext cx="48400" cy="55175"/>
            </a:xfrm>
            <a:custGeom>
              <a:avLst/>
              <a:gdLst/>
              <a:ahLst/>
              <a:cxnLst/>
              <a:rect l="l" t="t" r="r" b="b"/>
              <a:pathLst>
                <a:path w="1936" h="2207" extrusionOk="0">
                  <a:moveTo>
                    <a:pt x="1256" y="1"/>
                  </a:moveTo>
                  <a:cubicBezTo>
                    <a:pt x="1172" y="1"/>
                    <a:pt x="1087" y="43"/>
                    <a:pt x="1040" y="125"/>
                  </a:cubicBezTo>
                  <a:cubicBezTo>
                    <a:pt x="999" y="228"/>
                    <a:pt x="999" y="353"/>
                    <a:pt x="1082" y="436"/>
                  </a:cubicBezTo>
                  <a:cubicBezTo>
                    <a:pt x="1312" y="666"/>
                    <a:pt x="1373" y="1040"/>
                    <a:pt x="1207" y="1331"/>
                  </a:cubicBezTo>
                  <a:cubicBezTo>
                    <a:pt x="1074" y="1563"/>
                    <a:pt x="824" y="1690"/>
                    <a:pt x="569" y="1690"/>
                  </a:cubicBezTo>
                  <a:cubicBezTo>
                    <a:pt x="504" y="1690"/>
                    <a:pt x="438" y="1681"/>
                    <a:pt x="375" y="1664"/>
                  </a:cubicBezTo>
                  <a:cubicBezTo>
                    <a:pt x="357" y="1661"/>
                    <a:pt x="339" y="1659"/>
                    <a:pt x="320" y="1659"/>
                  </a:cubicBezTo>
                  <a:cubicBezTo>
                    <a:pt x="230" y="1659"/>
                    <a:pt x="136" y="1702"/>
                    <a:pt x="83" y="1789"/>
                  </a:cubicBezTo>
                  <a:cubicBezTo>
                    <a:pt x="0" y="1934"/>
                    <a:pt x="83" y="2122"/>
                    <a:pt x="250" y="2164"/>
                  </a:cubicBezTo>
                  <a:cubicBezTo>
                    <a:pt x="354" y="2192"/>
                    <a:pt x="460" y="2206"/>
                    <a:pt x="566" y="2206"/>
                  </a:cubicBezTo>
                  <a:cubicBezTo>
                    <a:pt x="992" y="2206"/>
                    <a:pt x="1411" y="1981"/>
                    <a:pt x="1644" y="1581"/>
                  </a:cubicBezTo>
                  <a:cubicBezTo>
                    <a:pt x="1936" y="1082"/>
                    <a:pt x="1831" y="458"/>
                    <a:pt x="1436" y="83"/>
                  </a:cubicBezTo>
                  <a:cubicBezTo>
                    <a:pt x="1390" y="28"/>
                    <a:pt x="1323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5020000" y="2586450"/>
              <a:ext cx="29150" cy="43050"/>
            </a:xfrm>
            <a:custGeom>
              <a:avLst/>
              <a:gdLst/>
              <a:ahLst/>
              <a:cxnLst/>
              <a:rect l="l" t="t" r="r" b="b"/>
              <a:pathLst>
                <a:path w="1166" h="1722" extrusionOk="0">
                  <a:moveTo>
                    <a:pt x="642" y="0"/>
                  </a:moveTo>
                  <a:cubicBezTo>
                    <a:pt x="616" y="0"/>
                    <a:pt x="588" y="5"/>
                    <a:pt x="563" y="16"/>
                  </a:cubicBezTo>
                  <a:cubicBezTo>
                    <a:pt x="208" y="204"/>
                    <a:pt x="0" y="620"/>
                    <a:pt x="105" y="1036"/>
                  </a:cubicBezTo>
                  <a:cubicBezTo>
                    <a:pt x="208" y="1430"/>
                    <a:pt x="563" y="1722"/>
                    <a:pt x="957" y="1722"/>
                  </a:cubicBezTo>
                  <a:cubicBezTo>
                    <a:pt x="1082" y="1722"/>
                    <a:pt x="1165" y="1619"/>
                    <a:pt x="1145" y="1494"/>
                  </a:cubicBezTo>
                  <a:cubicBezTo>
                    <a:pt x="1123" y="1410"/>
                    <a:pt x="1062" y="1369"/>
                    <a:pt x="979" y="1347"/>
                  </a:cubicBezTo>
                  <a:cubicBezTo>
                    <a:pt x="729" y="1347"/>
                    <a:pt x="521" y="1181"/>
                    <a:pt x="458" y="953"/>
                  </a:cubicBezTo>
                  <a:cubicBezTo>
                    <a:pt x="396" y="703"/>
                    <a:pt x="521" y="453"/>
                    <a:pt x="729" y="349"/>
                  </a:cubicBezTo>
                  <a:cubicBezTo>
                    <a:pt x="791" y="307"/>
                    <a:pt x="832" y="224"/>
                    <a:pt x="812" y="141"/>
                  </a:cubicBezTo>
                  <a:cubicBezTo>
                    <a:pt x="796" y="47"/>
                    <a:pt x="722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5047025" y="2533725"/>
              <a:ext cx="24500" cy="25700"/>
            </a:xfrm>
            <a:custGeom>
              <a:avLst/>
              <a:gdLst/>
              <a:ahLst/>
              <a:cxnLst/>
              <a:rect l="l" t="t" r="r" b="b"/>
              <a:pathLst>
                <a:path w="980" h="1028" extrusionOk="0">
                  <a:moveTo>
                    <a:pt x="330" y="0"/>
                  </a:moveTo>
                  <a:cubicBezTo>
                    <a:pt x="254" y="0"/>
                    <a:pt x="178" y="14"/>
                    <a:pt x="106" y="44"/>
                  </a:cubicBezTo>
                  <a:cubicBezTo>
                    <a:pt x="23" y="86"/>
                    <a:pt x="1" y="169"/>
                    <a:pt x="42" y="232"/>
                  </a:cubicBezTo>
                  <a:cubicBezTo>
                    <a:pt x="69" y="272"/>
                    <a:pt x="104" y="286"/>
                    <a:pt x="137" y="286"/>
                  </a:cubicBezTo>
                  <a:cubicBezTo>
                    <a:pt x="156" y="286"/>
                    <a:pt x="174" y="281"/>
                    <a:pt x="189" y="274"/>
                  </a:cubicBezTo>
                  <a:cubicBezTo>
                    <a:pt x="233" y="255"/>
                    <a:pt x="280" y="245"/>
                    <a:pt x="328" y="245"/>
                  </a:cubicBezTo>
                  <a:cubicBezTo>
                    <a:pt x="439" y="245"/>
                    <a:pt x="553" y="297"/>
                    <a:pt x="625" y="399"/>
                  </a:cubicBezTo>
                  <a:cubicBezTo>
                    <a:pt x="730" y="524"/>
                    <a:pt x="730" y="710"/>
                    <a:pt x="625" y="835"/>
                  </a:cubicBezTo>
                  <a:cubicBezTo>
                    <a:pt x="583" y="877"/>
                    <a:pt x="583" y="940"/>
                    <a:pt x="625" y="981"/>
                  </a:cubicBezTo>
                  <a:cubicBezTo>
                    <a:pt x="646" y="1012"/>
                    <a:pt x="682" y="1028"/>
                    <a:pt x="719" y="1028"/>
                  </a:cubicBezTo>
                  <a:cubicBezTo>
                    <a:pt x="756" y="1028"/>
                    <a:pt x="792" y="1012"/>
                    <a:pt x="813" y="981"/>
                  </a:cubicBezTo>
                  <a:cubicBezTo>
                    <a:pt x="979" y="773"/>
                    <a:pt x="979" y="460"/>
                    <a:pt x="813" y="232"/>
                  </a:cubicBezTo>
                  <a:cubicBezTo>
                    <a:pt x="695" y="85"/>
                    <a:pt x="514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5050150" y="2603050"/>
              <a:ext cx="25000" cy="25550"/>
            </a:xfrm>
            <a:custGeom>
              <a:avLst/>
              <a:gdLst/>
              <a:ahLst/>
              <a:cxnLst/>
              <a:rect l="l" t="t" r="r" b="b"/>
              <a:pathLst>
                <a:path w="1000" h="1022" extrusionOk="0">
                  <a:moveTo>
                    <a:pt x="353" y="0"/>
                  </a:moveTo>
                  <a:cubicBezTo>
                    <a:pt x="270" y="0"/>
                    <a:pt x="186" y="19"/>
                    <a:pt x="106" y="59"/>
                  </a:cubicBezTo>
                  <a:cubicBezTo>
                    <a:pt x="22" y="81"/>
                    <a:pt x="1" y="184"/>
                    <a:pt x="64" y="247"/>
                  </a:cubicBezTo>
                  <a:cubicBezTo>
                    <a:pt x="76" y="273"/>
                    <a:pt x="105" y="290"/>
                    <a:pt x="139" y="290"/>
                  </a:cubicBezTo>
                  <a:cubicBezTo>
                    <a:pt x="161" y="290"/>
                    <a:pt x="185" y="283"/>
                    <a:pt x="209" y="267"/>
                  </a:cubicBezTo>
                  <a:cubicBezTo>
                    <a:pt x="252" y="249"/>
                    <a:pt x="298" y="240"/>
                    <a:pt x="343" y="240"/>
                  </a:cubicBezTo>
                  <a:cubicBezTo>
                    <a:pt x="449" y="240"/>
                    <a:pt x="552" y="290"/>
                    <a:pt x="625" y="392"/>
                  </a:cubicBezTo>
                  <a:cubicBezTo>
                    <a:pt x="730" y="517"/>
                    <a:pt x="730" y="705"/>
                    <a:pt x="625" y="830"/>
                  </a:cubicBezTo>
                  <a:cubicBezTo>
                    <a:pt x="583" y="871"/>
                    <a:pt x="583" y="933"/>
                    <a:pt x="625" y="974"/>
                  </a:cubicBezTo>
                  <a:cubicBezTo>
                    <a:pt x="646" y="1006"/>
                    <a:pt x="682" y="1022"/>
                    <a:pt x="719" y="1022"/>
                  </a:cubicBezTo>
                  <a:cubicBezTo>
                    <a:pt x="755" y="1022"/>
                    <a:pt x="792" y="1006"/>
                    <a:pt x="813" y="974"/>
                  </a:cubicBezTo>
                  <a:cubicBezTo>
                    <a:pt x="979" y="766"/>
                    <a:pt x="999" y="455"/>
                    <a:pt x="813" y="226"/>
                  </a:cubicBezTo>
                  <a:cubicBezTo>
                    <a:pt x="700" y="84"/>
                    <a:pt x="529" y="0"/>
                    <a:pt x="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5007500" y="2502525"/>
              <a:ext cx="29150" cy="19975"/>
            </a:xfrm>
            <a:custGeom>
              <a:avLst/>
              <a:gdLst/>
              <a:ahLst/>
              <a:cxnLst/>
              <a:rect l="l" t="t" r="r" b="b"/>
              <a:pathLst>
                <a:path w="1166" h="799" extrusionOk="0">
                  <a:moveTo>
                    <a:pt x="630" y="0"/>
                  </a:moveTo>
                  <a:cubicBezTo>
                    <a:pt x="553" y="0"/>
                    <a:pt x="474" y="15"/>
                    <a:pt x="397" y="44"/>
                  </a:cubicBezTo>
                  <a:cubicBezTo>
                    <a:pt x="147" y="149"/>
                    <a:pt x="1" y="419"/>
                    <a:pt x="22" y="690"/>
                  </a:cubicBezTo>
                  <a:cubicBezTo>
                    <a:pt x="39" y="758"/>
                    <a:pt x="98" y="799"/>
                    <a:pt x="154" y="799"/>
                  </a:cubicBezTo>
                  <a:cubicBezTo>
                    <a:pt x="166" y="799"/>
                    <a:pt x="178" y="797"/>
                    <a:pt x="189" y="793"/>
                  </a:cubicBezTo>
                  <a:cubicBezTo>
                    <a:pt x="250" y="773"/>
                    <a:pt x="272" y="710"/>
                    <a:pt x="272" y="648"/>
                  </a:cubicBezTo>
                  <a:cubicBezTo>
                    <a:pt x="250" y="502"/>
                    <a:pt x="334" y="335"/>
                    <a:pt x="500" y="274"/>
                  </a:cubicBezTo>
                  <a:cubicBezTo>
                    <a:pt x="539" y="257"/>
                    <a:pt x="580" y="249"/>
                    <a:pt x="621" y="249"/>
                  </a:cubicBezTo>
                  <a:cubicBezTo>
                    <a:pt x="731" y="249"/>
                    <a:pt x="841" y="307"/>
                    <a:pt x="916" y="399"/>
                  </a:cubicBezTo>
                  <a:cubicBezTo>
                    <a:pt x="947" y="429"/>
                    <a:pt x="977" y="448"/>
                    <a:pt x="1016" y="448"/>
                  </a:cubicBezTo>
                  <a:cubicBezTo>
                    <a:pt x="1030" y="448"/>
                    <a:pt x="1046" y="446"/>
                    <a:pt x="1063" y="440"/>
                  </a:cubicBezTo>
                  <a:cubicBezTo>
                    <a:pt x="1146" y="399"/>
                    <a:pt x="1166" y="315"/>
                    <a:pt x="1104" y="252"/>
                  </a:cubicBezTo>
                  <a:cubicBezTo>
                    <a:pt x="1000" y="89"/>
                    <a:pt x="821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4955550" y="2558700"/>
              <a:ext cx="30125" cy="16800"/>
            </a:xfrm>
            <a:custGeom>
              <a:avLst/>
              <a:gdLst/>
              <a:ahLst/>
              <a:cxnLst/>
              <a:rect l="l" t="t" r="r" b="b"/>
              <a:pathLst>
                <a:path w="1205" h="672" extrusionOk="0">
                  <a:moveTo>
                    <a:pt x="583" y="1"/>
                  </a:moveTo>
                  <a:cubicBezTo>
                    <a:pt x="569" y="1"/>
                    <a:pt x="554" y="1"/>
                    <a:pt x="539" y="2"/>
                  </a:cubicBezTo>
                  <a:cubicBezTo>
                    <a:pt x="270" y="44"/>
                    <a:pt x="40" y="274"/>
                    <a:pt x="20" y="523"/>
                  </a:cubicBezTo>
                  <a:cubicBezTo>
                    <a:pt x="1" y="597"/>
                    <a:pt x="65" y="672"/>
                    <a:pt x="124" y="672"/>
                  </a:cubicBezTo>
                  <a:cubicBezTo>
                    <a:pt x="131" y="672"/>
                    <a:pt x="138" y="670"/>
                    <a:pt x="145" y="668"/>
                  </a:cubicBezTo>
                  <a:cubicBezTo>
                    <a:pt x="206" y="668"/>
                    <a:pt x="248" y="626"/>
                    <a:pt x="248" y="565"/>
                  </a:cubicBezTo>
                  <a:cubicBezTo>
                    <a:pt x="270" y="398"/>
                    <a:pt x="394" y="274"/>
                    <a:pt x="561" y="252"/>
                  </a:cubicBezTo>
                  <a:cubicBezTo>
                    <a:pt x="575" y="250"/>
                    <a:pt x="589" y="250"/>
                    <a:pt x="602" y="250"/>
                  </a:cubicBezTo>
                  <a:cubicBezTo>
                    <a:pt x="754" y="250"/>
                    <a:pt x="899" y="347"/>
                    <a:pt x="955" y="482"/>
                  </a:cubicBezTo>
                  <a:cubicBezTo>
                    <a:pt x="977" y="523"/>
                    <a:pt x="1019" y="565"/>
                    <a:pt x="1080" y="565"/>
                  </a:cubicBezTo>
                  <a:cubicBezTo>
                    <a:pt x="1163" y="543"/>
                    <a:pt x="1205" y="460"/>
                    <a:pt x="1185" y="398"/>
                  </a:cubicBezTo>
                  <a:cubicBezTo>
                    <a:pt x="1086" y="162"/>
                    <a:pt x="839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5074150" y="2515500"/>
              <a:ext cx="18175" cy="29125"/>
            </a:xfrm>
            <a:custGeom>
              <a:avLst/>
              <a:gdLst/>
              <a:ahLst/>
              <a:cxnLst/>
              <a:rect l="l" t="t" r="r" b="b"/>
              <a:pathLst>
                <a:path w="727" h="1165" extrusionOk="0">
                  <a:moveTo>
                    <a:pt x="117" y="1"/>
                  </a:moveTo>
                  <a:cubicBezTo>
                    <a:pt x="48" y="1"/>
                    <a:pt x="0" y="73"/>
                    <a:pt x="19" y="129"/>
                  </a:cubicBezTo>
                  <a:cubicBezTo>
                    <a:pt x="19" y="191"/>
                    <a:pt x="61" y="232"/>
                    <a:pt x="123" y="232"/>
                  </a:cubicBezTo>
                  <a:cubicBezTo>
                    <a:pt x="269" y="254"/>
                    <a:pt x="414" y="379"/>
                    <a:pt x="435" y="545"/>
                  </a:cubicBezTo>
                  <a:cubicBezTo>
                    <a:pt x="455" y="712"/>
                    <a:pt x="372" y="857"/>
                    <a:pt x="227" y="920"/>
                  </a:cubicBezTo>
                  <a:cubicBezTo>
                    <a:pt x="164" y="940"/>
                    <a:pt x="144" y="1003"/>
                    <a:pt x="144" y="1065"/>
                  </a:cubicBezTo>
                  <a:cubicBezTo>
                    <a:pt x="159" y="1126"/>
                    <a:pt x="207" y="1164"/>
                    <a:pt x="257" y="1164"/>
                  </a:cubicBezTo>
                  <a:cubicBezTo>
                    <a:pt x="275" y="1164"/>
                    <a:pt x="294" y="1159"/>
                    <a:pt x="311" y="1148"/>
                  </a:cubicBezTo>
                  <a:cubicBezTo>
                    <a:pt x="560" y="1045"/>
                    <a:pt x="727" y="795"/>
                    <a:pt x="685" y="504"/>
                  </a:cubicBezTo>
                  <a:cubicBezTo>
                    <a:pt x="643" y="232"/>
                    <a:pt x="414" y="24"/>
                    <a:pt x="144" y="4"/>
                  </a:cubicBezTo>
                  <a:cubicBezTo>
                    <a:pt x="135" y="2"/>
                    <a:pt x="126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5013750" y="2635550"/>
              <a:ext cx="24500" cy="25300"/>
            </a:xfrm>
            <a:custGeom>
              <a:avLst/>
              <a:gdLst/>
              <a:ahLst/>
              <a:cxnLst/>
              <a:rect l="l" t="t" r="r" b="b"/>
              <a:pathLst>
                <a:path w="980" h="1012" extrusionOk="0">
                  <a:moveTo>
                    <a:pt x="325" y="1"/>
                  </a:moveTo>
                  <a:cubicBezTo>
                    <a:pt x="244" y="1"/>
                    <a:pt x="162" y="17"/>
                    <a:pt x="84" y="49"/>
                  </a:cubicBezTo>
                  <a:cubicBezTo>
                    <a:pt x="22" y="71"/>
                    <a:pt x="0" y="174"/>
                    <a:pt x="42" y="237"/>
                  </a:cubicBezTo>
                  <a:cubicBezTo>
                    <a:pt x="73" y="268"/>
                    <a:pt x="115" y="286"/>
                    <a:pt x="151" y="286"/>
                  </a:cubicBezTo>
                  <a:cubicBezTo>
                    <a:pt x="165" y="286"/>
                    <a:pt x="177" y="284"/>
                    <a:pt x="188" y="279"/>
                  </a:cubicBezTo>
                  <a:cubicBezTo>
                    <a:pt x="234" y="259"/>
                    <a:pt x="283" y="249"/>
                    <a:pt x="332" y="249"/>
                  </a:cubicBezTo>
                  <a:cubicBezTo>
                    <a:pt x="440" y="249"/>
                    <a:pt x="547" y="296"/>
                    <a:pt x="605" y="382"/>
                  </a:cubicBezTo>
                  <a:cubicBezTo>
                    <a:pt x="708" y="507"/>
                    <a:pt x="708" y="695"/>
                    <a:pt x="625" y="820"/>
                  </a:cubicBezTo>
                  <a:cubicBezTo>
                    <a:pt x="583" y="861"/>
                    <a:pt x="583" y="923"/>
                    <a:pt x="625" y="964"/>
                  </a:cubicBezTo>
                  <a:cubicBezTo>
                    <a:pt x="645" y="996"/>
                    <a:pt x="682" y="1012"/>
                    <a:pt x="719" y="1012"/>
                  </a:cubicBezTo>
                  <a:cubicBezTo>
                    <a:pt x="755" y="1012"/>
                    <a:pt x="792" y="996"/>
                    <a:pt x="813" y="964"/>
                  </a:cubicBezTo>
                  <a:cubicBezTo>
                    <a:pt x="979" y="756"/>
                    <a:pt x="979" y="445"/>
                    <a:pt x="813" y="237"/>
                  </a:cubicBezTo>
                  <a:cubicBezTo>
                    <a:pt x="683" y="79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4932100" y="2607800"/>
              <a:ext cx="53575" cy="64100"/>
            </a:xfrm>
            <a:custGeom>
              <a:avLst/>
              <a:gdLst/>
              <a:ahLst/>
              <a:cxnLst/>
              <a:rect l="l" t="t" r="r" b="b"/>
              <a:pathLst>
                <a:path w="2143" h="2564" extrusionOk="0">
                  <a:moveTo>
                    <a:pt x="580" y="0"/>
                  </a:moveTo>
                  <a:cubicBezTo>
                    <a:pt x="477" y="0"/>
                    <a:pt x="373" y="12"/>
                    <a:pt x="271" y="36"/>
                  </a:cubicBezTo>
                  <a:cubicBezTo>
                    <a:pt x="104" y="57"/>
                    <a:pt x="1" y="265"/>
                    <a:pt x="84" y="432"/>
                  </a:cubicBezTo>
                  <a:cubicBezTo>
                    <a:pt x="138" y="541"/>
                    <a:pt x="241" y="602"/>
                    <a:pt x="349" y="602"/>
                  </a:cubicBezTo>
                  <a:cubicBezTo>
                    <a:pt x="364" y="602"/>
                    <a:pt x="380" y="601"/>
                    <a:pt x="395" y="598"/>
                  </a:cubicBezTo>
                  <a:cubicBezTo>
                    <a:pt x="455" y="585"/>
                    <a:pt x="515" y="578"/>
                    <a:pt x="573" y="578"/>
                  </a:cubicBezTo>
                  <a:cubicBezTo>
                    <a:pt x="884" y="578"/>
                    <a:pt x="1174" y="758"/>
                    <a:pt x="1332" y="1056"/>
                  </a:cubicBezTo>
                  <a:cubicBezTo>
                    <a:pt x="1499" y="1409"/>
                    <a:pt x="1416" y="1805"/>
                    <a:pt x="1124" y="2054"/>
                  </a:cubicBezTo>
                  <a:cubicBezTo>
                    <a:pt x="1020" y="2138"/>
                    <a:pt x="1000" y="2282"/>
                    <a:pt x="1061" y="2407"/>
                  </a:cubicBezTo>
                  <a:cubicBezTo>
                    <a:pt x="1112" y="2508"/>
                    <a:pt x="1208" y="2563"/>
                    <a:pt x="1308" y="2563"/>
                  </a:cubicBezTo>
                  <a:cubicBezTo>
                    <a:pt x="1374" y="2563"/>
                    <a:pt x="1441" y="2540"/>
                    <a:pt x="1499" y="2490"/>
                  </a:cubicBezTo>
                  <a:cubicBezTo>
                    <a:pt x="1977" y="2074"/>
                    <a:pt x="2143" y="1389"/>
                    <a:pt x="1852" y="784"/>
                  </a:cubicBezTo>
                  <a:cubicBezTo>
                    <a:pt x="1608" y="298"/>
                    <a:pt x="1103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5041825" y="2483575"/>
              <a:ext cx="33850" cy="37600"/>
            </a:xfrm>
            <a:custGeom>
              <a:avLst/>
              <a:gdLst/>
              <a:ahLst/>
              <a:cxnLst/>
              <a:rect l="l" t="t" r="r" b="b"/>
              <a:pathLst>
                <a:path w="1354" h="1504" extrusionOk="0">
                  <a:moveTo>
                    <a:pt x="926" y="0"/>
                  </a:moveTo>
                  <a:cubicBezTo>
                    <a:pt x="868" y="0"/>
                    <a:pt x="806" y="28"/>
                    <a:pt x="771" y="75"/>
                  </a:cubicBezTo>
                  <a:cubicBezTo>
                    <a:pt x="730" y="158"/>
                    <a:pt x="730" y="241"/>
                    <a:pt x="791" y="303"/>
                  </a:cubicBezTo>
                  <a:cubicBezTo>
                    <a:pt x="938" y="469"/>
                    <a:pt x="979" y="719"/>
                    <a:pt x="833" y="927"/>
                  </a:cubicBezTo>
                  <a:cubicBezTo>
                    <a:pt x="736" y="1073"/>
                    <a:pt x="577" y="1156"/>
                    <a:pt x="403" y="1156"/>
                  </a:cubicBezTo>
                  <a:cubicBezTo>
                    <a:pt x="353" y="1156"/>
                    <a:pt x="302" y="1149"/>
                    <a:pt x="250" y="1135"/>
                  </a:cubicBezTo>
                  <a:cubicBezTo>
                    <a:pt x="235" y="1130"/>
                    <a:pt x="219" y="1127"/>
                    <a:pt x="202" y="1127"/>
                  </a:cubicBezTo>
                  <a:cubicBezTo>
                    <a:pt x="150" y="1127"/>
                    <a:pt x="95" y="1151"/>
                    <a:pt x="64" y="1198"/>
                  </a:cubicBezTo>
                  <a:cubicBezTo>
                    <a:pt x="1" y="1301"/>
                    <a:pt x="42" y="1426"/>
                    <a:pt x="147" y="1468"/>
                  </a:cubicBezTo>
                  <a:cubicBezTo>
                    <a:pt x="229" y="1492"/>
                    <a:pt x="314" y="1504"/>
                    <a:pt x="399" y="1504"/>
                  </a:cubicBezTo>
                  <a:cubicBezTo>
                    <a:pt x="682" y="1504"/>
                    <a:pt x="969" y="1371"/>
                    <a:pt x="1146" y="1115"/>
                  </a:cubicBezTo>
                  <a:cubicBezTo>
                    <a:pt x="1354" y="760"/>
                    <a:pt x="1312" y="344"/>
                    <a:pt x="1041" y="53"/>
                  </a:cubicBezTo>
                  <a:cubicBezTo>
                    <a:pt x="1014" y="17"/>
                    <a:pt x="971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4989325" y="2617550"/>
              <a:ext cx="28600" cy="40975"/>
            </a:xfrm>
            <a:custGeom>
              <a:avLst/>
              <a:gdLst/>
              <a:ahLst/>
              <a:cxnLst/>
              <a:rect l="l" t="t" r="r" b="b"/>
              <a:pathLst>
                <a:path w="1144" h="1639" extrusionOk="0">
                  <a:moveTo>
                    <a:pt x="936" y="0"/>
                  </a:moveTo>
                  <a:cubicBezTo>
                    <a:pt x="561" y="0"/>
                    <a:pt x="208" y="250"/>
                    <a:pt x="104" y="644"/>
                  </a:cubicBezTo>
                  <a:cubicBezTo>
                    <a:pt x="0" y="1040"/>
                    <a:pt x="187" y="1435"/>
                    <a:pt x="520" y="1623"/>
                  </a:cubicBezTo>
                  <a:cubicBezTo>
                    <a:pt x="547" y="1634"/>
                    <a:pt x="575" y="1639"/>
                    <a:pt x="603" y="1639"/>
                  </a:cubicBezTo>
                  <a:cubicBezTo>
                    <a:pt x="682" y="1639"/>
                    <a:pt x="755" y="1596"/>
                    <a:pt x="769" y="1518"/>
                  </a:cubicBezTo>
                  <a:cubicBezTo>
                    <a:pt x="791" y="1435"/>
                    <a:pt x="749" y="1351"/>
                    <a:pt x="686" y="1310"/>
                  </a:cubicBezTo>
                  <a:cubicBezTo>
                    <a:pt x="500" y="1207"/>
                    <a:pt x="395" y="957"/>
                    <a:pt x="458" y="727"/>
                  </a:cubicBezTo>
                  <a:cubicBezTo>
                    <a:pt x="500" y="499"/>
                    <a:pt x="708" y="353"/>
                    <a:pt x="936" y="353"/>
                  </a:cubicBezTo>
                  <a:cubicBezTo>
                    <a:pt x="1019" y="353"/>
                    <a:pt x="1102" y="311"/>
                    <a:pt x="1102" y="228"/>
                  </a:cubicBezTo>
                  <a:cubicBezTo>
                    <a:pt x="1144" y="125"/>
                    <a:pt x="106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5"/>
            <p:cNvSpPr/>
            <p:nvPr/>
          </p:nvSpPr>
          <p:spPr>
            <a:xfrm>
              <a:off x="4976300" y="2580000"/>
              <a:ext cx="42175" cy="24500"/>
            </a:xfrm>
            <a:custGeom>
              <a:avLst/>
              <a:gdLst/>
              <a:ahLst/>
              <a:cxnLst/>
              <a:rect l="l" t="t" r="r" b="b"/>
              <a:pathLst>
                <a:path w="1687" h="980" extrusionOk="0">
                  <a:moveTo>
                    <a:pt x="176" y="1"/>
                  </a:moveTo>
                  <a:cubicBezTo>
                    <a:pt x="84" y="1"/>
                    <a:pt x="0" y="79"/>
                    <a:pt x="0" y="191"/>
                  </a:cubicBezTo>
                  <a:cubicBezTo>
                    <a:pt x="22" y="565"/>
                    <a:pt x="313" y="898"/>
                    <a:pt x="708" y="961"/>
                  </a:cubicBezTo>
                  <a:cubicBezTo>
                    <a:pt x="767" y="974"/>
                    <a:pt x="826" y="979"/>
                    <a:pt x="883" y="979"/>
                  </a:cubicBezTo>
                  <a:cubicBezTo>
                    <a:pt x="1211" y="979"/>
                    <a:pt x="1503" y="787"/>
                    <a:pt x="1645" y="503"/>
                  </a:cubicBezTo>
                  <a:cubicBezTo>
                    <a:pt x="1686" y="399"/>
                    <a:pt x="1623" y="274"/>
                    <a:pt x="1520" y="254"/>
                  </a:cubicBezTo>
                  <a:cubicBezTo>
                    <a:pt x="1505" y="250"/>
                    <a:pt x="1490" y="248"/>
                    <a:pt x="1475" y="248"/>
                  </a:cubicBezTo>
                  <a:cubicBezTo>
                    <a:pt x="1409" y="248"/>
                    <a:pt x="1350" y="285"/>
                    <a:pt x="1332" y="337"/>
                  </a:cubicBezTo>
                  <a:cubicBezTo>
                    <a:pt x="1242" y="518"/>
                    <a:pt x="1056" y="636"/>
                    <a:pt x="859" y="636"/>
                  </a:cubicBezTo>
                  <a:cubicBezTo>
                    <a:pt x="830" y="636"/>
                    <a:pt x="801" y="634"/>
                    <a:pt x="771" y="628"/>
                  </a:cubicBezTo>
                  <a:cubicBezTo>
                    <a:pt x="541" y="587"/>
                    <a:pt x="375" y="379"/>
                    <a:pt x="355" y="149"/>
                  </a:cubicBezTo>
                  <a:cubicBezTo>
                    <a:pt x="355" y="87"/>
                    <a:pt x="292" y="24"/>
                    <a:pt x="209" y="4"/>
                  </a:cubicBezTo>
                  <a:cubicBezTo>
                    <a:pt x="198" y="2"/>
                    <a:pt x="186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5"/>
            <p:cNvSpPr/>
            <p:nvPr/>
          </p:nvSpPr>
          <p:spPr>
            <a:xfrm>
              <a:off x="5047575" y="2564925"/>
              <a:ext cx="38525" cy="32925"/>
            </a:xfrm>
            <a:custGeom>
              <a:avLst/>
              <a:gdLst/>
              <a:ahLst/>
              <a:cxnLst/>
              <a:rect l="l" t="t" r="r" b="b"/>
              <a:pathLst>
                <a:path w="1541" h="1317" extrusionOk="0">
                  <a:moveTo>
                    <a:pt x="313" y="0"/>
                  </a:moveTo>
                  <a:cubicBezTo>
                    <a:pt x="250" y="0"/>
                    <a:pt x="185" y="41"/>
                    <a:pt x="145" y="108"/>
                  </a:cubicBezTo>
                  <a:cubicBezTo>
                    <a:pt x="1" y="461"/>
                    <a:pt x="84" y="877"/>
                    <a:pt x="395" y="1126"/>
                  </a:cubicBezTo>
                  <a:cubicBezTo>
                    <a:pt x="555" y="1254"/>
                    <a:pt x="747" y="1316"/>
                    <a:pt x="939" y="1316"/>
                  </a:cubicBezTo>
                  <a:cubicBezTo>
                    <a:pt x="1122" y="1316"/>
                    <a:pt x="1304" y="1259"/>
                    <a:pt x="1457" y="1148"/>
                  </a:cubicBezTo>
                  <a:cubicBezTo>
                    <a:pt x="1540" y="1085"/>
                    <a:pt x="1540" y="940"/>
                    <a:pt x="1457" y="877"/>
                  </a:cubicBezTo>
                  <a:cubicBezTo>
                    <a:pt x="1422" y="854"/>
                    <a:pt x="1382" y="838"/>
                    <a:pt x="1342" y="838"/>
                  </a:cubicBezTo>
                  <a:cubicBezTo>
                    <a:pt x="1309" y="838"/>
                    <a:pt x="1277" y="849"/>
                    <a:pt x="1249" y="877"/>
                  </a:cubicBezTo>
                  <a:cubicBezTo>
                    <a:pt x="1158" y="937"/>
                    <a:pt x="1049" y="968"/>
                    <a:pt x="941" y="968"/>
                  </a:cubicBezTo>
                  <a:cubicBezTo>
                    <a:pt x="825" y="968"/>
                    <a:pt x="711" y="932"/>
                    <a:pt x="625" y="857"/>
                  </a:cubicBezTo>
                  <a:cubicBezTo>
                    <a:pt x="437" y="710"/>
                    <a:pt x="375" y="461"/>
                    <a:pt x="478" y="253"/>
                  </a:cubicBezTo>
                  <a:cubicBezTo>
                    <a:pt x="500" y="169"/>
                    <a:pt x="478" y="86"/>
                    <a:pt x="417" y="45"/>
                  </a:cubicBezTo>
                  <a:cubicBezTo>
                    <a:pt x="386" y="14"/>
                    <a:pt x="350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5"/>
            <p:cNvSpPr/>
            <p:nvPr/>
          </p:nvSpPr>
          <p:spPr>
            <a:xfrm>
              <a:off x="5568725" y="2466175"/>
              <a:ext cx="30200" cy="19400"/>
            </a:xfrm>
            <a:custGeom>
              <a:avLst/>
              <a:gdLst/>
              <a:ahLst/>
              <a:cxnLst/>
              <a:rect l="l" t="t" r="r" b="b"/>
              <a:pathLst>
                <a:path w="1208" h="776" extrusionOk="0">
                  <a:moveTo>
                    <a:pt x="458" y="0"/>
                  </a:moveTo>
                  <a:cubicBezTo>
                    <a:pt x="312" y="105"/>
                    <a:pt x="187" y="230"/>
                    <a:pt x="84" y="396"/>
                  </a:cubicBezTo>
                  <a:cubicBezTo>
                    <a:pt x="0" y="541"/>
                    <a:pt x="62" y="729"/>
                    <a:pt x="228" y="771"/>
                  </a:cubicBezTo>
                  <a:cubicBezTo>
                    <a:pt x="246" y="774"/>
                    <a:pt x="264" y="776"/>
                    <a:pt x="282" y="776"/>
                  </a:cubicBezTo>
                  <a:cubicBezTo>
                    <a:pt x="373" y="776"/>
                    <a:pt x="468" y="735"/>
                    <a:pt x="520" y="666"/>
                  </a:cubicBezTo>
                  <a:cubicBezTo>
                    <a:pt x="655" y="435"/>
                    <a:pt x="879" y="311"/>
                    <a:pt x="1143" y="311"/>
                  </a:cubicBezTo>
                  <a:cubicBezTo>
                    <a:pt x="1164" y="311"/>
                    <a:pt x="1185" y="311"/>
                    <a:pt x="1207" y="313"/>
                  </a:cubicBezTo>
                  <a:lnTo>
                    <a:pt x="1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5"/>
            <p:cNvSpPr/>
            <p:nvPr/>
          </p:nvSpPr>
          <p:spPr>
            <a:xfrm>
              <a:off x="5513600" y="2466175"/>
              <a:ext cx="39000" cy="24025"/>
            </a:xfrm>
            <a:custGeom>
              <a:avLst/>
              <a:gdLst/>
              <a:ahLst/>
              <a:cxnLst/>
              <a:rect l="l" t="t" r="r" b="b"/>
              <a:pathLst>
                <a:path w="1560" h="961" extrusionOk="0">
                  <a:moveTo>
                    <a:pt x="1040" y="0"/>
                  </a:moveTo>
                  <a:cubicBezTo>
                    <a:pt x="922" y="276"/>
                    <a:pt x="635" y="460"/>
                    <a:pt x="357" y="460"/>
                  </a:cubicBezTo>
                  <a:cubicBezTo>
                    <a:pt x="342" y="460"/>
                    <a:pt x="327" y="459"/>
                    <a:pt x="311" y="458"/>
                  </a:cubicBezTo>
                  <a:cubicBezTo>
                    <a:pt x="299" y="456"/>
                    <a:pt x="286" y="455"/>
                    <a:pt x="274" y="455"/>
                  </a:cubicBezTo>
                  <a:cubicBezTo>
                    <a:pt x="166" y="455"/>
                    <a:pt x="79" y="532"/>
                    <a:pt x="42" y="624"/>
                  </a:cubicBezTo>
                  <a:cubicBezTo>
                    <a:pt x="0" y="791"/>
                    <a:pt x="103" y="937"/>
                    <a:pt x="270" y="957"/>
                  </a:cubicBezTo>
                  <a:cubicBezTo>
                    <a:pt x="300" y="959"/>
                    <a:pt x="331" y="961"/>
                    <a:pt x="361" y="961"/>
                  </a:cubicBezTo>
                  <a:cubicBezTo>
                    <a:pt x="870" y="961"/>
                    <a:pt x="1362" y="635"/>
                    <a:pt x="1540" y="125"/>
                  </a:cubicBezTo>
                  <a:cubicBezTo>
                    <a:pt x="1540" y="83"/>
                    <a:pt x="1560" y="42"/>
                    <a:pt x="1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5"/>
            <p:cNvSpPr/>
            <p:nvPr/>
          </p:nvSpPr>
          <p:spPr>
            <a:xfrm>
              <a:off x="5547925" y="2482750"/>
              <a:ext cx="33300" cy="41100"/>
            </a:xfrm>
            <a:custGeom>
              <a:avLst/>
              <a:gdLst/>
              <a:ahLst/>
              <a:cxnLst/>
              <a:rect l="l" t="t" r="r" b="b"/>
              <a:pathLst>
                <a:path w="1332" h="1644" extrusionOk="0">
                  <a:moveTo>
                    <a:pt x="534" y="0"/>
                  </a:moveTo>
                  <a:cubicBezTo>
                    <a:pt x="495" y="0"/>
                    <a:pt x="454" y="14"/>
                    <a:pt x="416" y="45"/>
                  </a:cubicBezTo>
                  <a:cubicBezTo>
                    <a:pt x="103" y="294"/>
                    <a:pt x="0" y="752"/>
                    <a:pt x="167" y="1126"/>
                  </a:cubicBezTo>
                  <a:cubicBezTo>
                    <a:pt x="326" y="1446"/>
                    <a:pt x="651" y="1644"/>
                    <a:pt x="990" y="1644"/>
                  </a:cubicBezTo>
                  <a:cubicBezTo>
                    <a:pt x="1048" y="1644"/>
                    <a:pt x="1107" y="1638"/>
                    <a:pt x="1165" y="1626"/>
                  </a:cubicBezTo>
                  <a:cubicBezTo>
                    <a:pt x="1269" y="1606"/>
                    <a:pt x="1332" y="1481"/>
                    <a:pt x="1290" y="1376"/>
                  </a:cubicBezTo>
                  <a:cubicBezTo>
                    <a:pt x="1256" y="1307"/>
                    <a:pt x="1193" y="1267"/>
                    <a:pt x="1137" y="1267"/>
                  </a:cubicBezTo>
                  <a:cubicBezTo>
                    <a:pt x="1125" y="1267"/>
                    <a:pt x="1113" y="1269"/>
                    <a:pt x="1102" y="1273"/>
                  </a:cubicBezTo>
                  <a:cubicBezTo>
                    <a:pt x="1070" y="1278"/>
                    <a:pt x="1038" y="1281"/>
                    <a:pt x="1007" y="1281"/>
                  </a:cubicBezTo>
                  <a:cubicBezTo>
                    <a:pt x="796" y="1281"/>
                    <a:pt x="608" y="1160"/>
                    <a:pt x="500" y="960"/>
                  </a:cubicBezTo>
                  <a:cubicBezTo>
                    <a:pt x="395" y="752"/>
                    <a:pt x="478" y="482"/>
                    <a:pt x="644" y="336"/>
                  </a:cubicBezTo>
                  <a:cubicBezTo>
                    <a:pt x="728" y="274"/>
                    <a:pt x="728" y="191"/>
                    <a:pt x="708" y="108"/>
                  </a:cubicBezTo>
                  <a:cubicBezTo>
                    <a:pt x="668" y="41"/>
                    <a:pt x="603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5"/>
            <p:cNvSpPr/>
            <p:nvPr/>
          </p:nvSpPr>
          <p:spPr>
            <a:xfrm>
              <a:off x="5473025" y="2476400"/>
              <a:ext cx="29650" cy="19050"/>
            </a:xfrm>
            <a:custGeom>
              <a:avLst/>
              <a:gdLst/>
              <a:ahLst/>
              <a:cxnLst/>
              <a:rect l="l" t="t" r="r" b="b"/>
              <a:pathLst>
                <a:path w="1186" h="762" extrusionOk="0">
                  <a:moveTo>
                    <a:pt x="626" y="0"/>
                  </a:moveTo>
                  <a:cubicBezTo>
                    <a:pt x="563" y="0"/>
                    <a:pt x="499" y="10"/>
                    <a:pt x="437" y="29"/>
                  </a:cubicBezTo>
                  <a:cubicBezTo>
                    <a:pt x="167" y="112"/>
                    <a:pt x="0" y="382"/>
                    <a:pt x="20" y="653"/>
                  </a:cubicBezTo>
                  <a:cubicBezTo>
                    <a:pt x="38" y="722"/>
                    <a:pt x="83" y="762"/>
                    <a:pt x="145" y="762"/>
                  </a:cubicBezTo>
                  <a:cubicBezTo>
                    <a:pt x="158" y="762"/>
                    <a:pt x="172" y="760"/>
                    <a:pt x="187" y="756"/>
                  </a:cubicBezTo>
                  <a:cubicBezTo>
                    <a:pt x="250" y="736"/>
                    <a:pt x="270" y="695"/>
                    <a:pt x="270" y="631"/>
                  </a:cubicBezTo>
                  <a:cubicBezTo>
                    <a:pt x="270" y="465"/>
                    <a:pt x="353" y="320"/>
                    <a:pt x="520" y="257"/>
                  </a:cubicBezTo>
                  <a:cubicBezTo>
                    <a:pt x="550" y="248"/>
                    <a:pt x="582" y="244"/>
                    <a:pt x="615" y="244"/>
                  </a:cubicBezTo>
                  <a:cubicBezTo>
                    <a:pt x="739" y="244"/>
                    <a:pt x="870" y="304"/>
                    <a:pt x="936" y="403"/>
                  </a:cubicBezTo>
                  <a:cubicBezTo>
                    <a:pt x="952" y="449"/>
                    <a:pt x="990" y="473"/>
                    <a:pt x="1035" y="473"/>
                  </a:cubicBezTo>
                  <a:cubicBezTo>
                    <a:pt x="1050" y="473"/>
                    <a:pt x="1066" y="470"/>
                    <a:pt x="1082" y="465"/>
                  </a:cubicBezTo>
                  <a:cubicBezTo>
                    <a:pt x="1144" y="423"/>
                    <a:pt x="1185" y="340"/>
                    <a:pt x="1144" y="279"/>
                  </a:cubicBezTo>
                  <a:cubicBezTo>
                    <a:pt x="1033" y="102"/>
                    <a:pt x="835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5"/>
            <p:cNvSpPr/>
            <p:nvPr/>
          </p:nvSpPr>
          <p:spPr>
            <a:xfrm>
              <a:off x="5371575" y="2470725"/>
              <a:ext cx="29700" cy="18450"/>
            </a:xfrm>
            <a:custGeom>
              <a:avLst/>
              <a:gdLst/>
              <a:ahLst/>
              <a:cxnLst/>
              <a:rect l="l" t="t" r="r" b="b"/>
              <a:pathLst>
                <a:path w="1188" h="738" extrusionOk="0">
                  <a:moveTo>
                    <a:pt x="561" y="1"/>
                  </a:moveTo>
                  <a:cubicBezTo>
                    <a:pt x="351" y="1"/>
                    <a:pt x="158" y="120"/>
                    <a:pt x="42" y="317"/>
                  </a:cubicBezTo>
                  <a:cubicBezTo>
                    <a:pt x="1" y="381"/>
                    <a:pt x="42" y="464"/>
                    <a:pt x="126" y="484"/>
                  </a:cubicBezTo>
                  <a:cubicBezTo>
                    <a:pt x="142" y="489"/>
                    <a:pt x="156" y="492"/>
                    <a:pt x="170" y="492"/>
                  </a:cubicBezTo>
                  <a:cubicBezTo>
                    <a:pt x="210" y="492"/>
                    <a:pt x="241" y="468"/>
                    <a:pt x="272" y="422"/>
                  </a:cubicBezTo>
                  <a:cubicBezTo>
                    <a:pt x="323" y="320"/>
                    <a:pt x="444" y="245"/>
                    <a:pt x="579" y="245"/>
                  </a:cubicBezTo>
                  <a:cubicBezTo>
                    <a:pt x="608" y="245"/>
                    <a:pt x="637" y="249"/>
                    <a:pt x="667" y="256"/>
                  </a:cubicBezTo>
                  <a:cubicBezTo>
                    <a:pt x="833" y="317"/>
                    <a:pt x="938" y="464"/>
                    <a:pt x="938" y="609"/>
                  </a:cubicBezTo>
                  <a:cubicBezTo>
                    <a:pt x="938" y="672"/>
                    <a:pt x="979" y="714"/>
                    <a:pt x="1021" y="734"/>
                  </a:cubicBezTo>
                  <a:cubicBezTo>
                    <a:pt x="1032" y="736"/>
                    <a:pt x="1043" y="738"/>
                    <a:pt x="1054" y="738"/>
                  </a:cubicBezTo>
                  <a:cubicBezTo>
                    <a:pt x="1125" y="738"/>
                    <a:pt x="1187" y="681"/>
                    <a:pt x="1187" y="609"/>
                  </a:cubicBezTo>
                  <a:cubicBezTo>
                    <a:pt x="1187" y="359"/>
                    <a:pt x="999" y="109"/>
                    <a:pt x="730" y="26"/>
                  </a:cubicBezTo>
                  <a:cubicBezTo>
                    <a:pt x="673" y="9"/>
                    <a:pt x="617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5"/>
            <p:cNvSpPr/>
            <p:nvPr/>
          </p:nvSpPr>
          <p:spPr>
            <a:xfrm>
              <a:off x="5435575" y="2546925"/>
              <a:ext cx="29650" cy="18200"/>
            </a:xfrm>
            <a:custGeom>
              <a:avLst/>
              <a:gdLst/>
              <a:ahLst/>
              <a:cxnLst/>
              <a:rect l="l" t="t" r="r" b="b"/>
              <a:pathLst>
                <a:path w="1186" h="728" extrusionOk="0">
                  <a:moveTo>
                    <a:pt x="589" y="0"/>
                  </a:moveTo>
                  <a:cubicBezTo>
                    <a:pt x="364" y="0"/>
                    <a:pt x="146" y="121"/>
                    <a:pt x="42" y="329"/>
                  </a:cubicBezTo>
                  <a:cubicBezTo>
                    <a:pt x="1" y="390"/>
                    <a:pt x="42" y="473"/>
                    <a:pt x="125" y="495"/>
                  </a:cubicBezTo>
                  <a:cubicBezTo>
                    <a:pt x="141" y="500"/>
                    <a:pt x="155" y="502"/>
                    <a:pt x="168" y="502"/>
                  </a:cubicBezTo>
                  <a:cubicBezTo>
                    <a:pt x="208" y="502"/>
                    <a:pt x="239" y="479"/>
                    <a:pt x="270" y="432"/>
                  </a:cubicBezTo>
                  <a:cubicBezTo>
                    <a:pt x="322" y="329"/>
                    <a:pt x="444" y="254"/>
                    <a:pt x="578" y="254"/>
                  </a:cubicBezTo>
                  <a:cubicBezTo>
                    <a:pt x="607" y="254"/>
                    <a:pt x="637" y="258"/>
                    <a:pt x="666" y="265"/>
                  </a:cubicBezTo>
                  <a:cubicBezTo>
                    <a:pt x="833" y="307"/>
                    <a:pt x="936" y="453"/>
                    <a:pt x="936" y="598"/>
                  </a:cubicBezTo>
                  <a:cubicBezTo>
                    <a:pt x="936" y="661"/>
                    <a:pt x="978" y="703"/>
                    <a:pt x="1019" y="723"/>
                  </a:cubicBezTo>
                  <a:cubicBezTo>
                    <a:pt x="1030" y="726"/>
                    <a:pt x="1041" y="727"/>
                    <a:pt x="1052" y="727"/>
                  </a:cubicBezTo>
                  <a:cubicBezTo>
                    <a:pt x="1123" y="727"/>
                    <a:pt x="1186" y="670"/>
                    <a:pt x="1186" y="598"/>
                  </a:cubicBezTo>
                  <a:cubicBezTo>
                    <a:pt x="1186" y="329"/>
                    <a:pt x="999" y="99"/>
                    <a:pt x="728" y="16"/>
                  </a:cubicBezTo>
                  <a:cubicBezTo>
                    <a:pt x="682" y="5"/>
                    <a:pt x="636" y="0"/>
                    <a:pt x="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5"/>
            <p:cNvSpPr/>
            <p:nvPr/>
          </p:nvSpPr>
          <p:spPr>
            <a:xfrm>
              <a:off x="5584825" y="2487625"/>
              <a:ext cx="14100" cy="8475"/>
            </a:xfrm>
            <a:custGeom>
              <a:avLst/>
              <a:gdLst/>
              <a:ahLst/>
              <a:cxnLst/>
              <a:rect l="l" t="t" r="r" b="b"/>
              <a:pathLst>
                <a:path w="564" h="339" extrusionOk="0">
                  <a:moveTo>
                    <a:pt x="431" y="0"/>
                  </a:moveTo>
                  <a:cubicBezTo>
                    <a:pt x="302" y="0"/>
                    <a:pt x="171" y="43"/>
                    <a:pt x="64" y="121"/>
                  </a:cubicBezTo>
                  <a:cubicBezTo>
                    <a:pt x="1" y="162"/>
                    <a:pt x="1" y="246"/>
                    <a:pt x="64" y="307"/>
                  </a:cubicBezTo>
                  <a:cubicBezTo>
                    <a:pt x="85" y="328"/>
                    <a:pt x="110" y="338"/>
                    <a:pt x="136" y="338"/>
                  </a:cubicBezTo>
                  <a:cubicBezTo>
                    <a:pt x="162" y="338"/>
                    <a:pt x="188" y="328"/>
                    <a:pt x="209" y="307"/>
                  </a:cubicBezTo>
                  <a:cubicBezTo>
                    <a:pt x="270" y="271"/>
                    <a:pt x="337" y="249"/>
                    <a:pt x="408" y="249"/>
                  </a:cubicBezTo>
                  <a:cubicBezTo>
                    <a:pt x="458" y="249"/>
                    <a:pt x="511" y="261"/>
                    <a:pt x="563" y="287"/>
                  </a:cubicBezTo>
                  <a:lnTo>
                    <a:pt x="563" y="16"/>
                  </a:lnTo>
                  <a:cubicBezTo>
                    <a:pt x="520" y="5"/>
                    <a:pt x="476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5"/>
            <p:cNvSpPr/>
            <p:nvPr/>
          </p:nvSpPr>
          <p:spPr>
            <a:xfrm>
              <a:off x="5588000" y="2532250"/>
              <a:ext cx="10925" cy="10500"/>
            </a:xfrm>
            <a:custGeom>
              <a:avLst/>
              <a:gdLst/>
              <a:ahLst/>
              <a:cxnLst/>
              <a:rect l="l" t="t" r="r" b="b"/>
              <a:pathLst>
                <a:path w="437" h="420" extrusionOk="0">
                  <a:moveTo>
                    <a:pt x="436" y="0"/>
                  </a:moveTo>
                  <a:cubicBezTo>
                    <a:pt x="373" y="103"/>
                    <a:pt x="270" y="167"/>
                    <a:pt x="145" y="187"/>
                  </a:cubicBezTo>
                  <a:cubicBezTo>
                    <a:pt x="82" y="187"/>
                    <a:pt x="40" y="228"/>
                    <a:pt x="20" y="270"/>
                  </a:cubicBezTo>
                  <a:cubicBezTo>
                    <a:pt x="1" y="344"/>
                    <a:pt x="50" y="419"/>
                    <a:pt x="120" y="419"/>
                  </a:cubicBezTo>
                  <a:cubicBezTo>
                    <a:pt x="128" y="419"/>
                    <a:pt x="136" y="418"/>
                    <a:pt x="145" y="416"/>
                  </a:cubicBezTo>
                  <a:cubicBezTo>
                    <a:pt x="248" y="416"/>
                    <a:pt x="353" y="395"/>
                    <a:pt x="436" y="333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5"/>
            <p:cNvSpPr/>
            <p:nvPr/>
          </p:nvSpPr>
          <p:spPr>
            <a:xfrm>
              <a:off x="5593150" y="2513675"/>
              <a:ext cx="5775" cy="9725"/>
            </a:xfrm>
            <a:custGeom>
              <a:avLst/>
              <a:gdLst/>
              <a:ahLst/>
              <a:cxnLst/>
              <a:rect l="l" t="t" r="r" b="b"/>
              <a:pathLst>
                <a:path w="231" h="389" extrusionOk="0">
                  <a:moveTo>
                    <a:pt x="133" y="1"/>
                  </a:moveTo>
                  <a:cubicBezTo>
                    <a:pt x="71" y="1"/>
                    <a:pt x="17" y="50"/>
                    <a:pt x="0" y="97"/>
                  </a:cubicBezTo>
                  <a:cubicBezTo>
                    <a:pt x="0" y="161"/>
                    <a:pt x="22" y="222"/>
                    <a:pt x="64" y="244"/>
                  </a:cubicBezTo>
                  <a:cubicBezTo>
                    <a:pt x="147" y="264"/>
                    <a:pt x="188" y="327"/>
                    <a:pt x="230" y="389"/>
                  </a:cubicBezTo>
                  <a:lnTo>
                    <a:pt x="230" y="56"/>
                  </a:lnTo>
                  <a:cubicBezTo>
                    <a:pt x="208" y="36"/>
                    <a:pt x="188" y="36"/>
                    <a:pt x="188" y="14"/>
                  </a:cubicBezTo>
                  <a:cubicBezTo>
                    <a:pt x="170" y="5"/>
                    <a:pt x="151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5"/>
            <p:cNvSpPr/>
            <p:nvPr/>
          </p:nvSpPr>
          <p:spPr>
            <a:xfrm>
              <a:off x="5548950" y="2533425"/>
              <a:ext cx="27075" cy="23675"/>
            </a:xfrm>
            <a:custGeom>
              <a:avLst/>
              <a:gdLst/>
              <a:ahLst/>
              <a:cxnLst/>
              <a:rect l="l" t="t" r="r" b="b"/>
              <a:pathLst>
                <a:path w="1083" h="947" extrusionOk="0">
                  <a:moveTo>
                    <a:pt x="406" y="1"/>
                  </a:moveTo>
                  <a:cubicBezTo>
                    <a:pt x="286" y="1"/>
                    <a:pt x="166" y="33"/>
                    <a:pt x="62" y="98"/>
                  </a:cubicBezTo>
                  <a:cubicBezTo>
                    <a:pt x="1" y="161"/>
                    <a:pt x="1" y="244"/>
                    <a:pt x="62" y="306"/>
                  </a:cubicBezTo>
                  <a:cubicBezTo>
                    <a:pt x="83" y="327"/>
                    <a:pt x="109" y="337"/>
                    <a:pt x="136" y="337"/>
                  </a:cubicBezTo>
                  <a:cubicBezTo>
                    <a:pt x="162" y="337"/>
                    <a:pt x="188" y="327"/>
                    <a:pt x="209" y="306"/>
                  </a:cubicBezTo>
                  <a:cubicBezTo>
                    <a:pt x="268" y="267"/>
                    <a:pt x="340" y="246"/>
                    <a:pt x="413" y="246"/>
                  </a:cubicBezTo>
                  <a:cubicBezTo>
                    <a:pt x="496" y="246"/>
                    <a:pt x="579" y="272"/>
                    <a:pt x="645" y="328"/>
                  </a:cubicBezTo>
                  <a:cubicBezTo>
                    <a:pt x="770" y="452"/>
                    <a:pt x="811" y="619"/>
                    <a:pt x="728" y="764"/>
                  </a:cubicBezTo>
                  <a:cubicBezTo>
                    <a:pt x="708" y="805"/>
                    <a:pt x="728" y="869"/>
                    <a:pt x="770" y="910"/>
                  </a:cubicBezTo>
                  <a:cubicBezTo>
                    <a:pt x="795" y="934"/>
                    <a:pt x="823" y="946"/>
                    <a:pt x="850" y="946"/>
                  </a:cubicBezTo>
                  <a:cubicBezTo>
                    <a:pt x="892" y="946"/>
                    <a:pt x="933" y="919"/>
                    <a:pt x="958" y="869"/>
                  </a:cubicBezTo>
                  <a:cubicBezTo>
                    <a:pt x="1083" y="639"/>
                    <a:pt x="1019" y="328"/>
                    <a:pt x="811" y="140"/>
                  </a:cubicBezTo>
                  <a:cubicBezTo>
                    <a:pt x="697" y="48"/>
                    <a:pt x="552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5"/>
            <p:cNvSpPr/>
            <p:nvPr/>
          </p:nvSpPr>
          <p:spPr>
            <a:xfrm>
              <a:off x="5533350" y="2572275"/>
              <a:ext cx="29650" cy="16850"/>
            </a:xfrm>
            <a:custGeom>
              <a:avLst/>
              <a:gdLst/>
              <a:ahLst/>
              <a:cxnLst/>
              <a:rect l="l" t="t" r="r" b="b"/>
              <a:pathLst>
                <a:path w="1186" h="674" extrusionOk="0">
                  <a:moveTo>
                    <a:pt x="1041" y="0"/>
                  </a:moveTo>
                  <a:cubicBezTo>
                    <a:pt x="978" y="22"/>
                    <a:pt x="936" y="63"/>
                    <a:pt x="936" y="105"/>
                  </a:cubicBezTo>
                  <a:cubicBezTo>
                    <a:pt x="916" y="272"/>
                    <a:pt x="791" y="396"/>
                    <a:pt x="625" y="438"/>
                  </a:cubicBezTo>
                  <a:cubicBezTo>
                    <a:pt x="611" y="440"/>
                    <a:pt x="597" y="440"/>
                    <a:pt x="584" y="440"/>
                  </a:cubicBezTo>
                  <a:cubicBezTo>
                    <a:pt x="435" y="440"/>
                    <a:pt x="307" y="343"/>
                    <a:pt x="250" y="208"/>
                  </a:cubicBezTo>
                  <a:cubicBezTo>
                    <a:pt x="233" y="175"/>
                    <a:pt x="189" y="141"/>
                    <a:pt x="151" y="141"/>
                  </a:cubicBezTo>
                  <a:cubicBezTo>
                    <a:pt x="142" y="141"/>
                    <a:pt x="133" y="143"/>
                    <a:pt x="126" y="147"/>
                  </a:cubicBezTo>
                  <a:cubicBezTo>
                    <a:pt x="42" y="147"/>
                    <a:pt x="1" y="230"/>
                    <a:pt x="21" y="313"/>
                  </a:cubicBezTo>
                  <a:cubicBezTo>
                    <a:pt x="114" y="534"/>
                    <a:pt x="336" y="673"/>
                    <a:pt x="574" y="673"/>
                  </a:cubicBezTo>
                  <a:cubicBezTo>
                    <a:pt x="604" y="673"/>
                    <a:pt x="635" y="671"/>
                    <a:pt x="666" y="666"/>
                  </a:cubicBezTo>
                  <a:cubicBezTo>
                    <a:pt x="936" y="624"/>
                    <a:pt x="1144" y="416"/>
                    <a:pt x="1186" y="147"/>
                  </a:cubicBezTo>
                  <a:cubicBezTo>
                    <a:pt x="1186" y="63"/>
                    <a:pt x="1124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5"/>
            <p:cNvSpPr/>
            <p:nvPr/>
          </p:nvSpPr>
          <p:spPr>
            <a:xfrm>
              <a:off x="5553125" y="2610100"/>
              <a:ext cx="24450" cy="25725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291" y="1"/>
                  </a:moveTo>
                  <a:cubicBezTo>
                    <a:pt x="255" y="1"/>
                    <a:pt x="218" y="17"/>
                    <a:pt x="187" y="48"/>
                  </a:cubicBezTo>
                  <a:cubicBezTo>
                    <a:pt x="20" y="256"/>
                    <a:pt x="0" y="548"/>
                    <a:pt x="167" y="776"/>
                  </a:cubicBezTo>
                  <a:cubicBezTo>
                    <a:pt x="285" y="939"/>
                    <a:pt x="467" y="1029"/>
                    <a:pt x="652" y="1029"/>
                  </a:cubicBezTo>
                  <a:cubicBezTo>
                    <a:pt x="727" y="1029"/>
                    <a:pt x="802" y="1014"/>
                    <a:pt x="874" y="984"/>
                  </a:cubicBezTo>
                  <a:cubicBezTo>
                    <a:pt x="957" y="964"/>
                    <a:pt x="977" y="859"/>
                    <a:pt x="936" y="797"/>
                  </a:cubicBezTo>
                  <a:cubicBezTo>
                    <a:pt x="905" y="767"/>
                    <a:pt x="864" y="747"/>
                    <a:pt x="828" y="747"/>
                  </a:cubicBezTo>
                  <a:cubicBezTo>
                    <a:pt x="815" y="747"/>
                    <a:pt x="802" y="750"/>
                    <a:pt x="791" y="756"/>
                  </a:cubicBezTo>
                  <a:cubicBezTo>
                    <a:pt x="747" y="774"/>
                    <a:pt x="700" y="783"/>
                    <a:pt x="653" y="783"/>
                  </a:cubicBezTo>
                  <a:cubicBezTo>
                    <a:pt x="542" y="783"/>
                    <a:pt x="433" y="733"/>
                    <a:pt x="375" y="631"/>
                  </a:cubicBezTo>
                  <a:cubicBezTo>
                    <a:pt x="270" y="506"/>
                    <a:pt x="270" y="318"/>
                    <a:pt x="375" y="193"/>
                  </a:cubicBezTo>
                  <a:cubicBezTo>
                    <a:pt x="416" y="152"/>
                    <a:pt x="416" y="90"/>
                    <a:pt x="395" y="48"/>
                  </a:cubicBezTo>
                  <a:cubicBezTo>
                    <a:pt x="364" y="17"/>
                    <a:pt x="328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5"/>
            <p:cNvSpPr/>
            <p:nvPr/>
          </p:nvSpPr>
          <p:spPr>
            <a:xfrm>
              <a:off x="5464150" y="2520950"/>
              <a:ext cx="57800" cy="60000"/>
            </a:xfrm>
            <a:custGeom>
              <a:avLst/>
              <a:gdLst/>
              <a:ahLst/>
              <a:cxnLst/>
              <a:rect l="l" t="t" r="r" b="b"/>
              <a:pathLst>
                <a:path w="2312" h="2400" extrusionOk="0">
                  <a:moveTo>
                    <a:pt x="802" y="1"/>
                  </a:moveTo>
                  <a:cubicBezTo>
                    <a:pt x="609" y="1"/>
                    <a:pt x="415" y="40"/>
                    <a:pt x="231" y="119"/>
                  </a:cubicBezTo>
                  <a:cubicBezTo>
                    <a:pt x="43" y="181"/>
                    <a:pt x="1" y="411"/>
                    <a:pt x="106" y="555"/>
                  </a:cubicBezTo>
                  <a:cubicBezTo>
                    <a:pt x="162" y="626"/>
                    <a:pt x="247" y="668"/>
                    <a:pt x="334" y="668"/>
                  </a:cubicBezTo>
                  <a:cubicBezTo>
                    <a:pt x="376" y="668"/>
                    <a:pt x="418" y="659"/>
                    <a:pt x="459" y="639"/>
                  </a:cubicBezTo>
                  <a:cubicBezTo>
                    <a:pt x="558" y="595"/>
                    <a:pt x="665" y="574"/>
                    <a:pt x="773" y="574"/>
                  </a:cubicBezTo>
                  <a:cubicBezTo>
                    <a:pt x="1025" y="574"/>
                    <a:pt x="1282" y="690"/>
                    <a:pt x="1457" y="910"/>
                  </a:cubicBezTo>
                  <a:cubicBezTo>
                    <a:pt x="1687" y="1221"/>
                    <a:pt x="1687" y="1637"/>
                    <a:pt x="1457" y="1928"/>
                  </a:cubicBezTo>
                  <a:cubicBezTo>
                    <a:pt x="1374" y="2033"/>
                    <a:pt x="1374" y="2178"/>
                    <a:pt x="1457" y="2283"/>
                  </a:cubicBezTo>
                  <a:cubicBezTo>
                    <a:pt x="1511" y="2358"/>
                    <a:pt x="1599" y="2400"/>
                    <a:pt x="1688" y="2400"/>
                  </a:cubicBezTo>
                  <a:cubicBezTo>
                    <a:pt x="1770" y="2400"/>
                    <a:pt x="1855" y="2363"/>
                    <a:pt x="1915" y="2283"/>
                  </a:cubicBezTo>
                  <a:cubicBezTo>
                    <a:pt x="2289" y="1784"/>
                    <a:pt x="2311" y="1076"/>
                    <a:pt x="1915" y="555"/>
                  </a:cubicBezTo>
                  <a:cubicBezTo>
                    <a:pt x="1630" y="185"/>
                    <a:pt x="1220" y="1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5"/>
            <p:cNvSpPr/>
            <p:nvPr/>
          </p:nvSpPr>
          <p:spPr>
            <a:xfrm>
              <a:off x="5406450" y="2466175"/>
              <a:ext cx="36925" cy="7075"/>
            </a:xfrm>
            <a:custGeom>
              <a:avLst/>
              <a:gdLst/>
              <a:ahLst/>
              <a:cxnLst/>
              <a:rect l="l" t="t" r="r" b="b"/>
              <a:pathLst>
                <a:path w="1477" h="283" extrusionOk="0">
                  <a:moveTo>
                    <a:pt x="0" y="0"/>
                  </a:moveTo>
                  <a:cubicBezTo>
                    <a:pt x="125" y="105"/>
                    <a:pt x="250" y="188"/>
                    <a:pt x="417" y="230"/>
                  </a:cubicBezTo>
                  <a:cubicBezTo>
                    <a:pt x="524" y="266"/>
                    <a:pt x="633" y="283"/>
                    <a:pt x="741" y="283"/>
                  </a:cubicBezTo>
                  <a:cubicBezTo>
                    <a:pt x="1009" y="283"/>
                    <a:pt x="1269" y="178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5"/>
            <p:cNvSpPr/>
            <p:nvPr/>
          </p:nvSpPr>
          <p:spPr>
            <a:xfrm>
              <a:off x="5456375" y="2466175"/>
              <a:ext cx="9900" cy="3600"/>
            </a:xfrm>
            <a:custGeom>
              <a:avLst/>
              <a:gdLst/>
              <a:ahLst/>
              <a:cxnLst/>
              <a:rect l="l" t="t" r="r" b="b"/>
              <a:pathLst>
                <a:path w="396" h="144" extrusionOk="0">
                  <a:moveTo>
                    <a:pt x="1" y="0"/>
                  </a:moveTo>
                  <a:lnTo>
                    <a:pt x="1" y="22"/>
                  </a:lnTo>
                  <a:cubicBezTo>
                    <a:pt x="29" y="92"/>
                    <a:pt x="95" y="143"/>
                    <a:pt x="168" y="143"/>
                  </a:cubicBezTo>
                  <a:cubicBezTo>
                    <a:pt x="202" y="143"/>
                    <a:pt x="237" y="132"/>
                    <a:pt x="270" y="105"/>
                  </a:cubicBezTo>
                  <a:cubicBezTo>
                    <a:pt x="312" y="83"/>
                    <a:pt x="354" y="42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5"/>
            <p:cNvSpPr/>
            <p:nvPr/>
          </p:nvSpPr>
          <p:spPr>
            <a:xfrm>
              <a:off x="5412150" y="2487325"/>
              <a:ext cx="22900" cy="27250"/>
            </a:xfrm>
            <a:custGeom>
              <a:avLst/>
              <a:gdLst/>
              <a:ahLst/>
              <a:cxnLst/>
              <a:rect l="l" t="t" r="r" b="b"/>
              <a:pathLst>
                <a:path w="916" h="1090" extrusionOk="0">
                  <a:moveTo>
                    <a:pt x="228" y="0"/>
                  </a:moveTo>
                  <a:cubicBezTo>
                    <a:pt x="194" y="0"/>
                    <a:pt x="160" y="3"/>
                    <a:pt x="125" y="8"/>
                  </a:cubicBezTo>
                  <a:cubicBezTo>
                    <a:pt x="42" y="28"/>
                    <a:pt x="1" y="111"/>
                    <a:pt x="42" y="174"/>
                  </a:cubicBezTo>
                  <a:cubicBezTo>
                    <a:pt x="64" y="236"/>
                    <a:pt x="125" y="258"/>
                    <a:pt x="167" y="258"/>
                  </a:cubicBezTo>
                  <a:cubicBezTo>
                    <a:pt x="196" y="250"/>
                    <a:pt x="225" y="247"/>
                    <a:pt x="253" y="247"/>
                  </a:cubicBezTo>
                  <a:cubicBezTo>
                    <a:pt x="388" y="247"/>
                    <a:pt x="511" y="324"/>
                    <a:pt x="563" y="444"/>
                  </a:cubicBezTo>
                  <a:cubicBezTo>
                    <a:pt x="625" y="610"/>
                    <a:pt x="583" y="777"/>
                    <a:pt x="480" y="882"/>
                  </a:cubicBezTo>
                  <a:cubicBezTo>
                    <a:pt x="417" y="923"/>
                    <a:pt x="417" y="985"/>
                    <a:pt x="438" y="1027"/>
                  </a:cubicBezTo>
                  <a:cubicBezTo>
                    <a:pt x="465" y="1067"/>
                    <a:pt x="509" y="1090"/>
                    <a:pt x="553" y="1090"/>
                  </a:cubicBezTo>
                  <a:cubicBezTo>
                    <a:pt x="578" y="1090"/>
                    <a:pt x="603" y="1083"/>
                    <a:pt x="625" y="1068"/>
                  </a:cubicBezTo>
                  <a:cubicBezTo>
                    <a:pt x="833" y="902"/>
                    <a:pt x="916" y="610"/>
                    <a:pt x="791" y="341"/>
                  </a:cubicBezTo>
                  <a:cubicBezTo>
                    <a:pt x="682" y="123"/>
                    <a:pt x="46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5"/>
            <p:cNvSpPr/>
            <p:nvPr/>
          </p:nvSpPr>
          <p:spPr>
            <a:xfrm>
              <a:off x="5460550" y="2577600"/>
              <a:ext cx="20275" cy="29025"/>
            </a:xfrm>
            <a:custGeom>
              <a:avLst/>
              <a:gdLst/>
              <a:ahLst/>
              <a:cxnLst/>
              <a:rect l="l" t="t" r="r" b="b"/>
              <a:pathLst>
                <a:path w="811" h="1161" extrusionOk="0">
                  <a:moveTo>
                    <a:pt x="401" y="1"/>
                  </a:moveTo>
                  <a:cubicBezTo>
                    <a:pt x="345" y="1"/>
                    <a:pt x="286" y="39"/>
                    <a:pt x="270" y="100"/>
                  </a:cubicBezTo>
                  <a:cubicBezTo>
                    <a:pt x="270" y="162"/>
                    <a:pt x="291" y="203"/>
                    <a:pt x="333" y="245"/>
                  </a:cubicBezTo>
                  <a:cubicBezTo>
                    <a:pt x="478" y="308"/>
                    <a:pt x="541" y="475"/>
                    <a:pt x="499" y="641"/>
                  </a:cubicBezTo>
                  <a:cubicBezTo>
                    <a:pt x="458" y="807"/>
                    <a:pt x="311" y="911"/>
                    <a:pt x="145" y="911"/>
                  </a:cubicBezTo>
                  <a:cubicBezTo>
                    <a:pt x="83" y="911"/>
                    <a:pt x="42" y="952"/>
                    <a:pt x="20" y="994"/>
                  </a:cubicBezTo>
                  <a:cubicBezTo>
                    <a:pt x="0" y="1077"/>
                    <a:pt x="62" y="1160"/>
                    <a:pt x="145" y="1160"/>
                  </a:cubicBezTo>
                  <a:cubicBezTo>
                    <a:pt x="416" y="1160"/>
                    <a:pt x="666" y="974"/>
                    <a:pt x="727" y="703"/>
                  </a:cubicBezTo>
                  <a:cubicBezTo>
                    <a:pt x="811" y="433"/>
                    <a:pt x="686" y="162"/>
                    <a:pt x="458" y="17"/>
                  </a:cubicBezTo>
                  <a:cubicBezTo>
                    <a:pt x="441" y="6"/>
                    <a:pt x="42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5"/>
            <p:cNvSpPr/>
            <p:nvPr/>
          </p:nvSpPr>
          <p:spPr>
            <a:xfrm>
              <a:off x="5490700" y="2466175"/>
              <a:ext cx="18225" cy="2175"/>
            </a:xfrm>
            <a:custGeom>
              <a:avLst/>
              <a:gdLst/>
              <a:ahLst/>
              <a:cxnLst/>
              <a:rect l="l" t="t" r="r" b="b"/>
              <a:pathLst>
                <a:path w="729" h="87" extrusionOk="0">
                  <a:moveTo>
                    <a:pt x="1" y="0"/>
                  </a:moveTo>
                  <a:cubicBezTo>
                    <a:pt x="120" y="55"/>
                    <a:pt x="250" y="86"/>
                    <a:pt x="381" y="86"/>
                  </a:cubicBezTo>
                  <a:cubicBezTo>
                    <a:pt x="500" y="86"/>
                    <a:pt x="619" y="6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5"/>
            <p:cNvSpPr/>
            <p:nvPr/>
          </p:nvSpPr>
          <p:spPr>
            <a:xfrm>
              <a:off x="5526075" y="2518100"/>
              <a:ext cx="23350" cy="41975"/>
            </a:xfrm>
            <a:custGeom>
              <a:avLst/>
              <a:gdLst/>
              <a:ahLst/>
              <a:cxnLst/>
              <a:rect l="l" t="t" r="r" b="b"/>
              <a:pathLst>
                <a:path w="934" h="1679" extrusionOk="0">
                  <a:moveTo>
                    <a:pt x="744" y="1"/>
                  </a:moveTo>
                  <a:cubicBezTo>
                    <a:pt x="733" y="1"/>
                    <a:pt x="720" y="2"/>
                    <a:pt x="708" y="4"/>
                  </a:cubicBezTo>
                  <a:cubicBezTo>
                    <a:pt x="333" y="67"/>
                    <a:pt x="42" y="400"/>
                    <a:pt x="20" y="794"/>
                  </a:cubicBezTo>
                  <a:cubicBezTo>
                    <a:pt x="0" y="1190"/>
                    <a:pt x="250" y="1543"/>
                    <a:pt x="603" y="1668"/>
                  </a:cubicBezTo>
                  <a:cubicBezTo>
                    <a:pt x="625" y="1675"/>
                    <a:pt x="647" y="1679"/>
                    <a:pt x="667" y="1679"/>
                  </a:cubicBezTo>
                  <a:cubicBezTo>
                    <a:pt x="762" y="1679"/>
                    <a:pt x="833" y="1604"/>
                    <a:pt x="833" y="1502"/>
                  </a:cubicBezTo>
                  <a:cubicBezTo>
                    <a:pt x="853" y="1440"/>
                    <a:pt x="791" y="1357"/>
                    <a:pt x="728" y="1335"/>
                  </a:cubicBezTo>
                  <a:cubicBezTo>
                    <a:pt x="500" y="1252"/>
                    <a:pt x="353" y="1044"/>
                    <a:pt x="375" y="816"/>
                  </a:cubicBezTo>
                  <a:cubicBezTo>
                    <a:pt x="395" y="586"/>
                    <a:pt x="561" y="378"/>
                    <a:pt x="791" y="336"/>
                  </a:cubicBezTo>
                  <a:cubicBezTo>
                    <a:pt x="853" y="336"/>
                    <a:pt x="916" y="253"/>
                    <a:pt x="916" y="192"/>
                  </a:cubicBezTo>
                  <a:cubicBezTo>
                    <a:pt x="934" y="79"/>
                    <a:pt x="852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5"/>
            <p:cNvSpPr/>
            <p:nvPr/>
          </p:nvSpPr>
          <p:spPr>
            <a:xfrm>
              <a:off x="5435025" y="2476975"/>
              <a:ext cx="30750" cy="39900"/>
            </a:xfrm>
            <a:custGeom>
              <a:avLst/>
              <a:gdLst/>
              <a:ahLst/>
              <a:cxnLst/>
              <a:rect l="l" t="t" r="r" b="b"/>
              <a:pathLst>
                <a:path w="1230" h="1596" extrusionOk="0">
                  <a:moveTo>
                    <a:pt x="284" y="1"/>
                  </a:moveTo>
                  <a:cubicBezTo>
                    <a:pt x="252" y="1"/>
                    <a:pt x="221" y="2"/>
                    <a:pt x="189" y="6"/>
                  </a:cubicBezTo>
                  <a:cubicBezTo>
                    <a:pt x="64" y="26"/>
                    <a:pt x="1" y="151"/>
                    <a:pt x="43" y="256"/>
                  </a:cubicBezTo>
                  <a:cubicBezTo>
                    <a:pt x="61" y="309"/>
                    <a:pt x="126" y="363"/>
                    <a:pt x="197" y="363"/>
                  </a:cubicBezTo>
                  <a:cubicBezTo>
                    <a:pt x="208" y="363"/>
                    <a:pt x="219" y="362"/>
                    <a:pt x="231" y="359"/>
                  </a:cubicBezTo>
                  <a:cubicBezTo>
                    <a:pt x="245" y="357"/>
                    <a:pt x="260" y="357"/>
                    <a:pt x="275" y="357"/>
                  </a:cubicBezTo>
                  <a:cubicBezTo>
                    <a:pt x="470" y="357"/>
                    <a:pt x="672" y="478"/>
                    <a:pt x="750" y="672"/>
                  </a:cubicBezTo>
                  <a:cubicBezTo>
                    <a:pt x="855" y="900"/>
                    <a:pt x="771" y="1149"/>
                    <a:pt x="583" y="1274"/>
                  </a:cubicBezTo>
                  <a:cubicBezTo>
                    <a:pt x="522" y="1337"/>
                    <a:pt x="500" y="1421"/>
                    <a:pt x="522" y="1482"/>
                  </a:cubicBezTo>
                  <a:cubicBezTo>
                    <a:pt x="564" y="1553"/>
                    <a:pt x="634" y="1595"/>
                    <a:pt x="702" y="1595"/>
                  </a:cubicBezTo>
                  <a:cubicBezTo>
                    <a:pt x="734" y="1595"/>
                    <a:pt x="765" y="1586"/>
                    <a:pt x="791" y="1565"/>
                  </a:cubicBezTo>
                  <a:cubicBezTo>
                    <a:pt x="1104" y="1337"/>
                    <a:pt x="1229" y="921"/>
                    <a:pt x="1083" y="547"/>
                  </a:cubicBezTo>
                  <a:cubicBezTo>
                    <a:pt x="950" y="204"/>
                    <a:pt x="625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5"/>
            <p:cNvSpPr/>
            <p:nvPr/>
          </p:nvSpPr>
          <p:spPr>
            <a:xfrm>
              <a:off x="5502650" y="2598700"/>
              <a:ext cx="38500" cy="33250"/>
            </a:xfrm>
            <a:custGeom>
              <a:avLst/>
              <a:gdLst/>
              <a:ahLst/>
              <a:cxnLst/>
              <a:rect l="l" t="t" r="r" b="b"/>
              <a:pathLst>
                <a:path w="1540" h="1330" extrusionOk="0">
                  <a:moveTo>
                    <a:pt x="598" y="1"/>
                  </a:moveTo>
                  <a:cubicBezTo>
                    <a:pt x="423" y="1"/>
                    <a:pt x="251" y="53"/>
                    <a:pt x="105" y="150"/>
                  </a:cubicBezTo>
                  <a:cubicBezTo>
                    <a:pt x="22" y="213"/>
                    <a:pt x="0" y="358"/>
                    <a:pt x="84" y="441"/>
                  </a:cubicBezTo>
                  <a:cubicBezTo>
                    <a:pt x="115" y="462"/>
                    <a:pt x="157" y="472"/>
                    <a:pt x="199" y="472"/>
                  </a:cubicBezTo>
                  <a:cubicBezTo>
                    <a:pt x="240" y="472"/>
                    <a:pt x="282" y="462"/>
                    <a:pt x="313" y="441"/>
                  </a:cubicBezTo>
                  <a:cubicBezTo>
                    <a:pt x="403" y="381"/>
                    <a:pt x="507" y="350"/>
                    <a:pt x="612" y="350"/>
                  </a:cubicBezTo>
                  <a:cubicBezTo>
                    <a:pt x="725" y="350"/>
                    <a:pt x="840" y="387"/>
                    <a:pt x="937" y="463"/>
                  </a:cubicBezTo>
                  <a:cubicBezTo>
                    <a:pt x="1104" y="629"/>
                    <a:pt x="1166" y="879"/>
                    <a:pt x="1062" y="1087"/>
                  </a:cubicBezTo>
                  <a:cubicBezTo>
                    <a:pt x="1021" y="1148"/>
                    <a:pt x="1041" y="1232"/>
                    <a:pt x="1104" y="1295"/>
                  </a:cubicBezTo>
                  <a:cubicBezTo>
                    <a:pt x="1135" y="1318"/>
                    <a:pt x="1175" y="1330"/>
                    <a:pt x="1215" y="1330"/>
                  </a:cubicBezTo>
                  <a:cubicBezTo>
                    <a:pt x="1281" y="1330"/>
                    <a:pt x="1348" y="1297"/>
                    <a:pt x="1374" y="1232"/>
                  </a:cubicBezTo>
                  <a:cubicBezTo>
                    <a:pt x="1540" y="899"/>
                    <a:pt x="1457" y="463"/>
                    <a:pt x="1166" y="213"/>
                  </a:cubicBezTo>
                  <a:cubicBezTo>
                    <a:pt x="1000" y="69"/>
                    <a:pt x="798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5"/>
            <p:cNvSpPr/>
            <p:nvPr/>
          </p:nvSpPr>
          <p:spPr>
            <a:xfrm>
              <a:off x="5495375" y="2494800"/>
              <a:ext cx="43200" cy="21875"/>
            </a:xfrm>
            <a:custGeom>
              <a:avLst/>
              <a:gdLst/>
              <a:ahLst/>
              <a:cxnLst/>
              <a:rect l="l" t="t" r="r" b="b"/>
              <a:pathLst>
                <a:path w="1728" h="875" extrusionOk="0">
                  <a:moveTo>
                    <a:pt x="1540" y="0"/>
                  </a:moveTo>
                  <a:cubicBezTo>
                    <a:pt x="1457" y="0"/>
                    <a:pt x="1373" y="62"/>
                    <a:pt x="1373" y="145"/>
                  </a:cubicBezTo>
                  <a:cubicBezTo>
                    <a:pt x="1312" y="353"/>
                    <a:pt x="1104" y="520"/>
                    <a:pt x="874" y="520"/>
                  </a:cubicBezTo>
                  <a:cubicBezTo>
                    <a:pt x="624" y="520"/>
                    <a:pt x="438" y="375"/>
                    <a:pt x="375" y="145"/>
                  </a:cubicBezTo>
                  <a:cubicBezTo>
                    <a:pt x="355" y="62"/>
                    <a:pt x="291" y="20"/>
                    <a:pt x="208" y="20"/>
                  </a:cubicBezTo>
                  <a:cubicBezTo>
                    <a:pt x="83" y="20"/>
                    <a:pt x="0" y="125"/>
                    <a:pt x="42" y="250"/>
                  </a:cubicBezTo>
                  <a:cubicBezTo>
                    <a:pt x="147" y="603"/>
                    <a:pt x="480" y="874"/>
                    <a:pt x="874" y="874"/>
                  </a:cubicBezTo>
                  <a:cubicBezTo>
                    <a:pt x="1270" y="874"/>
                    <a:pt x="1603" y="603"/>
                    <a:pt x="1706" y="228"/>
                  </a:cubicBezTo>
                  <a:cubicBezTo>
                    <a:pt x="1728" y="125"/>
                    <a:pt x="1645" y="0"/>
                    <a:pt x="1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5"/>
            <p:cNvSpPr/>
            <p:nvPr/>
          </p:nvSpPr>
          <p:spPr>
            <a:xfrm>
              <a:off x="5573375" y="2575425"/>
              <a:ext cx="25550" cy="53050"/>
            </a:xfrm>
            <a:custGeom>
              <a:avLst/>
              <a:gdLst/>
              <a:ahLst/>
              <a:cxnLst/>
              <a:rect l="l" t="t" r="r" b="b"/>
              <a:pathLst>
                <a:path w="1022" h="2122" extrusionOk="0">
                  <a:moveTo>
                    <a:pt x="646" y="1"/>
                  </a:moveTo>
                  <a:cubicBezTo>
                    <a:pt x="581" y="1"/>
                    <a:pt x="514" y="27"/>
                    <a:pt x="459" y="82"/>
                  </a:cubicBezTo>
                  <a:cubicBezTo>
                    <a:pt x="84" y="478"/>
                    <a:pt x="1" y="1103"/>
                    <a:pt x="314" y="1580"/>
                  </a:cubicBezTo>
                  <a:cubicBezTo>
                    <a:pt x="480" y="1851"/>
                    <a:pt x="730" y="2038"/>
                    <a:pt x="1021" y="2121"/>
                  </a:cubicBezTo>
                  <a:lnTo>
                    <a:pt x="1021" y="1580"/>
                  </a:lnTo>
                  <a:cubicBezTo>
                    <a:pt x="916" y="1519"/>
                    <a:pt x="813" y="1435"/>
                    <a:pt x="750" y="1311"/>
                  </a:cubicBezTo>
                  <a:cubicBezTo>
                    <a:pt x="563" y="1019"/>
                    <a:pt x="605" y="665"/>
                    <a:pt x="833" y="415"/>
                  </a:cubicBezTo>
                  <a:cubicBezTo>
                    <a:pt x="916" y="332"/>
                    <a:pt x="916" y="207"/>
                    <a:pt x="855" y="124"/>
                  </a:cubicBezTo>
                  <a:cubicBezTo>
                    <a:pt x="808" y="43"/>
                    <a:pt x="729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5"/>
            <p:cNvSpPr/>
            <p:nvPr/>
          </p:nvSpPr>
          <p:spPr>
            <a:xfrm>
              <a:off x="5586400" y="2553300"/>
              <a:ext cx="12525" cy="7550"/>
            </a:xfrm>
            <a:custGeom>
              <a:avLst/>
              <a:gdLst/>
              <a:ahLst/>
              <a:cxnLst/>
              <a:rect l="l" t="t" r="r" b="b"/>
              <a:pathLst>
                <a:path w="501" h="302" extrusionOk="0">
                  <a:moveTo>
                    <a:pt x="302" y="1"/>
                  </a:moveTo>
                  <a:cubicBezTo>
                    <a:pt x="234" y="1"/>
                    <a:pt x="166" y="11"/>
                    <a:pt x="104" y="32"/>
                  </a:cubicBezTo>
                  <a:cubicBezTo>
                    <a:pt x="21" y="52"/>
                    <a:pt x="1" y="157"/>
                    <a:pt x="42" y="218"/>
                  </a:cubicBezTo>
                  <a:cubicBezTo>
                    <a:pt x="73" y="249"/>
                    <a:pt x="114" y="268"/>
                    <a:pt x="150" y="268"/>
                  </a:cubicBezTo>
                  <a:cubicBezTo>
                    <a:pt x="163" y="268"/>
                    <a:pt x="176" y="266"/>
                    <a:pt x="187" y="260"/>
                  </a:cubicBezTo>
                  <a:cubicBezTo>
                    <a:pt x="224" y="245"/>
                    <a:pt x="261" y="238"/>
                    <a:pt x="297" y="238"/>
                  </a:cubicBezTo>
                  <a:cubicBezTo>
                    <a:pt x="365" y="238"/>
                    <a:pt x="432" y="262"/>
                    <a:pt x="500" y="302"/>
                  </a:cubicBezTo>
                  <a:lnTo>
                    <a:pt x="500" y="32"/>
                  </a:lnTo>
                  <a:cubicBezTo>
                    <a:pt x="438" y="11"/>
                    <a:pt x="370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5"/>
            <p:cNvSpPr/>
            <p:nvPr/>
          </p:nvSpPr>
          <p:spPr>
            <a:xfrm>
              <a:off x="5583775" y="2640425"/>
              <a:ext cx="15150" cy="19350"/>
            </a:xfrm>
            <a:custGeom>
              <a:avLst/>
              <a:gdLst/>
              <a:ahLst/>
              <a:cxnLst/>
              <a:rect l="l" t="t" r="r" b="b"/>
              <a:pathLst>
                <a:path w="606" h="774" extrusionOk="0">
                  <a:moveTo>
                    <a:pt x="605" y="0"/>
                  </a:moveTo>
                  <a:cubicBezTo>
                    <a:pt x="355" y="84"/>
                    <a:pt x="147" y="270"/>
                    <a:pt x="43" y="520"/>
                  </a:cubicBezTo>
                  <a:cubicBezTo>
                    <a:pt x="1" y="645"/>
                    <a:pt x="84" y="769"/>
                    <a:pt x="189" y="769"/>
                  </a:cubicBezTo>
                  <a:cubicBezTo>
                    <a:pt x="200" y="772"/>
                    <a:pt x="212" y="774"/>
                    <a:pt x="223" y="774"/>
                  </a:cubicBezTo>
                  <a:cubicBezTo>
                    <a:pt x="294" y="774"/>
                    <a:pt x="361" y="719"/>
                    <a:pt x="397" y="666"/>
                  </a:cubicBezTo>
                  <a:cubicBezTo>
                    <a:pt x="439" y="561"/>
                    <a:pt x="500" y="458"/>
                    <a:pt x="605" y="395"/>
                  </a:cubicBez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4" name="Google Shape;3464;p25"/>
          <p:cNvGrpSpPr/>
          <p:nvPr/>
        </p:nvGrpSpPr>
        <p:grpSpPr>
          <a:xfrm rot="8337069" flipH="1">
            <a:off x="3602515" y="-414317"/>
            <a:ext cx="1292087" cy="770945"/>
            <a:chOff x="1048900" y="876625"/>
            <a:chExt cx="1004875" cy="599575"/>
          </a:xfrm>
        </p:grpSpPr>
        <p:sp>
          <p:nvSpPr>
            <p:cNvPr id="3465" name="Google Shape;3465;p25"/>
            <p:cNvSpPr/>
            <p:nvPr/>
          </p:nvSpPr>
          <p:spPr>
            <a:xfrm>
              <a:off x="1053600" y="904125"/>
              <a:ext cx="995525" cy="543575"/>
            </a:xfrm>
            <a:custGeom>
              <a:avLst/>
              <a:gdLst/>
              <a:ahLst/>
              <a:cxnLst/>
              <a:rect l="l" t="t" r="r" b="b"/>
              <a:pathLst>
                <a:path w="39821" h="21743" extrusionOk="0">
                  <a:moveTo>
                    <a:pt x="31540" y="1"/>
                  </a:moveTo>
                  <a:cubicBezTo>
                    <a:pt x="31296" y="1315"/>
                    <a:pt x="30598" y="1996"/>
                    <a:pt x="29524" y="1996"/>
                  </a:cubicBezTo>
                  <a:cubicBezTo>
                    <a:pt x="29220" y="1996"/>
                    <a:pt x="28885" y="1942"/>
                    <a:pt x="28523" y="1832"/>
                  </a:cubicBezTo>
                  <a:cubicBezTo>
                    <a:pt x="27363" y="1475"/>
                    <a:pt x="26210" y="1298"/>
                    <a:pt x="25096" y="1298"/>
                  </a:cubicBezTo>
                  <a:cubicBezTo>
                    <a:pt x="23353" y="1298"/>
                    <a:pt x="21706" y="1731"/>
                    <a:pt x="20284" y="2581"/>
                  </a:cubicBezTo>
                  <a:cubicBezTo>
                    <a:pt x="17954" y="3995"/>
                    <a:pt x="16353" y="6472"/>
                    <a:pt x="15771" y="9529"/>
                  </a:cubicBezTo>
                  <a:cubicBezTo>
                    <a:pt x="15527" y="10844"/>
                    <a:pt x="14816" y="11525"/>
                    <a:pt x="13745" y="11525"/>
                  </a:cubicBezTo>
                  <a:cubicBezTo>
                    <a:pt x="13442" y="11525"/>
                    <a:pt x="13111" y="11470"/>
                    <a:pt x="12753" y="11360"/>
                  </a:cubicBezTo>
                  <a:cubicBezTo>
                    <a:pt x="11576" y="11000"/>
                    <a:pt x="10412" y="10821"/>
                    <a:pt x="9290" y="10821"/>
                  </a:cubicBezTo>
                  <a:cubicBezTo>
                    <a:pt x="7556" y="10821"/>
                    <a:pt x="5921" y="11250"/>
                    <a:pt x="4495" y="12109"/>
                  </a:cubicBezTo>
                  <a:cubicBezTo>
                    <a:pt x="2165" y="13524"/>
                    <a:pt x="562" y="15979"/>
                    <a:pt x="1" y="19058"/>
                  </a:cubicBezTo>
                  <a:lnTo>
                    <a:pt x="8259" y="21742"/>
                  </a:lnTo>
                  <a:cubicBezTo>
                    <a:pt x="8503" y="20428"/>
                    <a:pt x="9201" y="19747"/>
                    <a:pt x="10276" y="19747"/>
                  </a:cubicBezTo>
                  <a:cubicBezTo>
                    <a:pt x="10580" y="19747"/>
                    <a:pt x="10914" y="19801"/>
                    <a:pt x="11277" y="19911"/>
                  </a:cubicBezTo>
                  <a:cubicBezTo>
                    <a:pt x="12445" y="20271"/>
                    <a:pt x="13608" y="20451"/>
                    <a:pt x="14729" y="20451"/>
                  </a:cubicBezTo>
                  <a:cubicBezTo>
                    <a:pt x="16463" y="20451"/>
                    <a:pt x="18101" y="20021"/>
                    <a:pt x="19515" y="19163"/>
                  </a:cubicBezTo>
                  <a:cubicBezTo>
                    <a:pt x="21845" y="17748"/>
                    <a:pt x="23447" y="15293"/>
                    <a:pt x="24029" y="12214"/>
                  </a:cubicBezTo>
                  <a:cubicBezTo>
                    <a:pt x="24273" y="10900"/>
                    <a:pt x="24984" y="10219"/>
                    <a:pt x="26054" y="10219"/>
                  </a:cubicBezTo>
                  <a:cubicBezTo>
                    <a:pt x="26357" y="10219"/>
                    <a:pt x="26689" y="10273"/>
                    <a:pt x="27047" y="10383"/>
                  </a:cubicBezTo>
                  <a:cubicBezTo>
                    <a:pt x="28221" y="10750"/>
                    <a:pt x="29385" y="10931"/>
                    <a:pt x="30507" y="10931"/>
                  </a:cubicBezTo>
                  <a:cubicBezTo>
                    <a:pt x="32249" y="10931"/>
                    <a:pt x="33888" y="10494"/>
                    <a:pt x="35305" y="9634"/>
                  </a:cubicBezTo>
                  <a:cubicBezTo>
                    <a:pt x="37635" y="8219"/>
                    <a:pt x="39238" y="5765"/>
                    <a:pt x="39820" y="2686"/>
                  </a:cubicBezTo>
                  <a:lnTo>
                    <a:pt x="315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5"/>
            <p:cNvSpPr/>
            <p:nvPr/>
          </p:nvSpPr>
          <p:spPr>
            <a:xfrm>
              <a:off x="1837400" y="876625"/>
              <a:ext cx="216375" cy="118575"/>
            </a:xfrm>
            <a:custGeom>
              <a:avLst/>
              <a:gdLst/>
              <a:ahLst/>
              <a:cxnLst/>
              <a:rect l="l" t="t" r="r" b="b"/>
              <a:pathLst>
                <a:path w="8655" h="4743" extrusionOk="0">
                  <a:moveTo>
                    <a:pt x="2471" y="0"/>
                  </a:moveTo>
                  <a:cubicBezTo>
                    <a:pt x="1221" y="0"/>
                    <a:pt x="311" y="415"/>
                    <a:pt x="188" y="1101"/>
                  </a:cubicBezTo>
                  <a:cubicBezTo>
                    <a:pt x="0" y="2141"/>
                    <a:pt x="1706" y="3597"/>
                    <a:pt x="3933" y="4305"/>
                  </a:cubicBezTo>
                  <a:cubicBezTo>
                    <a:pt x="4835" y="4597"/>
                    <a:pt x="5713" y="4742"/>
                    <a:pt x="6454" y="4742"/>
                  </a:cubicBezTo>
                  <a:cubicBezTo>
                    <a:pt x="7558" y="4742"/>
                    <a:pt x="8356" y="4420"/>
                    <a:pt x="8468" y="3786"/>
                  </a:cubicBezTo>
                  <a:cubicBezTo>
                    <a:pt x="8655" y="2745"/>
                    <a:pt x="6866" y="1059"/>
                    <a:pt x="4619" y="352"/>
                  </a:cubicBezTo>
                  <a:cubicBezTo>
                    <a:pt x="3853" y="111"/>
                    <a:pt x="3117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5"/>
            <p:cNvSpPr/>
            <p:nvPr/>
          </p:nvSpPr>
          <p:spPr>
            <a:xfrm>
              <a:off x="1048900" y="1357675"/>
              <a:ext cx="215900" cy="118525"/>
            </a:xfrm>
            <a:custGeom>
              <a:avLst/>
              <a:gdLst/>
              <a:ahLst/>
              <a:cxnLst/>
              <a:rect l="l" t="t" r="r" b="b"/>
              <a:pathLst>
                <a:path w="8636" h="4741" extrusionOk="0">
                  <a:moveTo>
                    <a:pt x="2099" y="1"/>
                  </a:moveTo>
                  <a:cubicBezTo>
                    <a:pt x="1045" y="1"/>
                    <a:pt x="299" y="303"/>
                    <a:pt x="189" y="916"/>
                  </a:cubicBezTo>
                  <a:cubicBezTo>
                    <a:pt x="1" y="1956"/>
                    <a:pt x="1728" y="3683"/>
                    <a:pt x="3975" y="4391"/>
                  </a:cubicBezTo>
                  <a:cubicBezTo>
                    <a:pt x="4719" y="4632"/>
                    <a:pt x="5440" y="4740"/>
                    <a:pt x="6078" y="4740"/>
                  </a:cubicBezTo>
                  <a:cubicBezTo>
                    <a:pt x="7369" y="4740"/>
                    <a:pt x="8323" y="4296"/>
                    <a:pt x="8447" y="3600"/>
                  </a:cubicBezTo>
                  <a:cubicBezTo>
                    <a:pt x="8635" y="2560"/>
                    <a:pt x="6888" y="1145"/>
                    <a:pt x="4641" y="438"/>
                  </a:cubicBezTo>
                  <a:cubicBezTo>
                    <a:pt x="3718" y="147"/>
                    <a:pt x="2834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8" name="Google Shape;3468;p25"/>
          <p:cNvGrpSpPr/>
          <p:nvPr/>
        </p:nvGrpSpPr>
        <p:grpSpPr>
          <a:xfrm rot="1799914" flipH="1">
            <a:off x="93879" y="4717373"/>
            <a:ext cx="859097" cy="1097513"/>
            <a:chOff x="2526900" y="4131775"/>
            <a:chExt cx="600154" cy="766708"/>
          </a:xfrm>
        </p:grpSpPr>
        <p:sp>
          <p:nvSpPr>
            <p:cNvPr id="3469" name="Google Shape;3469;p25"/>
            <p:cNvSpPr/>
            <p:nvPr/>
          </p:nvSpPr>
          <p:spPr>
            <a:xfrm>
              <a:off x="2567425" y="4131775"/>
              <a:ext cx="559629" cy="766678"/>
            </a:xfrm>
            <a:custGeom>
              <a:avLst/>
              <a:gdLst/>
              <a:ahLst/>
              <a:cxnLst/>
              <a:rect l="l" t="t" r="r" b="b"/>
              <a:pathLst>
                <a:path w="24300" h="33516" extrusionOk="0">
                  <a:moveTo>
                    <a:pt x="3975" y="0"/>
                  </a:moveTo>
                  <a:cubicBezTo>
                    <a:pt x="1789" y="0"/>
                    <a:pt x="0" y="1789"/>
                    <a:pt x="0" y="3973"/>
                  </a:cubicBezTo>
                  <a:lnTo>
                    <a:pt x="0" y="33515"/>
                  </a:lnTo>
                  <a:lnTo>
                    <a:pt x="24300" y="33515"/>
                  </a:lnTo>
                  <a:lnTo>
                    <a:pt x="24300" y="3973"/>
                  </a:lnTo>
                  <a:cubicBezTo>
                    <a:pt x="24300" y="1789"/>
                    <a:pt x="22532" y="0"/>
                    <a:pt x="20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5"/>
            <p:cNvSpPr/>
            <p:nvPr/>
          </p:nvSpPr>
          <p:spPr>
            <a:xfrm>
              <a:off x="2526900" y="4155825"/>
              <a:ext cx="591340" cy="742658"/>
            </a:xfrm>
            <a:custGeom>
              <a:avLst/>
              <a:gdLst/>
              <a:ahLst/>
              <a:cxnLst/>
              <a:rect l="l" t="t" r="r" b="b"/>
              <a:pathLst>
                <a:path w="24300" h="29064" extrusionOk="0">
                  <a:moveTo>
                    <a:pt x="2746" y="0"/>
                  </a:moveTo>
                  <a:lnTo>
                    <a:pt x="2746" y="0"/>
                  </a:lnTo>
                  <a:cubicBezTo>
                    <a:pt x="1040" y="2101"/>
                    <a:pt x="0" y="4785"/>
                    <a:pt x="0" y="7698"/>
                  </a:cubicBezTo>
                  <a:lnTo>
                    <a:pt x="0" y="29063"/>
                  </a:lnTo>
                  <a:lnTo>
                    <a:pt x="24300" y="29063"/>
                  </a:lnTo>
                  <a:lnTo>
                    <a:pt x="24300" y="26921"/>
                  </a:lnTo>
                  <a:lnTo>
                    <a:pt x="1811" y="26921"/>
                  </a:lnTo>
                  <a:lnTo>
                    <a:pt x="1811" y="5429"/>
                  </a:lnTo>
                  <a:cubicBezTo>
                    <a:pt x="1811" y="3515"/>
                    <a:pt x="2144" y="1685"/>
                    <a:pt x="2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5"/>
            <p:cNvSpPr/>
            <p:nvPr/>
          </p:nvSpPr>
          <p:spPr>
            <a:xfrm>
              <a:off x="2526900" y="4844875"/>
              <a:ext cx="600149" cy="53575"/>
            </a:xfrm>
            <a:custGeom>
              <a:avLst/>
              <a:gdLst/>
              <a:ahLst/>
              <a:cxnLst/>
              <a:rect l="l" t="t" r="r" b="b"/>
              <a:pathLst>
                <a:path w="24300" h="2143" extrusionOk="0">
                  <a:moveTo>
                    <a:pt x="1811" y="0"/>
                  </a:moveTo>
                  <a:lnTo>
                    <a:pt x="0" y="2142"/>
                  </a:lnTo>
                  <a:lnTo>
                    <a:pt x="24300" y="2142"/>
                  </a:lnTo>
                  <a:lnTo>
                    <a:pt x="24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5"/>
            <p:cNvSpPr/>
            <p:nvPr/>
          </p:nvSpPr>
          <p:spPr>
            <a:xfrm>
              <a:off x="2651225" y="4220200"/>
              <a:ext cx="83725" cy="83775"/>
            </a:xfrm>
            <a:custGeom>
              <a:avLst/>
              <a:gdLst/>
              <a:ahLst/>
              <a:cxnLst/>
              <a:rect l="l" t="t" r="r" b="b"/>
              <a:pathLst>
                <a:path w="3349" h="3351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1165" y="896"/>
                    <a:pt x="749" y="1789"/>
                    <a:pt x="0" y="2289"/>
                  </a:cubicBezTo>
                  <a:cubicBezTo>
                    <a:pt x="94" y="2278"/>
                    <a:pt x="188" y="2272"/>
                    <a:pt x="281" y="2272"/>
                  </a:cubicBezTo>
                  <a:cubicBezTo>
                    <a:pt x="1078" y="2272"/>
                    <a:pt x="1842" y="2661"/>
                    <a:pt x="2289" y="3351"/>
                  </a:cubicBezTo>
                  <a:cubicBezTo>
                    <a:pt x="2184" y="2435"/>
                    <a:pt x="2580" y="1561"/>
                    <a:pt x="3349" y="1040"/>
                  </a:cubicBezTo>
                  <a:lnTo>
                    <a:pt x="3349" y="1040"/>
                  </a:lnTo>
                  <a:cubicBezTo>
                    <a:pt x="3241" y="1055"/>
                    <a:pt x="3133" y="1062"/>
                    <a:pt x="3027" y="1062"/>
                  </a:cubicBezTo>
                  <a:cubicBezTo>
                    <a:pt x="2232" y="1062"/>
                    <a:pt x="1498" y="661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5"/>
            <p:cNvSpPr/>
            <p:nvPr/>
          </p:nvSpPr>
          <p:spPr>
            <a:xfrm>
              <a:off x="2883675" y="4440225"/>
              <a:ext cx="83800" cy="83725"/>
            </a:xfrm>
            <a:custGeom>
              <a:avLst/>
              <a:gdLst/>
              <a:ahLst/>
              <a:cxnLst/>
              <a:rect l="l" t="t" r="r" b="b"/>
              <a:pathLst>
                <a:path w="3352" h="3349" extrusionOk="0">
                  <a:moveTo>
                    <a:pt x="1063" y="0"/>
                  </a:moveTo>
                  <a:lnTo>
                    <a:pt x="1063" y="0"/>
                  </a:lnTo>
                  <a:cubicBezTo>
                    <a:pt x="1166" y="894"/>
                    <a:pt x="772" y="1789"/>
                    <a:pt x="1" y="2289"/>
                  </a:cubicBezTo>
                  <a:cubicBezTo>
                    <a:pt x="98" y="2278"/>
                    <a:pt x="195" y="2272"/>
                    <a:pt x="291" y="2272"/>
                  </a:cubicBezTo>
                  <a:cubicBezTo>
                    <a:pt x="1098" y="2272"/>
                    <a:pt x="1845" y="2662"/>
                    <a:pt x="2311" y="3349"/>
                  </a:cubicBezTo>
                  <a:cubicBezTo>
                    <a:pt x="2186" y="2434"/>
                    <a:pt x="2602" y="1540"/>
                    <a:pt x="3351" y="1040"/>
                  </a:cubicBezTo>
                  <a:lnTo>
                    <a:pt x="3351" y="1040"/>
                  </a:lnTo>
                  <a:cubicBezTo>
                    <a:pt x="3246" y="1055"/>
                    <a:pt x="3140" y="1062"/>
                    <a:pt x="3035" y="1062"/>
                  </a:cubicBezTo>
                  <a:cubicBezTo>
                    <a:pt x="2250" y="1062"/>
                    <a:pt x="1503" y="661"/>
                    <a:pt x="1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5"/>
            <p:cNvSpPr/>
            <p:nvPr/>
          </p:nvSpPr>
          <p:spPr>
            <a:xfrm>
              <a:off x="2913350" y="4702850"/>
              <a:ext cx="83750" cy="83775"/>
            </a:xfrm>
            <a:custGeom>
              <a:avLst/>
              <a:gdLst/>
              <a:ahLst/>
              <a:cxnLst/>
              <a:rect l="l" t="t" r="r" b="b"/>
              <a:pathLst>
                <a:path w="3350" h="3351" extrusionOk="0">
                  <a:moveTo>
                    <a:pt x="1061" y="1"/>
                  </a:moveTo>
                  <a:lnTo>
                    <a:pt x="1061" y="1"/>
                  </a:lnTo>
                  <a:cubicBezTo>
                    <a:pt x="1166" y="916"/>
                    <a:pt x="770" y="1790"/>
                    <a:pt x="1" y="2311"/>
                  </a:cubicBezTo>
                  <a:cubicBezTo>
                    <a:pt x="109" y="2296"/>
                    <a:pt x="216" y="2289"/>
                    <a:pt x="323" y="2289"/>
                  </a:cubicBezTo>
                  <a:cubicBezTo>
                    <a:pt x="1122" y="2289"/>
                    <a:pt x="1869" y="2690"/>
                    <a:pt x="2309" y="3351"/>
                  </a:cubicBezTo>
                  <a:cubicBezTo>
                    <a:pt x="2184" y="2456"/>
                    <a:pt x="2600" y="1562"/>
                    <a:pt x="3349" y="1062"/>
                  </a:cubicBezTo>
                  <a:lnTo>
                    <a:pt x="3349" y="1062"/>
                  </a:lnTo>
                  <a:cubicBezTo>
                    <a:pt x="3255" y="1073"/>
                    <a:pt x="3162" y="1079"/>
                    <a:pt x="3068" y="1079"/>
                  </a:cubicBezTo>
                  <a:cubicBezTo>
                    <a:pt x="2272" y="1079"/>
                    <a:pt x="1508" y="690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5"/>
            <p:cNvSpPr/>
            <p:nvPr/>
          </p:nvSpPr>
          <p:spPr>
            <a:xfrm>
              <a:off x="2713100" y="4358550"/>
              <a:ext cx="117550" cy="117550"/>
            </a:xfrm>
            <a:custGeom>
              <a:avLst/>
              <a:gdLst/>
              <a:ahLst/>
              <a:cxnLst/>
              <a:rect l="l" t="t" r="r" b="b"/>
              <a:pathLst>
                <a:path w="4702" h="4702" extrusionOk="0">
                  <a:moveTo>
                    <a:pt x="3662" y="0"/>
                  </a:moveTo>
                  <a:cubicBezTo>
                    <a:pt x="2954" y="772"/>
                    <a:pt x="1973" y="1198"/>
                    <a:pt x="970" y="1198"/>
                  </a:cubicBezTo>
                  <a:cubicBezTo>
                    <a:pt x="646" y="1198"/>
                    <a:pt x="320" y="1153"/>
                    <a:pt x="0" y="1062"/>
                  </a:cubicBezTo>
                  <a:lnTo>
                    <a:pt x="0" y="1062"/>
                  </a:lnTo>
                  <a:cubicBezTo>
                    <a:pt x="1020" y="1977"/>
                    <a:pt x="1436" y="3392"/>
                    <a:pt x="1062" y="4702"/>
                  </a:cubicBezTo>
                  <a:cubicBezTo>
                    <a:pt x="1749" y="3937"/>
                    <a:pt x="2719" y="3523"/>
                    <a:pt x="3714" y="3523"/>
                  </a:cubicBezTo>
                  <a:cubicBezTo>
                    <a:pt x="4043" y="3523"/>
                    <a:pt x="4376" y="3568"/>
                    <a:pt x="4702" y="3662"/>
                  </a:cubicBezTo>
                  <a:cubicBezTo>
                    <a:pt x="3683" y="2726"/>
                    <a:pt x="3287" y="1312"/>
                    <a:pt x="3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5"/>
            <p:cNvSpPr/>
            <p:nvPr/>
          </p:nvSpPr>
          <p:spPr>
            <a:xfrm>
              <a:off x="3022575" y="4363250"/>
              <a:ext cx="53575" cy="54100"/>
            </a:xfrm>
            <a:custGeom>
              <a:avLst/>
              <a:gdLst/>
              <a:ahLst/>
              <a:cxnLst/>
              <a:rect l="l" t="t" r="r" b="b"/>
              <a:pathLst>
                <a:path w="2143" h="2164" extrusionOk="0">
                  <a:moveTo>
                    <a:pt x="666" y="0"/>
                  </a:moveTo>
                  <a:cubicBezTo>
                    <a:pt x="749" y="583"/>
                    <a:pt x="478" y="1165"/>
                    <a:pt x="1" y="1498"/>
                  </a:cubicBezTo>
                  <a:cubicBezTo>
                    <a:pt x="71" y="1488"/>
                    <a:pt x="141" y="1483"/>
                    <a:pt x="210" y="1483"/>
                  </a:cubicBezTo>
                  <a:cubicBezTo>
                    <a:pt x="715" y="1483"/>
                    <a:pt x="1184" y="1742"/>
                    <a:pt x="1477" y="2164"/>
                  </a:cubicBezTo>
                  <a:cubicBezTo>
                    <a:pt x="1394" y="1581"/>
                    <a:pt x="1665" y="1019"/>
                    <a:pt x="2143" y="686"/>
                  </a:cubicBezTo>
                  <a:lnTo>
                    <a:pt x="2143" y="686"/>
                  </a:lnTo>
                  <a:cubicBezTo>
                    <a:pt x="2072" y="696"/>
                    <a:pt x="2003" y="701"/>
                    <a:pt x="1933" y="701"/>
                  </a:cubicBezTo>
                  <a:cubicBezTo>
                    <a:pt x="1428" y="701"/>
                    <a:pt x="959" y="439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5"/>
            <p:cNvSpPr/>
            <p:nvPr/>
          </p:nvSpPr>
          <p:spPr>
            <a:xfrm>
              <a:off x="2612200" y="4702850"/>
              <a:ext cx="53600" cy="54125"/>
            </a:xfrm>
            <a:custGeom>
              <a:avLst/>
              <a:gdLst/>
              <a:ahLst/>
              <a:cxnLst/>
              <a:rect l="l" t="t" r="r" b="b"/>
              <a:pathLst>
                <a:path w="2144" h="2165" extrusionOk="0">
                  <a:moveTo>
                    <a:pt x="666" y="1"/>
                  </a:moveTo>
                  <a:lnTo>
                    <a:pt x="666" y="1"/>
                  </a:lnTo>
                  <a:cubicBezTo>
                    <a:pt x="749" y="583"/>
                    <a:pt x="479" y="1166"/>
                    <a:pt x="0" y="1479"/>
                  </a:cubicBezTo>
                  <a:cubicBezTo>
                    <a:pt x="60" y="1472"/>
                    <a:pt x="119" y="1469"/>
                    <a:pt x="178" y="1469"/>
                  </a:cubicBezTo>
                  <a:cubicBezTo>
                    <a:pt x="695" y="1469"/>
                    <a:pt x="1179" y="1716"/>
                    <a:pt x="1478" y="2164"/>
                  </a:cubicBezTo>
                  <a:cubicBezTo>
                    <a:pt x="1395" y="1582"/>
                    <a:pt x="1664" y="999"/>
                    <a:pt x="2144" y="688"/>
                  </a:cubicBezTo>
                  <a:lnTo>
                    <a:pt x="2144" y="688"/>
                  </a:lnTo>
                  <a:cubicBezTo>
                    <a:pt x="2088" y="694"/>
                    <a:pt x="2031" y="697"/>
                    <a:pt x="1975" y="697"/>
                  </a:cubicBezTo>
                  <a:cubicBezTo>
                    <a:pt x="1467" y="697"/>
                    <a:pt x="965" y="450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5"/>
            <p:cNvSpPr/>
            <p:nvPr/>
          </p:nvSpPr>
          <p:spPr>
            <a:xfrm>
              <a:off x="2639225" y="4496900"/>
              <a:ext cx="53625" cy="54100"/>
            </a:xfrm>
            <a:custGeom>
              <a:avLst/>
              <a:gdLst/>
              <a:ahLst/>
              <a:cxnLst/>
              <a:rect l="l" t="t" r="r" b="b"/>
              <a:pathLst>
                <a:path w="2145" h="216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750" y="583"/>
                    <a:pt x="480" y="1145"/>
                    <a:pt x="1" y="1478"/>
                  </a:cubicBezTo>
                  <a:cubicBezTo>
                    <a:pt x="71" y="1468"/>
                    <a:pt x="141" y="1463"/>
                    <a:pt x="210" y="1463"/>
                  </a:cubicBezTo>
                  <a:cubicBezTo>
                    <a:pt x="716" y="1463"/>
                    <a:pt x="1186" y="1725"/>
                    <a:pt x="1479" y="2164"/>
                  </a:cubicBezTo>
                  <a:cubicBezTo>
                    <a:pt x="1396" y="1581"/>
                    <a:pt x="1665" y="999"/>
                    <a:pt x="2145" y="666"/>
                  </a:cubicBezTo>
                  <a:lnTo>
                    <a:pt x="2145" y="666"/>
                  </a:lnTo>
                  <a:cubicBezTo>
                    <a:pt x="2074" y="676"/>
                    <a:pt x="2004" y="681"/>
                    <a:pt x="1935" y="681"/>
                  </a:cubicBezTo>
                  <a:cubicBezTo>
                    <a:pt x="1429" y="681"/>
                    <a:pt x="959" y="421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5"/>
            <p:cNvSpPr/>
            <p:nvPr/>
          </p:nvSpPr>
          <p:spPr>
            <a:xfrm>
              <a:off x="3022575" y="4569200"/>
              <a:ext cx="53575" cy="54125"/>
            </a:xfrm>
            <a:custGeom>
              <a:avLst/>
              <a:gdLst/>
              <a:ahLst/>
              <a:cxnLst/>
              <a:rect l="l" t="t" r="r" b="b"/>
              <a:pathLst>
                <a:path w="2143" h="2165" extrusionOk="0">
                  <a:moveTo>
                    <a:pt x="666" y="1"/>
                  </a:moveTo>
                  <a:cubicBezTo>
                    <a:pt x="749" y="583"/>
                    <a:pt x="478" y="1166"/>
                    <a:pt x="1" y="1477"/>
                  </a:cubicBezTo>
                  <a:cubicBezTo>
                    <a:pt x="59" y="1471"/>
                    <a:pt x="117" y="1468"/>
                    <a:pt x="174" y="1468"/>
                  </a:cubicBezTo>
                  <a:cubicBezTo>
                    <a:pt x="693" y="1468"/>
                    <a:pt x="1177" y="1715"/>
                    <a:pt x="1477" y="2164"/>
                  </a:cubicBezTo>
                  <a:cubicBezTo>
                    <a:pt x="1394" y="1582"/>
                    <a:pt x="1665" y="999"/>
                    <a:pt x="2143" y="686"/>
                  </a:cubicBezTo>
                  <a:lnTo>
                    <a:pt x="2143" y="686"/>
                  </a:lnTo>
                  <a:cubicBezTo>
                    <a:pt x="2083" y="693"/>
                    <a:pt x="2024" y="696"/>
                    <a:pt x="1965" y="696"/>
                  </a:cubicBezTo>
                  <a:cubicBezTo>
                    <a:pt x="1448" y="696"/>
                    <a:pt x="965" y="449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5"/>
            <p:cNvSpPr/>
            <p:nvPr/>
          </p:nvSpPr>
          <p:spPr>
            <a:xfrm>
              <a:off x="2830625" y="4171850"/>
              <a:ext cx="149325" cy="149275"/>
            </a:xfrm>
            <a:custGeom>
              <a:avLst/>
              <a:gdLst/>
              <a:ahLst/>
              <a:cxnLst/>
              <a:rect l="l" t="t" r="r" b="b"/>
              <a:pathLst>
                <a:path w="5973" h="5971" extrusionOk="0">
                  <a:moveTo>
                    <a:pt x="4453" y="0"/>
                  </a:moveTo>
                  <a:lnTo>
                    <a:pt x="4453" y="0"/>
                  </a:lnTo>
                  <a:cubicBezTo>
                    <a:pt x="3588" y="1047"/>
                    <a:pt x="2311" y="1630"/>
                    <a:pt x="994" y="1630"/>
                  </a:cubicBezTo>
                  <a:cubicBezTo>
                    <a:pt x="663" y="1630"/>
                    <a:pt x="331" y="1593"/>
                    <a:pt x="1" y="1518"/>
                  </a:cubicBezTo>
                  <a:lnTo>
                    <a:pt x="1" y="1518"/>
                  </a:lnTo>
                  <a:cubicBezTo>
                    <a:pt x="1312" y="2600"/>
                    <a:pt x="1895" y="4328"/>
                    <a:pt x="1520" y="5970"/>
                  </a:cubicBezTo>
                  <a:cubicBezTo>
                    <a:pt x="2368" y="4923"/>
                    <a:pt x="3642" y="4341"/>
                    <a:pt x="4970" y="4341"/>
                  </a:cubicBezTo>
                  <a:cubicBezTo>
                    <a:pt x="5303" y="4341"/>
                    <a:pt x="5639" y="4377"/>
                    <a:pt x="5973" y="4452"/>
                  </a:cubicBezTo>
                  <a:cubicBezTo>
                    <a:pt x="4661" y="3390"/>
                    <a:pt x="4079" y="1665"/>
                    <a:pt x="4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5"/>
            <p:cNvSpPr/>
            <p:nvPr/>
          </p:nvSpPr>
          <p:spPr>
            <a:xfrm>
              <a:off x="2697475" y="4569200"/>
              <a:ext cx="148800" cy="149275"/>
            </a:xfrm>
            <a:custGeom>
              <a:avLst/>
              <a:gdLst/>
              <a:ahLst/>
              <a:cxnLst/>
              <a:rect l="l" t="t" r="r" b="b"/>
              <a:pathLst>
                <a:path w="5952" h="5971" extrusionOk="0">
                  <a:moveTo>
                    <a:pt x="4453" y="1"/>
                  </a:moveTo>
                  <a:lnTo>
                    <a:pt x="4453" y="1"/>
                  </a:lnTo>
                  <a:cubicBezTo>
                    <a:pt x="3596" y="1039"/>
                    <a:pt x="2333" y="1620"/>
                    <a:pt x="1028" y="1620"/>
                  </a:cubicBezTo>
                  <a:cubicBezTo>
                    <a:pt x="686" y="1620"/>
                    <a:pt x="342" y="1580"/>
                    <a:pt x="1" y="1499"/>
                  </a:cubicBezTo>
                  <a:lnTo>
                    <a:pt x="1" y="1499"/>
                  </a:lnTo>
                  <a:cubicBezTo>
                    <a:pt x="1312" y="2580"/>
                    <a:pt x="1895" y="4306"/>
                    <a:pt x="1499" y="5971"/>
                  </a:cubicBezTo>
                  <a:cubicBezTo>
                    <a:pt x="2364" y="4923"/>
                    <a:pt x="3642" y="4341"/>
                    <a:pt x="4959" y="4341"/>
                  </a:cubicBezTo>
                  <a:cubicBezTo>
                    <a:pt x="5289" y="4341"/>
                    <a:pt x="5622" y="4378"/>
                    <a:pt x="5951" y="4453"/>
                  </a:cubicBezTo>
                  <a:cubicBezTo>
                    <a:pt x="4641" y="3371"/>
                    <a:pt x="4059" y="1643"/>
                    <a:pt x="4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2" name="Google Shape;3482;p25"/>
          <p:cNvGrpSpPr/>
          <p:nvPr/>
        </p:nvGrpSpPr>
        <p:grpSpPr>
          <a:xfrm rot="3594372">
            <a:off x="8276158" y="4566239"/>
            <a:ext cx="958705" cy="757307"/>
            <a:chOff x="702500" y="4152325"/>
            <a:chExt cx="676296" cy="534224"/>
          </a:xfrm>
        </p:grpSpPr>
        <p:sp>
          <p:nvSpPr>
            <p:cNvPr id="3483" name="Google Shape;3483;p25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5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5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6" name="Google Shape;3486;p25"/>
          <p:cNvSpPr/>
          <p:nvPr/>
        </p:nvSpPr>
        <p:spPr>
          <a:xfrm rot="10800000">
            <a:off x="8738179" y="1421607"/>
            <a:ext cx="317722" cy="338193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3487;p25"/>
          <p:cNvSpPr/>
          <p:nvPr/>
        </p:nvSpPr>
        <p:spPr>
          <a:xfrm rot="7770965">
            <a:off x="4551241" y="4795030"/>
            <a:ext cx="699136" cy="744219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6" name="Google Shape;4756;p34"/>
          <p:cNvGrpSpPr/>
          <p:nvPr/>
        </p:nvGrpSpPr>
        <p:grpSpPr>
          <a:xfrm rot="10800000">
            <a:off x="8692709" y="1220141"/>
            <a:ext cx="676296" cy="534224"/>
            <a:chOff x="702500" y="4152325"/>
            <a:chExt cx="676296" cy="534224"/>
          </a:xfrm>
        </p:grpSpPr>
        <p:sp>
          <p:nvSpPr>
            <p:cNvPr id="4757" name="Google Shape;4757;p34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4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4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0" name="Google Shape;4760;p34"/>
          <p:cNvGrpSpPr/>
          <p:nvPr/>
        </p:nvGrpSpPr>
        <p:grpSpPr>
          <a:xfrm>
            <a:off x="-635736" y="4107345"/>
            <a:ext cx="1921653" cy="1561443"/>
            <a:chOff x="267825" y="675225"/>
            <a:chExt cx="1110975" cy="902725"/>
          </a:xfrm>
        </p:grpSpPr>
        <p:sp>
          <p:nvSpPr>
            <p:cNvPr id="4761" name="Google Shape;4761;p34"/>
            <p:cNvSpPr/>
            <p:nvPr/>
          </p:nvSpPr>
          <p:spPr>
            <a:xfrm>
              <a:off x="334900" y="675225"/>
              <a:ext cx="1043900" cy="881125"/>
            </a:xfrm>
            <a:custGeom>
              <a:avLst/>
              <a:gdLst/>
              <a:ahLst/>
              <a:cxnLst/>
              <a:rect l="l" t="t" r="r" b="b"/>
              <a:pathLst>
                <a:path w="41756" h="35245" extrusionOk="0">
                  <a:moveTo>
                    <a:pt x="2428" y="1"/>
                  </a:moveTo>
                  <a:cubicBezTo>
                    <a:pt x="1350" y="1"/>
                    <a:pt x="521" y="283"/>
                    <a:pt x="1" y="875"/>
                  </a:cubicBezTo>
                  <a:lnTo>
                    <a:pt x="1479" y="2165"/>
                  </a:lnTo>
                  <a:cubicBezTo>
                    <a:pt x="1905" y="1678"/>
                    <a:pt x="2587" y="1447"/>
                    <a:pt x="3478" y="1447"/>
                  </a:cubicBezTo>
                  <a:cubicBezTo>
                    <a:pt x="7460" y="1447"/>
                    <a:pt x="15621" y="6075"/>
                    <a:pt x="23781" y="13233"/>
                  </a:cubicBezTo>
                  <a:cubicBezTo>
                    <a:pt x="33745" y="22013"/>
                    <a:pt x="39945" y="31291"/>
                    <a:pt x="37615" y="33933"/>
                  </a:cubicBezTo>
                  <a:lnTo>
                    <a:pt x="39071" y="35244"/>
                  </a:lnTo>
                  <a:cubicBezTo>
                    <a:pt x="41756" y="32185"/>
                    <a:pt x="35182" y="22033"/>
                    <a:pt x="24383" y="12546"/>
                  </a:cubicBezTo>
                  <a:cubicBezTo>
                    <a:pt x="15695" y="4881"/>
                    <a:pt x="6912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4"/>
            <p:cNvSpPr/>
            <p:nvPr/>
          </p:nvSpPr>
          <p:spPr>
            <a:xfrm>
              <a:off x="513325" y="846150"/>
              <a:ext cx="639225" cy="603650"/>
            </a:xfrm>
            <a:custGeom>
              <a:avLst/>
              <a:gdLst/>
              <a:ahLst/>
              <a:cxnLst/>
              <a:rect l="l" t="t" r="r" b="b"/>
              <a:pathLst>
                <a:path w="25569" h="24146" extrusionOk="0">
                  <a:moveTo>
                    <a:pt x="12802" y="1"/>
                  </a:moveTo>
                  <a:cubicBezTo>
                    <a:pt x="12312" y="1"/>
                    <a:pt x="11817" y="31"/>
                    <a:pt x="11318" y="92"/>
                  </a:cubicBezTo>
                  <a:cubicBezTo>
                    <a:pt x="4702" y="904"/>
                    <a:pt x="1" y="6916"/>
                    <a:pt x="811" y="13531"/>
                  </a:cubicBezTo>
                  <a:cubicBezTo>
                    <a:pt x="1563" y="19659"/>
                    <a:pt x="6777" y="24145"/>
                    <a:pt x="12799" y="24145"/>
                  </a:cubicBezTo>
                  <a:cubicBezTo>
                    <a:pt x="13278" y="24145"/>
                    <a:pt x="13763" y="24117"/>
                    <a:pt x="14251" y="24058"/>
                  </a:cubicBezTo>
                  <a:cubicBezTo>
                    <a:pt x="20866" y="23248"/>
                    <a:pt x="25568" y="17214"/>
                    <a:pt x="24778" y="10599"/>
                  </a:cubicBezTo>
                  <a:cubicBezTo>
                    <a:pt x="24028" y="4482"/>
                    <a:pt x="18814" y="1"/>
                    <a:pt x="12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4"/>
            <p:cNvSpPr/>
            <p:nvPr/>
          </p:nvSpPr>
          <p:spPr>
            <a:xfrm>
              <a:off x="801975" y="994050"/>
              <a:ext cx="140450" cy="162850"/>
            </a:xfrm>
            <a:custGeom>
              <a:avLst/>
              <a:gdLst/>
              <a:ahLst/>
              <a:cxnLst/>
              <a:rect l="l" t="t" r="r" b="b"/>
              <a:pathLst>
                <a:path w="5618" h="6514" fill="none" extrusionOk="0">
                  <a:moveTo>
                    <a:pt x="5617" y="6514"/>
                  </a:moveTo>
                  <a:cubicBezTo>
                    <a:pt x="5472" y="5452"/>
                    <a:pt x="4743" y="3995"/>
                    <a:pt x="3558" y="2602"/>
                  </a:cubicBezTo>
                  <a:cubicBezTo>
                    <a:pt x="2352" y="1229"/>
                    <a:pt x="1020" y="292"/>
                    <a:pt x="0" y="1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4"/>
            <p:cNvSpPr/>
            <p:nvPr/>
          </p:nvSpPr>
          <p:spPr>
            <a:xfrm>
              <a:off x="801975" y="994050"/>
              <a:ext cx="140450" cy="162850"/>
            </a:xfrm>
            <a:custGeom>
              <a:avLst/>
              <a:gdLst/>
              <a:ahLst/>
              <a:cxnLst/>
              <a:rect l="l" t="t" r="r" b="b"/>
              <a:pathLst>
                <a:path w="5618" h="6514" fill="none" extrusionOk="0">
                  <a:moveTo>
                    <a:pt x="5617" y="6514"/>
                  </a:moveTo>
                  <a:cubicBezTo>
                    <a:pt x="5472" y="5452"/>
                    <a:pt x="4743" y="3995"/>
                    <a:pt x="3558" y="2602"/>
                  </a:cubicBezTo>
                  <a:cubicBezTo>
                    <a:pt x="2352" y="1229"/>
                    <a:pt x="1020" y="292"/>
                    <a:pt x="0" y="1"/>
                  </a:cubicBezTo>
                </a:path>
              </a:pathLst>
            </a:custGeom>
            <a:solidFill>
              <a:schemeClr val="dk1"/>
            </a:solidFill>
            <a:ln w="67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4"/>
            <p:cNvSpPr/>
            <p:nvPr/>
          </p:nvSpPr>
          <p:spPr>
            <a:xfrm>
              <a:off x="968950" y="1165200"/>
              <a:ext cx="114450" cy="89975"/>
            </a:xfrm>
            <a:custGeom>
              <a:avLst/>
              <a:gdLst/>
              <a:ahLst/>
              <a:cxnLst/>
              <a:rect l="l" t="t" r="r" b="b"/>
              <a:pathLst>
                <a:path w="4578" h="3599" fill="none" extrusionOk="0">
                  <a:moveTo>
                    <a:pt x="0" y="2891"/>
                  </a:moveTo>
                  <a:cubicBezTo>
                    <a:pt x="1060" y="3515"/>
                    <a:pt x="2289" y="3599"/>
                    <a:pt x="3224" y="2996"/>
                  </a:cubicBezTo>
                  <a:cubicBezTo>
                    <a:pt x="4161" y="2372"/>
                    <a:pt x="4577" y="1227"/>
                    <a:pt x="4411" y="0"/>
                  </a:cubicBezTo>
                </a:path>
              </a:pathLst>
            </a:custGeom>
            <a:noFill/>
            <a:ln w="76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4"/>
            <p:cNvSpPr/>
            <p:nvPr/>
          </p:nvSpPr>
          <p:spPr>
            <a:xfrm>
              <a:off x="968950" y="1165200"/>
              <a:ext cx="114450" cy="89975"/>
            </a:xfrm>
            <a:custGeom>
              <a:avLst/>
              <a:gdLst/>
              <a:ahLst/>
              <a:cxnLst/>
              <a:rect l="l" t="t" r="r" b="b"/>
              <a:pathLst>
                <a:path w="4578" h="3599" fill="none" extrusionOk="0">
                  <a:moveTo>
                    <a:pt x="0" y="2891"/>
                  </a:moveTo>
                  <a:cubicBezTo>
                    <a:pt x="1060" y="3515"/>
                    <a:pt x="2289" y="3599"/>
                    <a:pt x="3224" y="2996"/>
                  </a:cubicBezTo>
                  <a:cubicBezTo>
                    <a:pt x="4161" y="2372"/>
                    <a:pt x="4577" y="1227"/>
                    <a:pt x="4411" y="0"/>
                  </a:cubicBezTo>
                </a:path>
              </a:pathLst>
            </a:custGeom>
            <a:solidFill>
              <a:schemeClr val="dk1"/>
            </a:solidFill>
            <a:ln w="20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4"/>
            <p:cNvSpPr/>
            <p:nvPr/>
          </p:nvSpPr>
          <p:spPr>
            <a:xfrm>
              <a:off x="886225" y="920750"/>
              <a:ext cx="135250" cy="167500"/>
            </a:xfrm>
            <a:custGeom>
              <a:avLst/>
              <a:gdLst/>
              <a:ahLst/>
              <a:cxnLst/>
              <a:rect l="l" t="t" r="r" b="b"/>
              <a:pathLst>
                <a:path w="5410" h="6700" fill="none" extrusionOk="0">
                  <a:moveTo>
                    <a:pt x="5410" y="6699"/>
                  </a:moveTo>
                  <a:cubicBezTo>
                    <a:pt x="5306" y="5637"/>
                    <a:pt x="4619" y="4140"/>
                    <a:pt x="3476" y="2725"/>
                  </a:cubicBezTo>
                  <a:cubicBezTo>
                    <a:pt x="2330" y="1310"/>
                    <a:pt x="1021" y="333"/>
                    <a:pt x="0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4"/>
            <p:cNvSpPr/>
            <p:nvPr/>
          </p:nvSpPr>
          <p:spPr>
            <a:xfrm>
              <a:off x="886225" y="920750"/>
              <a:ext cx="135250" cy="167500"/>
            </a:xfrm>
            <a:custGeom>
              <a:avLst/>
              <a:gdLst/>
              <a:ahLst/>
              <a:cxnLst/>
              <a:rect l="l" t="t" r="r" b="b"/>
              <a:pathLst>
                <a:path w="5410" h="6700" fill="none" extrusionOk="0">
                  <a:moveTo>
                    <a:pt x="5410" y="6699"/>
                  </a:moveTo>
                  <a:cubicBezTo>
                    <a:pt x="5306" y="5637"/>
                    <a:pt x="4619" y="4140"/>
                    <a:pt x="3476" y="2725"/>
                  </a:cubicBezTo>
                  <a:cubicBezTo>
                    <a:pt x="2330" y="1310"/>
                    <a:pt x="1021" y="333"/>
                    <a:pt x="0" y="0"/>
                  </a:cubicBezTo>
                </a:path>
              </a:pathLst>
            </a:custGeom>
            <a:solidFill>
              <a:schemeClr val="dk1"/>
            </a:solidFill>
            <a:ln w="6775" cap="rnd" cmpd="sng">
              <a:solidFill>
                <a:srgbClr val="322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4"/>
            <p:cNvSpPr/>
            <p:nvPr/>
          </p:nvSpPr>
          <p:spPr>
            <a:xfrm>
              <a:off x="267825" y="697100"/>
              <a:ext cx="1043875" cy="880850"/>
            </a:xfrm>
            <a:custGeom>
              <a:avLst/>
              <a:gdLst/>
              <a:ahLst/>
              <a:cxnLst/>
              <a:rect l="l" t="t" r="r" b="b"/>
              <a:pathLst>
                <a:path w="41755" h="35234" extrusionOk="0">
                  <a:moveTo>
                    <a:pt x="2684" y="0"/>
                  </a:moveTo>
                  <a:lnTo>
                    <a:pt x="2684" y="0"/>
                  </a:lnTo>
                  <a:cubicBezTo>
                    <a:pt x="1" y="3038"/>
                    <a:pt x="6575" y="13210"/>
                    <a:pt x="17372" y="22697"/>
                  </a:cubicBezTo>
                  <a:cubicBezTo>
                    <a:pt x="26087" y="30354"/>
                    <a:pt x="34883" y="35234"/>
                    <a:pt x="39352" y="35234"/>
                  </a:cubicBezTo>
                  <a:cubicBezTo>
                    <a:pt x="40420" y="35234"/>
                    <a:pt x="41241" y="34955"/>
                    <a:pt x="41754" y="34369"/>
                  </a:cubicBezTo>
                  <a:lnTo>
                    <a:pt x="40298" y="33058"/>
                  </a:lnTo>
                  <a:cubicBezTo>
                    <a:pt x="39867" y="33546"/>
                    <a:pt x="39181" y="33778"/>
                    <a:pt x="38285" y="33778"/>
                  </a:cubicBezTo>
                  <a:cubicBezTo>
                    <a:pt x="34290" y="33778"/>
                    <a:pt x="26136" y="29161"/>
                    <a:pt x="17996" y="21990"/>
                  </a:cubicBezTo>
                  <a:cubicBezTo>
                    <a:pt x="8010" y="13210"/>
                    <a:pt x="1832" y="3953"/>
                    <a:pt x="4162" y="1290"/>
                  </a:cubicBezTo>
                  <a:lnTo>
                    <a:pt x="2684" y="0"/>
                  </a:lnTo>
                  <a:close/>
                </a:path>
              </a:pathLst>
            </a:custGeom>
            <a:solidFill>
              <a:srgbClr val="322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0" name="Google Shape;4770;p34"/>
          <p:cNvGrpSpPr/>
          <p:nvPr/>
        </p:nvGrpSpPr>
        <p:grpSpPr>
          <a:xfrm rot="10800000">
            <a:off x="6738" y="-1"/>
            <a:ext cx="1060159" cy="800392"/>
            <a:chOff x="7580225" y="3809375"/>
            <a:chExt cx="1292089" cy="975374"/>
          </a:xfrm>
        </p:grpSpPr>
        <p:sp>
          <p:nvSpPr>
            <p:cNvPr id="4771" name="Google Shape;4771;p34"/>
            <p:cNvSpPr/>
            <p:nvPr/>
          </p:nvSpPr>
          <p:spPr>
            <a:xfrm>
              <a:off x="7580236" y="4247147"/>
              <a:ext cx="241144" cy="537602"/>
            </a:xfrm>
            <a:custGeom>
              <a:avLst/>
              <a:gdLst/>
              <a:ahLst/>
              <a:cxnLst/>
              <a:rect l="l" t="t" r="r" b="b"/>
              <a:pathLst>
                <a:path w="3976" h="8864" extrusionOk="0">
                  <a:moveTo>
                    <a:pt x="1998" y="1"/>
                  </a:moveTo>
                  <a:cubicBezTo>
                    <a:pt x="1457" y="1"/>
                    <a:pt x="958" y="397"/>
                    <a:pt x="605" y="1062"/>
                  </a:cubicBezTo>
                  <a:cubicBezTo>
                    <a:pt x="417" y="1395"/>
                    <a:pt x="272" y="1811"/>
                    <a:pt x="167" y="2311"/>
                  </a:cubicBezTo>
                  <a:cubicBezTo>
                    <a:pt x="64" y="2788"/>
                    <a:pt x="1" y="3371"/>
                    <a:pt x="1" y="4017"/>
                  </a:cubicBezTo>
                  <a:cubicBezTo>
                    <a:pt x="1" y="4350"/>
                    <a:pt x="1" y="4661"/>
                    <a:pt x="22" y="4994"/>
                  </a:cubicBezTo>
                  <a:cubicBezTo>
                    <a:pt x="42" y="5307"/>
                    <a:pt x="84" y="5618"/>
                    <a:pt x="126" y="5909"/>
                  </a:cubicBezTo>
                  <a:cubicBezTo>
                    <a:pt x="209" y="6513"/>
                    <a:pt x="334" y="7032"/>
                    <a:pt x="500" y="7470"/>
                  </a:cubicBezTo>
                  <a:cubicBezTo>
                    <a:pt x="667" y="7928"/>
                    <a:pt x="875" y="8261"/>
                    <a:pt x="1104" y="8510"/>
                  </a:cubicBezTo>
                  <a:cubicBezTo>
                    <a:pt x="1354" y="8738"/>
                    <a:pt x="1604" y="8863"/>
                    <a:pt x="1873" y="8863"/>
                  </a:cubicBezTo>
                  <a:cubicBezTo>
                    <a:pt x="2144" y="8843"/>
                    <a:pt x="2414" y="8718"/>
                    <a:pt x="2664" y="8469"/>
                  </a:cubicBezTo>
                  <a:cubicBezTo>
                    <a:pt x="2913" y="8239"/>
                    <a:pt x="3121" y="7886"/>
                    <a:pt x="3310" y="7429"/>
                  </a:cubicBezTo>
                  <a:cubicBezTo>
                    <a:pt x="3518" y="6991"/>
                    <a:pt x="3662" y="6450"/>
                    <a:pt x="3787" y="5867"/>
                  </a:cubicBezTo>
                  <a:cubicBezTo>
                    <a:pt x="3850" y="5576"/>
                    <a:pt x="3892" y="5265"/>
                    <a:pt x="3912" y="4952"/>
                  </a:cubicBezTo>
                  <a:cubicBezTo>
                    <a:pt x="3954" y="4641"/>
                    <a:pt x="3975" y="4328"/>
                    <a:pt x="3975" y="3995"/>
                  </a:cubicBezTo>
                  <a:cubicBezTo>
                    <a:pt x="3975" y="3371"/>
                    <a:pt x="3934" y="2788"/>
                    <a:pt x="3829" y="2311"/>
                  </a:cubicBezTo>
                  <a:cubicBezTo>
                    <a:pt x="3726" y="1811"/>
                    <a:pt x="3579" y="1395"/>
                    <a:pt x="3413" y="1062"/>
                  </a:cubicBezTo>
                  <a:cubicBezTo>
                    <a:pt x="3038" y="397"/>
                    <a:pt x="2539" y="1"/>
                    <a:pt x="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4"/>
            <p:cNvSpPr/>
            <p:nvPr/>
          </p:nvSpPr>
          <p:spPr>
            <a:xfrm>
              <a:off x="7667391" y="4247147"/>
              <a:ext cx="153990" cy="537602"/>
            </a:xfrm>
            <a:custGeom>
              <a:avLst/>
              <a:gdLst/>
              <a:ahLst/>
              <a:cxnLst/>
              <a:rect l="l" t="t" r="r" b="b"/>
              <a:pathLst>
                <a:path w="2539" h="8864" extrusionOk="0">
                  <a:moveTo>
                    <a:pt x="561" y="1"/>
                  </a:moveTo>
                  <a:cubicBezTo>
                    <a:pt x="416" y="1"/>
                    <a:pt x="270" y="22"/>
                    <a:pt x="125" y="84"/>
                  </a:cubicBezTo>
                  <a:cubicBezTo>
                    <a:pt x="561" y="230"/>
                    <a:pt x="957" y="666"/>
                    <a:pt x="1227" y="1290"/>
                  </a:cubicBezTo>
                  <a:cubicBezTo>
                    <a:pt x="1373" y="1603"/>
                    <a:pt x="1476" y="1978"/>
                    <a:pt x="1560" y="2414"/>
                  </a:cubicBezTo>
                  <a:cubicBezTo>
                    <a:pt x="1643" y="2852"/>
                    <a:pt x="1684" y="3371"/>
                    <a:pt x="1664" y="3933"/>
                  </a:cubicBezTo>
                  <a:cubicBezTo>
                    <a:pt x="1664" y="4516"/>
                    <a:pt x="1601" y="5077"/>
                    <a:pt x="1518" y="5618"/>
                  </a:cubicBezTo>
                  <a:cubicBezTo>
                    <a:pt x="1435" y="6159"/>
                    <a:pt x="1310" y="6658"/>
                    <a:pt x="1165" y="7074"/>
                  </a:cubicBezTo>
                  <a:cubicBezTo>
                    <a:pt x="999" y="7512"/>
                    <a:pt x="832" y="7865"/>
                    <a:pt x="644" y="8156"/>
                  </a:cubicBezTo>
                  <a:cubicBezTo>
                    <a:pt x="436" y="8447"/>
                    <a:pt x="228" y="8635"/>
                    <a:pt x="0" y="8760"/>
                  </a:cubicBezTo>
                  <a:cubicBezTo>
                    <a:pt x="145" y="8822"/>
                    <a:pt x="291" y="8863"/>
                    <a:pt x="436" y="8863"/>
                  </a:cubicBezTo>
                  <a:cubicBezTo>
                    <a:pt x="707" y="8843"/>
                    <a:pt x="977" y="8718"/>
                    <a:pt x="1227" y="8469"/>
                  </a:cubicBezTo>
                  <a:cubicBezTo>
                    <a:pt x="1476" y="8239"/>
                    <a:pt x="1684" y="7886"/>
                    <a:pt x="1873" y="7429"/>
                  </a:cubicBezTo>
                  <a:cubicBezTo>
                    <a:pt x="2081" y="6991"/>
                    <a:pt x="2225" y="6450"/>
                    <a:pt x="2350" y="5867"/>
                  </a:cubicBezTo>
                  <a:cubicBezTo>
                    <a:pt x="2413" y="5576"/>
                    <a:pt x="2455" y="5265"/>
                    <a:pt x="2475" y="4952"/>
                  </a:cubicBezTo>
                  <a:cubicBezTo>
                    <a:pt x="2517" y="4641"/>
                    <a:pt x="2538" y="4328"/>
                    <a:pt x="2538" y="3995"/>
                  </a:cubicBezTo>
                  <a:cubicBezTo>
                    <a:pt x="2538" y="3371"/>
                    <a:pt x="2497" y="2788"/>
                    <a:pt x="2392" y="2311"/>
                  </a:cubicBezTo>
                  <a:cubicBezTo>
                    <a:pt x="2289" y="1811"/>
                    <a:pt x="2142" y="1395"/>
                    <a:pt x="1976" y="1062"/>
                  </a:cubicBezTo>
                  <a:cubicBezTo>
                    <a:pt x="1601" y="397"/>
                    <a:pt x="1102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4"/>
            <p:cNvSpPr/>
            <p:nvPr/>
          </p:nvSpPr>
          <p:spPr>
            <a:xfrm>
              <a:off x="8358669" y="3809383"/>
              <a:ext cx="513645" cy="239810"/>
            </a:xfrm>
            <a:custGeom>
              <a:avLst/>
              <a:gdLst/>
              <a:ahLst/>
              <a:cxnLst/>
              <a:rect l="l" t="t" r="r" b="b"/>
              <a:pathLst>
                <a:path w="8469" h="3954" extrusionOk="0">
                  <a:moveTo>
                    <a:pt x="4391" y="1"/>
                  </a:moveTo>
                  <a:cubicBezTo>
                    <a:pt x="3787" y="1"/>
                    <a:pt x="3205" y="62"/>
                    <a:pt x="2664" y="167"/>
                  </a:cubicBezTo>
                  <a:cubicBezTo>
                    <a:pt x="2144" y="270"/>
                    <a:pt x="1665" y="417"/>
                    <a:pt x="1271" y="583"/>
                  </a:cubicBezTo>
                  <a:cubicBezTo>
                    <a:pt x="875" y="770"/>
                    <a:pt x="563" y="978"/>
                    <a:pt x="355" y="1207"/>
                  </a:cubicBezTo>
                  <a:cubicBezTo>
                    <a:pt x="126" y="1435"/>
                    <a:pt x="1" y="1707"/>
                    <a:pt x="1" y="1976"/>
                  </a:cubicBezTo>
                  <a:cubicBezTo>
                    <a:pt x="1" y="2248"/>
                    <a:pt x="106" y="2497"/>
                    <a:pt x="314" y="2725"/>
                  </a:cubicBezTo>
                  <a:cubicBezTo>
                    <a:pt x="522" y="2975"/>
                    <a:pt x="833" y="3183"/>
                    <a:pt x="1229" y="3371"/>
                  </a:cubicBezTo>
                  <a:cubicBezTo>
                    <a:pt x="1623" y="3538"/>
                    <a:pt x="2103" y="3682"/>
                    <a:pt x="2644" y="3787"/>
                  </a:cubicBezTo>
                  <a:cubicBezTo>
                    <a:pt x="3185" y="3890"/>
                    <a:pt x="3787" y="3954"/>
                    <a:pt x="4411" y="3954"/>
                  </a:cubicBezTo>
                  <a:cubicBezTo>
                    <a:pt x="5015" y="3954"/>
                    <a:pt x="5598" y="3890"/>
                    <a:pt x="6097" y="3807"/>
                  </a:cubicBezTo>
                  <a:cubicBezTo>
                    <a:pt x="6597" y="3704"/>
                    <a:pt x="7033" y="3558"/>
                    <a:pt x="7387" y="3391"/>
                  </a:cubicBezTo>
                  <a:cubicBezTo>
                    <a:pt x="7720" y="3205"/>
                    <a:pt x="7990" y="2997"/>
                    <a:pt x="8178" y="2767"/>
                  </a:cubicBezTo>
                  <a:cubicBezTo>
                    <a:pt x="8364" y="2517"/>
                    <a:pt x="8469" y="2268"/>
                    <a:pt x="8447" y="1998"/>
                  </a:cubicBezTo>
                  <a:cubicBezTo>
                    <a:pt x="8447" y="1727"/>
                    <a:pt x="8344" y="1457"/>
                    <a:pt x="8156" y="1227"/>
                  </a:cubicBezTo>
                  <a:cubicBezTo>
                    <a:pt x="7970" y="978"/>
                    <a:pt x="7698" y="770"/>
                    <a:pt x="7346" y="583"/>
                  </a:cubicBezTo>
                  <a:cubicBezTo>
                    <a:pt x="6991" y="417"/>
                    <a:pt x="6575" y="270"/>
                    <a:pt x="6076" y="167"/>
                  </a:cubicBezTo>
                  <a:cubicBezTo>
                    <a:pt x="5576" y="62"/>
                    <a:pt x="5015" y="1"/>
                    <a:pt x="4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4"/>
            <p:cNvSpPr/>
            <p:nvPr/>
          </p:nvSpPr>
          <p:spPr>
            <a:xfrm>
              <a:off x="8358669" y="3902784"/>
              <a:ext cx="513645" cy="146409"/>
            </a:xfrm>
            <a:custGeom>
              <a:avLst/>
              <a:gdLst/>
              <a:ahLst/>
              <a:cxnLst/>
              <a:rect l="l" t="t" r="r" b="b"/>
              <a:pathLst>
                <a:path w="8469" h="2414" extrusionOk="0">
                  <a:moveTo>
                    <a:pt x="106" y="0"/>
                  </a:moveTo>
                  <a:cubicBezTo>
                    <a:pt x="42" y="145"/>
                    <a:pt x="1" y="292"/>
                    <a:pt x="1" y="436"/>
                  </a:cubicBezTo>
                  <a:cubicBezTo>
                    <a:pt x="1" y="708"/>
                    <a:pt x="106" y="957"/>
                    <a:pt x="314" y="1185"/>
                  </a:cubicBezTo>
                  <a:cubicBezTo>
                    <a:pt x="522" y="1435"/>
                    <a:pt x="833" y="1643"/>
                    <a:pt x="1229" y="1831"/>
                  </a:cubicBezTo>
                  <a:cubicBezTo>
                    <a:pt x="1623" y="1998"/>
                    <a:pt x="2103" y="2142"/>
                    <a:pt x="2644" y="2247"/>
                  </a:cubicBezTo>
                  <a:cubicBezTo>
                    <a:pt x="3185" y="2350"/>
                    <a:pt x="3787" y="2414"/>
                    <a:pt x="4411" y="2414"/>
                  </a:cubicBezTo>
                  <a:cubicBezTo>
                    <a:pt x="5015" y="2414"/>
                    <a:pt x="5598" y="2350"/>
                    <a:pt x="6097" y="2267"/>
                  </a:cubicBezTo>
                  <a:cubicBezTo>
                    <a:pt x="6597" y="2164"/>
                    <a:pt x="7033" y="2018"/>
                    <a:pt x="7387" y="1851"/>
                  </a:cubicBezTo>
                  <a:cubicBezTo>
                    <a:pt x="7720" y="1665"/>
                    <a:pt x="7990" y="1457"/>
                    <a:pt x="8178" y="1227"/>
                  </a:cubicBezTo>
                  <a:cubicBezTo>
                    <a:pt x="8364" y="977"/>
                    <a:pt x="8469" y="728"/>
                    <a:pt x="8469" y="458"/>
                  </a:cubicBezTo>
                  <a:cubicBezTo>
                    <a:pt x="8447" y="312"/>
                    <a:pt x="8427" y="167"/>
                    <a:pt x="8364" y="20"/>
                  </a:cubicBezTo>
                  <a:cubicBezTo>
                    <a:pt x="8219" y="458"/>
                    <a:pt x="7782" y="832"/>
                    <a:pt x="7137" y="1102"/>
                  </a:cubicBezTo>
                  <a:cubicBezTo>
                    <a:pt x="6825" y="1249"/>
                    <a:pt x="6430" y="1352"/>
                    <a:pt x="5972" y="1415"/>
                  </a:cubicBezTo>
                  <a:cubicBezTo>
                    <a:pt x="5535" y="1498"/>
                    <a:pt x="5015" y="1540"/>
                    <a:pt x="4475" y="1540"/>
                  </a:cubicBezTo>
                  <a:cubicBezTo>
                    <a:pt x="3934" y="1518"/>
                    <a:pt x="3413" y="1477"/>
                    <a:pt x="2913" y="1415"/>
                  </a:cubicBezTo>
                  <a:cubicBezTo>
                    <a:pt x="2436" y="1332"/>
                    <a:pt x="1978" y="1227"/>
                    <a:pt x="1604" y="1082"/>
                  </a:cubicBezTo>
                  <a:cubicBezTo>
                    <a:pt x="1207" y="957"/>
                    <a:pt x="896" y="791"/>
                    <a:pt x="647" y="603"/>
                  </a:cubicBezTo>
                  <a:cubicBezTo>
                    <a:pt x="397" y="416"/>
                    <a:pt x="209" y="208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4"/>
            <p:cNvSpPr/>
            <p:nvPr/>
          </p:nvSpPr>
          <p:spPr>
            <a:xfrm>
              <a:off x="7580225" y="3809375"/>
              <a:ext cx="1174730" cy="889554"/>
            </a:xfrm>
            <a:custGeom>
              <a:avLst/>
              <a:gdLst/>
              <a:ahLst/>
              <a:cxnLst/>
              <a:rect l="l" t="t" r="r" b="b"/>
              <a:pathLst>
                <a:path w="19369" h="14667" extrusionOk="0">
                  <a:moveTo>
                    <a:pt x="16477" y="0"/>
                  </a:moveTo>
                  <a:cubicBezTo>
                    <a:pt x="16789" y="894"/>
                    <a:pt x="16977" y="1851"/>
                    <a:pt x="16977" y="2830"/>
                  </a:cubicBezTo>
                  <a:cubicBezTo>
                    <a:pt x="16977" y="8051"/>
                    <a:pt x="11984" y="12275"/>
                    <a:pt x="5826" y="12275"/>
                  </a:cubicBezTo>
                  <a:cubicBezTo>
                    <a:pt x="3682" y="12275"/>
                    <a:pt x="1685" y="11776"/>
                    <a:pt x="0" y="10880"/>
                  </a:cubicBezTo>
                  <a:lnTo>
                    <a:pt x="0" y="13523"/>
                  </a:lnTo>
                  <a:cubicBezTo>
                    <a:pt x="1768" y="14250"/>
                    <a:pt x="3745" y="14667"/>
                    <a:pt x="5826" y="14667"/>
                  </a:cubicBezTo>
                  <a:cubicBezTo>
                    <a:pt x="13293" y="14667"/>
                    <a:pt x="19368" y="9362"/>
                    <a:pt x="19368" y="2830"/>
                  </a:cubicBezTo>
                  <a:cubicBezTo>
                    <a:pt x="19368" y="1851"/>
                    <a:pt x="19224" y="916"/>
                    <a:pt x="1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4"/>
            <p:cNvSpPr/>
            <p:nvPr/>
          </p:nvSpPr>
          <p:spPr>
            <a:xfrm>
              <a:off x="7580225" y="3809375"/>
              <a:ext cx="1117961" cy="846674"/>
            </a:xfrm>
            <a:custGeom>
              <a:avLst/>
              <a:gdLst/>
              <a:ahLst/>
              <a:cxnLst/>
              <a:rect l="l" t="t" r="r" b="b"/>
              <a:pathLst>
                <a:path w="18433" h="13960" extrusionOk="0">
                  <a:moveTo>
                    <a:pt x="15687" y="0"/>
                  </a:moveTo>
                  <a:cubicBezTo>
                    <a:pt x="15998" y="852"/>
                    <a:pt x="16164" y="1768"/>
                    <a:pt x="16164" y="2683"/>
                  </a:cubicBezTo>
                  <a:cubicBezTo>
                    <a:pt x="16164" y="7656"/>
                    <a:pt x="11401" y="11692"/>
                    <a:pt x="5534" y="11692"/>
                  </a:cubicBezTo>
                  <a:cubicBezTo>
                    <a:pt x="3515" y="11692"/>
                    <a:pt x="1601" y="11213"/>
                    <a:pt x="0" y="10361"/>
                  </a:cubicBezTo>
                  <a:lnTo>
                    <a:pt x="0" y="12877"/>
                  </a:lnTo>
                  <a:cubicBezTo>
                    <a:pt x="1685" y="13565"/>
                    <a:pt x="3557" y="13959"/>
                    <a:pt x="5534" y="13959"/>
                  </a:cubicBezTo>
                  <a:cubicBezTo>
                    <a:pt x="12669" y="13959"/>
                    <a:pt x="18433" y="8925"/>
                    <a:pt x="18433" y="2683"/>
                  </a:cubicBezTo>
                  <a:cubicBezTo>
                    <a:pt x="18433" y="1768"/>
                    <a:pt x="18308" y="874"/>
                    <a:pt x="18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4"/>
            <p:cNvSpPr/>
            <p:nvPr/>
          </p:nvSpPr>
          <p:spPr>
            <a:xfrm>
              <a:off x="7580225" y="3809375"/>
              <a:ext cx="1056098" cy="800034"/>
            </a:xfrm>
            <a:custGeom>
              <a:avLst/>
              <a:gdLst/>
              <a:ahLst/>
              <a:cxnLst/>
              <a:rect l="l" t="t" r="r" b="b"/>
              <a:pathLst>
                <a:path w="17413" h="13191" extrusionOk="0">
                  <a:moveTo>
                    <a:pt x="14813" y="0"/>
                  </a:moveTo>
                  <a:cubicBezTo>
                    <a:pt x="15104" y="811"/>
                    <a:pt x="15271" y="1665"/>
                    <a:pt x="15271" y="2538"/>
                  </a:cubicBezTo>
                  <a:cubicBezTo>
                    <a:pt x="15271" y="7240"/>
                    <a:pt x="10777" y="11047"/>
                    <a:pt x="5243" y="11047"/>
                  </a:cubicBezTo>
                  <a:cubicBezTo>
                    <a:pt x="3307" y="11047"/>
                    <a:pt x="1518" y="10819"/>
                    <a:pt x="0" y="10028"/>
                  </a:cubicBezTo>
                  <a:lnTo>
                    <a:pt x="0" y="12150"/>
                  </a:lnTo>
                  <a:cubicBezTo>
                    <a:pt x="1581" y="12816"/>
                    <a:pt x="3371" y="13190"/>
                    <a:pt x="5243" y="13190"/>
                  </a:cubicBezTo>
                  <a:cubicBezTo>
                    <a:pt x="11962" y="13190"/>
                    <a:pt x="17413" y="8425"/>
                    <a:pt x="17413" y="2538"/>
                  </a:cubicBezTo>
                  <a:cubicBezTo>
                    <a:pt x="17413" y="1665"/>
                    <a:pt x="17288" y="832"/>
                    <a:pt x="17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4"/>
            <p:cNvSpPr/>
            <p:nvPr/>
          </p:nvSpPr>
          <p:spPr>
            <a:xfrm>
              <a:off x="7580225" y="3809375"/>
              <a:ext cx="994357" cy="706633"/>
            </a:xfrm>
            <a:custGeom>
              <a:avLst/>
              <a:gdLst/>
              <a:ahLst/>
              <a:cxnLst/>
              <a:rect l="l" t="t" r="r" b="b"/>
              <a:pathLst>
                <a:path w="16395" h="11651" extrusionOk="0">
                  <a:moveTo>
                    <a:pt x="14958" y="0"/>
                  </a:moveTo>
                  <a:cubicBezTo>
                    <a:pt x="15146" y="686"/>
                    <a:pt x="15249" y="1373"/>
                    <a:pt x="15249" y="2101"/>
                  </a:cubicBezTo>
                  <a:cubicBezTo>
                    <a:pt x="15249" y="6927"/>
                    <a:pt x="10486" y="10839"/>
                    <a:pt x="4577" y="10839"/>
                  </a:cubicBezTo>
                  <a:cubicBezTo>
                    <a:pt x="2933" y="10839"/>
                    <a:pt x="1393" y="10547"/>
                    <a:pt x="0" y="10006"/>
                  </a:cubicBezTo>
                  <a:lnTo>
                    <a:pt x="0" y="10755"/>
                  </a:lnTo>
                  <a:cubicBezTo>
                    <a:pt x="1498" y="11338"/>
                    <a:pt x="3163" y="11651"/>
                    <a:pt x="4930" y="11651"/>
                  </a:cubicBezTo>
                  <a:cubicBezTo>
                    <a:pt x="11255" y="11651"/>
                    <a:pt x="16394" y="7448"/>
                    <a:pt x="16394" y="2247"/>
                  </a:cubicBezTo>
                  <a:cubicBezTo>
                    <a:pt x="16394" y="1477"/>
                    <a:pt x="16289" y="728"/>
                    <a:pt x="16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9" name="Google Shape;4779;p34"/>
          <p:cNvGrpSpPr/>
          <p:nvPr/>
        </p:nvGrpSpPr>
        <p:grpSpPr>
          <a:xfrm rot="10800000">
            <a:off x="8130612" y="4458477"/>
            <a:ext cx="1166668" cy="1210316"/>
            <a:chOff x="1225800" y="682425"/>
            <a:chExt cx="821250" cy="851975"/>
          </a:xfrm>
        </p:grpSpPr>
        <p:sp>
          <p:nvSpPr>
            <p:cNvPr id="4780" name="Google Shape;4780;p34"/>
            <p:cNvSpPr/>
            <p:nvPr/>
          </p:nvSpPr>
          <p:spPr>
            <a:xfrm>
              <a:off x="1360500" y="682425"/>
              <a:ext cx="686550" cy="701625"/>
            </a:xfrm>
            <a:custGeom>
              <a:avLst/>
              <a:gdLst/>
              <a:ahLst/>
              <a:cxnLst/>
              <a:rect l="l" t="t" r="r" b="b"/>
              <a:pathLst>
                <a:path w="27462" h="28065" extrusionOk="0">
                  <a:moveTo>
                    <a:pt x="20597" y="1"/>
                  </a:moveTo>
                  <a:cubicBezTo>
                    <a:pt x="20597" y="1"/>
                    <a:pt x="19203" y="458"/>
                    <a:pt x="17165" y="1061"/>
                  </a:cubicBezTo>
                  <a:cubicBezTo>
                    <a:pt x="15104" y="1685"/>
                    <a:pt x="12463" y="2434"/>
                    <a:pt x="9903" y="3080"/>
                  </a:cubicBezTo>
                  <a:cubicBezTo>
                    <a:pt x="4848" y="4370"/>
                    <a:pt x="0" y="5388"/>
                    <a:pt x="0" y="5388"/>
                  </a:cubicBezTo>
                  <a:cubicBezTo>
                    <a:pt x="0" y="5388"/>
                    <a:pt x="396" y="6783"/>
                    <a:pt x="999" y="8905"/>
                  </a:cubicBezTo>
                  <a:cubicBezTo>
                    <a:pt x="1623" y="11005"/>
                    <a:pt x="2518" y="13835"/>
                    <a:pt x="3475" y="16664"/>
                  </a:cubicBezTo>
                  <a:cubicBezTo>
                    <a:pt x="4432" y="19493"/>
                    <a:pt x="5431" y="22323"/>
                    <a:pt x="6222" y="24487"/>
                  </a:cubicBezTo>
                  <a:cubicBezTo>
                    <a:pt x="7012" y="26630"/>
                    <a:pt x="7553" y="28065"/>
                    <a:pt x="7553" y="28065"/>
                  </a:cubicBezTo>
                  <a:cubicBezTo>
                    <a:pt x="7553" y="28065"/>
                    <a:pt x="12421" y="26880"/>
                    <a:pt x="17331" y="25132"/>
                  </a:cubicBezTo>
                  <a:cubicBezTo>
                    <a:pt x="19786" y="24237"/>
                    <a:pt x="22303" y="23155"/>
                    <a:pt x="24216" y="22281"/>
                  </a:cubicBezTo>
                  <a:cubicBezTo>
                    <a:pt x="26152" y="21407"/>
                    <a:pt x="27462" y="20805"/>
                    <a:pt x="27462" y="20805"/>
                  </a:cubicBezTo>
                  <a:cubicBezTo>
                    <a:pt x="27462" y="20805"/>
                    <a:pt x="26921" y="19557"/>
                    <a:pt x="26130" y="17684"/>
                  </a:cubicBezTo>
                  <a:cubicBezTo>
                    <a:pt x="25340" y="15790"/>
                    <a:pt x="24363" y="13274"/>
                    <a:pt x="23509" y="10694"/>
                  </a:cubicBezTo>
                  <a:cubicBezTo>
                    <a:pt x="22635" y="8134"/>
                    <a:pt x="21886" y="5471"/>
                    <a:pt x="21387" y="3433"/>
                  </a:cubicBezTo>
                  <a:cubicBezTo>
                    <a:pt x="20888" y="1394"/>
                    <a:pt x="20597" y="1"/>
                    <a:pt x="2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4"/>
            <p:cNvSpPr/>
            <p:nvPr/>
          </p:nvSpPr>
          <p:spPr>
            <a:xfrm>
              <a:off x="1418250" y="1202525"/>
              <a:ext cx="628800" cy="331875"/>
            </a:xfrm>
            <a:custGeom>
              <a:avLst/>
              <a:gdLst/>
              <a:ahLst/>
              <a:cxnLst/>
              <a:rect l="l" t="t" r="r" b="b"/>
              <a:pathLst>
                <a:path w="25152" h="13275" extrusionOk="0">
                  <a:moveTo>
                    <a:pt x="25152" y="1"/>
                  </a:moveTo>
                  <a:cubicBezTo>
                    <a:pt x="25152" y="1"/>
                    <a:pt x="23842" y="604"/>
                    <a:pt x="21906" y="1477"/>
                  </a:cubicBezTo>
                  <a:cubicBezTo>
                    <a:pt x="19993" y="2351"/>
                    <a:pt x="17476" y="3433"/>
                    <a:pt x="15021" y="4328"/>
                  </a:cubicBezTo>
                  <a:cubicBezTo>
                    <a:pt x="10111" y="6076"/>
                    <a:pt x="5243" y="7261"/>
                    <a:pt x="5243" y="7261"/>
                  </a:cubicBezTo>
                  <a:lnTo>
                    <a:pt x="0" y="13274"/>
                  </a:lnTo>
                  <a:cubicBezTo>
                    <a:pt x="0" y="13274"/>
                    <a:pt x="4930" y="12254"/>
                    <a:pt x="9862" y="10839"/>
                  </a:cubicBezTo>
                  <a:cubicBezTo>
                    <a:pt x="14771" y="9446"/>
                    <a:pt x="19743" y="7386"/>
                    <a:pt x="19743" y="7386"/>
                  </a:cubicBezTo>
                  <a:lnTo>
                    <a:pt x="25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4"/>
            <p:cNvSpPr/>
            <p:nvPr/>
          </p:nvSpPr>
          <p:spPr>
            <a:xfrm>
              <a:off x="1225800" y="817125"/>
              <a:ext cx="323550" cy="717275"/>
            </a:xfrm>
            <a:custGeom>
              <a:avLst/>
              <a:gdLst/>
              <a:ahLst/>
              <a:cxnLst/>
              <a:rect l="l" t="t" r="r" b="b"/>
              <a:pathLst>
                <a:path w="12942" h="28691" extrusionOk="0">
                  <a:moveTo>
                    <a:pt x="5388" y="0"/>
                  </a:moveTo>
                  <a:lnTo>
                    <a:pt x="1" y="5742"/>
                  </a:lnTo>
                  <a:cubicBezTo>
                    <a:pt x="1" y="5742"/>
                    <a:pt x="437" y="7115"/>
                    <a:pt x="1124" y="9217"/>
                  </a:cubicBezTo>
                  <a:cubicBezTo>
                    <a:pt x="1790" y="11318"/>
                    <a:pt x="2747" y="14147"/>
                    <a:pt x="3724" y="17018"/>
                  </a:cubicBezTo>
                  <a:cubicBezTo>
                    <a:pt x="4681" y="19911"/>
                    <a:pt x="5680" y="22823"/>
                    <a:pt x="6450" y="25029"/>
                  </a:cubicBezTo>
                  <a:cubicBezTo>
                    <a:pt x="7199" y="27234"/>
                    <a:pt x="7698" y="28690"/>
                    <a:pt x="7698" y="28690"/>
                  </a:cubicBezTo>
                  <a:lnTo>
                    <a:pt x="12941" y="22677"/>
                  </a:lnTo>
                  <a:cubicBezTo>
                    <a:pt x="12941" y="22677"/>
                    <a:pt x="12400" y="21242"/>
                    <a:pt x="11610" y="19099"/>
                  </a:cubicBezTo>
                  <a:cubicBezTo>
                    <a:pt x="10819" y="16935"/>
                    <a:pt x="9820" y="14105"/>
                    <a:pt x="8863" y="11276"/>
                  </a:cubicBezTo>
                  <a:cubicBezTo>
                    <a:pt x="7906" y="8447"/>
                    <a:pt x="7011" y="5617"/>
                    <a:pt x="6387" y="3517"/>
                  </a:cubicBezTo>
                  <a:cubicBezTo>
                    <a:pt x="5784" y="1395"/>
                    <a:pt x="5388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3" name="Google Shape;4783;p34"/>
          <p:cNvSpPr/>
          <p:nvPr/>
        </p:nvSpPr>
        <p:spPr>
          <a:xfrm rot="10800000">
            <a:off x="2349580" y="4805715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4" name="Google Shape;4784;p34"/>
          <p:cNvSpPr/>
          <p:nvPr/>
        </p:nvSpPr>
        <p:spPr>
          <a:xfrm rot="10800000">
            <a:off x="269755" y="1824240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5" name="Google Shape;4785;p34"/>
          <p:cNvSpPr/>
          <p:nvPr/>
        </p:nvSpPr>
        <p:spPr>
          <a:xfrm rot="10800000">
            <a:off x="44430" y="2902240"/>
            <a:ext cx="459800" cy="489425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6" name="Google Shape;4786;p34"/>
          <p:cNvSpPr/>
          <p:nvPr/>
        </p:nvSpPr>
        <p:spPr>
          <a:xfrm rot="10800000">
            <a:off x="8736655" y="2828402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7" name="Google Shape;4787;p34"/>
          <p:cNvGrpSpPr/>
          <p:nvPr/>
        </p:nvGrpSpPr>
        <p:grpSpPr>
          <a:xfrm>
            <a:off x="6116078" y="4687725"/>
            <a:ext cx="857402" cy="762867"/>
            <a:chOff x="2474575" y="-213365"/>
            <a:chExt cx="857402" cy="762867"/>
          </a:xfrm>
        </p:grpSpPr>
        <p:sp>
          <p:nvSpPr>
            <p:cNvPr id="4788" name="Google Shape;4788;p34"/>
            <p:cNvSpPr/>
            <p:nvPr/>
          </p:nvSpPr>
          <p:spPr>
            <a:xfrm>
              <a:off x="2474575" y="-213365"/>
              <a:ext cx="857402" cy="762867"/>
            </a:xfrm>
            <a:custGeom>
              <a:avLst/>
              <a:gdLst/>
              <a:ahLst/>
              <a:cxnLst/>
              <a:rect l="l" t="t" r="r" b="b"/>
              <a:pathLst>
                <a:path w="13024" h="11588" extrusionOk="0">
                  <a:moveTo>
                    <a:pt x="9758" y="0"/>
                  </a:moveTo>
                  <a:cubicBezTo>
                    <a:pt x="9384" y="0"/>
                    <a:pt x="8988" y="62"/>
                    <a:pt x="8635" y="186"/>
                  </a:cubicBezTo>
                  <a:cubicBezTo>
                    <a:pt x="8261" y="311"/>
                    <a:pt x="7906" y="499"/>
                    <a:pt x="7615" y="769"/>
                  </a:cubicBezTo>
                  <a:cubicBezTo>
                    <a:pt x="7304" y="1019"/>
                    <a:pt x="7032" y="1331"/>
                    <a:pt x="6846" y="1706"/>
                  </a:cubicBezTo>
                  <a:cubicBezTo>
                    <a:pt x="6638" y="2080"/>
                    <a:pt x="6491" y="2516"/>
                    <a:pt x="6450" y="2974"/>
                  </a:cubicBezTo>
                  <a:cubicBezTo>
                    <a:pt x="6408" y="3454"/>
                    <a:pt x="6430" y="3973"/>
                    <a:pt x="6575" y="4555"/>
                  </a:cubicBezTo>
                  <a:cubicBezTo>
                    <a:pt x="6430" y="3973"/>
                    <a:pt x="6222" y="3495"/>
                    <a:pt x="5950" y="3057"/>
                  </a:cubicBezTo>
                  <a:cubicBezTo>
                    <a:pt x="5701" y="2663"/>
                    <a:pt x="5368" y="2330"/>
                    <a:pt x="4993" y="2080"/>
                  </a:cubicBezTo>
                  <a:cubicBezTo>
                    <a:pt x="4641" y="1831"/>
                    <a:pt x="4225" y="1684"/>
                    <a:pt x="3828" y="1601"/>
                  </a:cubicBezTo>
                  <a:cubicBezTo>
                    <a:pt x="3664" y="1577"/>
                    <a:pt x="3500" y="1565"/>
                    <a:pt x="3337" y="1565"/>
                  </a:cubicBezTo>
                  <a:cubicBezTo>
                    <a:pt x="3087" y="1565"/>
                    <a:pt x="2840" y="1592"/>
                    <a:pt x="2602" y="1643"/>
                  </a:cubicBezTo>
                  <a:cubicBezTo>
                    <a:pt x="2206" y="1726"/>
                    <a:pt x="1831" y="1914"/>
                    <a:pt x="1498" y="2142"/>
                  </a:cubicBezTo>
                  <a:cubicBezTo>
                    <a:pt x="1165" y="2372"/>
                    <a:pt x="874" y="2641"/>
                    <a:pt x="646" y="2974"/>
                  </a:cubicBezTo>
                  <a:cubicBezTo>
                    <a:pt x="397" y="3287"/>
                    <a:pt x="230" y="3662"/>
                    <a:pt x="125" y="4078"/>
                  </a:cubicBezTo>
                  <a:cubicBezTo>
                    <a:pt x="20" y="4494"/>
                    <a:pt x="0" y="4971"/>
                    <a:pt x="84" y="5534"/>
                  </a:cubicBezTo>
                  <a:cubicBezTo>
                    <a:pt x="147" y="6095"/>
                    <a:pt x="333" y="6616"/>
                    <a:pt x="605" y="7115"/>
                  </a:cubicBezTo>
                  <a:cubicBezTo>
                    <a:pt x="874" y="7634"/>
                    <a:pt x="1249" y="8092"/>
                    <a:pt x="1645" y="8508"/>
                  </a:cubicBezTo>
                  <a:cubicBezTo>
                    <a:pt x="2061" y="8946"/>
                    <a:pt x="2519" y="9340"/>
                    <a:pt x="2996" y="9653"/>
                  </a:cubicBezTo>
                  <a:cubicBezTo>
                    <a:pt x="5410" y="11296"/>
                    <a:pt x="8447" y="11587"/>
                    <a:pt x="8447" y="11587"/>
                  </a:cubicBezTo>
                  <a:cubicBezTo>
                    <a:pt x="8447" y="11587"/>
                    <a:pt x="10923" y="9840"/>
                    <a:pt x="12213" y="7218"/>
                  </a:cubicBezTo>
                  <a:cubicBezTo>
                    <a:pt x="12463" y="6699"/>
                    <a:pt x="12671" y="6136"/>
                    <a:pt x="12816" y="5554"/>
                  </a:cubicBezTo>
                  <a:cubicBezTo>
                    <a:pt x="12941" y="4993"/>
                    <a:pt x="13024" y="4411"/>
                    <a:pt x="13024" y="3848"/>
                  </a:cubicBezTo>
                  <a:cubicBezTo>
                    <a:pt x="13004" y="3287"/>
                    <a:pt x="12899" y="2746"/>
                    <a:pt x="12691" y="2205"/>
                  </a:cubicBezTo>
                  <a:cubicBezTo>
                    <a:pt x="12463" y="1664"/>
                    <a:pt x="12192" y="1248"/>
                    <a:pt x="11880" y="935"/>
                  </a:cubicBezTo>
                  <a:cubicBezTo>
                    <a:pt x="11589" y="602"/>
                    <a:pt x="11256" y="374"/>
                    <a:pt x="10882" y="228"/>
                  </a:cubicBezTo>
                  <a:cubicBezTo>
                    <a:pt x="10527" y="83"/>
                    <a:pt x="10153" y="0"/>
                    <a:pt x="9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4"/>
            <p:cNvSpPr/>
            <p:nvPr/>
          </p:nvSpPr>
          <p:spPr>
            <a:xfrm>
              <a:off x="3038824" y="-103030"/>
              <a:ext cx="208294" cy="198287"/>
            </a:xfrm>
            <a:custGeom>
              <a:avLst/>
              <a:gdLst/>
              <a:ahLst/>
              <a:cxnLst/>
              <a:rect l="l" t="t" r="r" b="b"/>
              <a:pathLst>
                <a:path w="3164" h="3012" extrusionOk="0">
                  <a:moveTo>
                    <a:pt x="1587" y="1"/>
                  </a:moveTo>
                  <a:cubicBezTo>
                    <a:pt x="1537" y="1"/>
                    <a:pt x="1487" y="3"/>
                    <a:pt x="1437" y="8"/>
                  </a:cubicBezTo>
                  <a:cubicBezTo>
                    <a:pt x="605" y="92"/>
                    <a:pt x="1" y="821"/>
                    <a:pt x="84" y="1653"/>
                  </a:cubicBezTo>
                  <a:cubicBezTo>
                    <a:pt x="143" y="2433"/>
                    <a:pt x="806" y="3012"/>
                    <a:pt x="1575" y="3012"/>
                  </a:cubicBezTo>
                  <a:cubicBezTo>
                    <a:pt x="1626" y="3012"/>
                    <a:pt x="1677" y="3009"/>
                    <a:pt x="1728" y="3004"/>
                  </a:cubicBezTo>
                  <a:cubicBezTo>
                    <a:pt x="2561" y="2921"/>
                    <a:pt x="3163" y="2194"/>
                    <a:pt x="3080" y="1361"/>
                  </a:cubicBezTo>
                  <a:cubicBezTo>
                    <a:pt x="3002" y="581"/>
                    <a:pt x="2338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4"/>
            <p:cNvSpPr/>
            <p:nvPr/>
          </p:nvSpPr>
          <p:spPr>
            <a:xfrm>
              <a:off x="3111503" y="-61687"/>
              <a:ext cx="116392" cy="110401"/>
            </a:xfrm>
            <a:custGeom>
              <a:avLst/>
              <a:gdLst/>
              <a:ahLst/>
              <a:cxnLst/>
              <a:rect l="l" t="t" r="r" b="b"/>
              <a:pathLst>
                <a:path w="1768" h="1677" extrusionOk="0">
                  <a:moveTo>
                    <a:pt x="888" y="1"/>
                  </a:moveTo>
                  <a:cubicBezTo>
                    <a:pt x="862" y="1"/>
                    <a:pt x="837" y="2"/>
                    <a:pt x="811" y="4"/>
                  </a:cubicBezTo>
                  <a:cubicBezTo>
                    <a:pt x="353" y="46"/>
                    <a:pt x="0" y="462"/>
                    <a:pt x="42" y="920"/>
                  </a:cubicBezTo>
                  <a:cubicBezTo>
                    <a:pt x="99" y="1342"/>
                    <a:pt x="440" y="1676"/>
                    <a:pt x="867" y="1676"/>
                  </a:cubicBezTo>
                  <a:cubicBezTo>
                    <a:pt x="903" y="1676"/>
                    <a:pt x="940" y="1674"/>
                    <a:pt x="977" y="1669"/>
                  </a:cubicBezTo>
                  <a:cubicBezTo>
                    <a:pt x="1435" y="1627"/>
                    <a:pt x="1768" y="1211"/>
                    <a:pt x="1726" y="753"/>
                  </a:cubicBezTo>
                  <a:cubicBezTo>
                    <a:pt x="1687" y="322"/>
                    <a:pt x="1314" y="1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4"/>
            <p:cNvSpPr/>
            <p:nvPr/>
          </p:nvSpPr>
          <p:spPr>
            <a:xfrm>
              <a:off x="3174504" y="-64320"/>
              <a:ext cx="49374" cy="45622"/>
            </a:xfrm>
            <a:custGeom>
              <a:avLst/>
              <a:gdLst/>
              <a:ahLst/>
              <a:cxnLst/>
              <a:rect l="l" t="t" r="r" b="b"/>
              <a:pathLst>
                <a:path w="750" h="693" extrusionOk="0">
                  <a:moveTo>
                    <a:pt x="376" y="1"/>
                  </a:moveTo>
                  <a:cubicBezTo>
                    <a:pt x="362" y="1"/>
                    <a:pt x="348" y="1"/>
                    <a:pt x="333" y="3"/>
                  </a:cubicBezTo>
                  <a:cubicBezTo>
                    <a:pt x="145" y="3"/>
                    <a:pt x="0" y="191"/>
                    <a:pt x="20" y="377"/>
                  </a:cubicBezTo>
                  <a:cubicBezTo>
                    <a:pt x="41" y="554"/>
                    <a:pt x="188" y="692"/>
                    <a:pt x="378" y="692"/>
                  </a:cubicBezTo>
                  <a:cubicBezTo>
                    <a:pt x="391" y="692"/>
                    <a:pt x="403" y="691"/>
                    <a:pt x="416" y="690"/>
                  </a:cubicBezTo>
                  <a:cubicBezTo>
                    <a:pt x="603" y="669"/>
                    <a:pt x="749" y="502"/>
                    <a:pt x="728" y="316"/>
                  </a:cubicBezTo>
                  <a:cubicBezTo>
                    <a:pt x="709" y="122"/>
                    <a:pt x="564" y="1"/>
                    <a:pt x="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4"/>
            <p:cNvSpPr/>
            <p:nvPr/>
          </p:nvSpPr>
          <p:spPr>
            <a:xfrm>
              <a:off x="3142905" y="-16329"/>
              <a:ext cx="39894" cy="38710"/>
            </a:xfrm>
            <a:custGeom>
              <a:avLst/>
              <a:gdLst/>
              <a:ahLst/>
              <a:cxnLst/>
              <a:rect l="l" t="t" r="r" b="b"/>
              <a:pathLst>
                <a:path w="606" h="588" extrusionOk="0">
                  <a:moveTo>
                    <a:pt x="310" y="0"/>
                  </a:moveTo>
                  <a:cubicBezTo>
                    <a:pt x="297" y="0"/>
                    <a:pt x="285" y="1"/>
                    <a:pt x="272" y="3"/>
                  </a:cubicBezTo>
                  <a:cubicBezTo>
                    <a:pt x="106" y="23"/>
                    <a:pt x="1" y="148"/>
                    <a:pt x="1" y="314"/>
                  </a:cubicBezTo>
                  <a:cubicBezTo>
                    <a:pt x="21" y="469"/>
                    <a:pt x="147" y="587"/>
                    <a:pt x="299" y="587"/>
                  </a:cubicBezTo>
                  <a:cubicBezTo>
                    <a:pt x="310" y="587"/>
                    <a:pt x="322" y="587"/>
                    <a:pt x="334" y="585"/>
                  </a:cubicBezTo>
                  <a:cubicBezTo>
                    <a:pt x="480" y="564"/>
                    <a:pt x="605" y="419"/>
                    <a:pt x="583" y="252"/>
                  </a:cubicBezTo>
                  <a:cubicBezTo>
                    <a:pt x="583" y="117"/>
                    <a:pt x="460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4"/>
            <p:cNvSpPr/>
            <p:nvPr/>
          </p:nvSpPr>
          <p:spPr>
            <a:xfrm>
              <a:off x="3004657" y="22117"/>
              <a:ext cx="295917" cy="158985"/>
            </a:xfrm>
            <a:custGeom>
              <a:avLst/>
              <a:gdLst/>
              <a:ahLst/>
              <a:cxnLst/>
              <a:rect l="l" t="t" r="r" b="b"/>
              <a:pathLst>
                <a:path w="4495" h="2415" extrusionOk="0">
                  <a:moveTo>
                    <a:pt x="2550" y="0"/>
                  </a:moveTo>
                  <a:cubicBezTo>
                    <a:pt x="2417" y="0"/>
                    <a:pt x="2281" y="7"/>
                    <a:pt x="2143" y="21"/>
                  </a:cubicBezTo>
                  <a:cubicBezTo>
                    <a:pt x="936" y="146"/>
                    <a:pt x="1" y="770"/>
                    <a:pt x="62" y="1436"/>
                  </a:cubicBezTo>
                  <a:cubicBezTo>
                    <a:pt x="118" y="2007"/>
                    <a:pt x="938" y="2414"/>
                    <a:pt x="1962" y="2414"/>
                  </a:cubicBezTo>
                  <a:cubicBezTo>
                    <a:pt x="2096" y="2414"/>
                    <a:pt x="2233" y="2407"/>
                    <a:pt x="2372" y="2393"/>
                  </a:cubicBezTo>
                  <a:cubicBezTo>
                    <a:pt x="3579" y="2290"/>
                    <a:pt x="4494" y="1644"/>
                    <a:pt x="4431" y="1000"/>
                  </a:cubicBezTo>
                  <a:cubicBezTo>
                    <a:pt x="4376" y="411"/>
                    <a:pt x="3571" y="0"/>
                    <a:pt x="2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4"/>
            <p:cNvSpPr/>
            <p:nvPr/>
          </p:nvSpPr>
          <p:spPr>
            <a:xfrm>
              <a:off x="3008738" y="22315"/>
              <a:ext cx="284923" cy="82093"/>
            </a:xfrm>
            <a:custGeom>
              <a:avLst/>
              <a:gdLst/>
              <a:ahLst/>
              <a:cxnLst/>
              <a:rect l="l" t="t" r="r" b="b"/>
              <a:pathLst>
                <a:path w="4328" h="1247" extrusionOk="0">
                  <a:moveTo>
                    <a:pt x="2460" y="0"/>
                  </a:moveTo>
                  <a:cubicBezTo>
                    <a:pt x="2336" y="0"/>
                    <a:pt x="2209" y="6"/>
                    <a:pt x="2081" y="18"/>
                  </a:cubicBezTo>
                  <a:cubicBezTo>
                    <a:pt x="979" y="123"/>
                    <a:pt x="105" y="664"/>
                    <a:pt x="0" y="1247"/>
                  </a:cubicBezTo>
                  <a:cubicBezTo>
                    <a:pt x="271" y="747"/>
                    <a:pt x="1082" y="331"/>
                    <a:pt x="2102" y="226"/>
                  </a:cubicBezTo>
                  <a:cubicBezTo>
                    <a:pt x="2231" y="216"/>
                    <a:pt x="2357" y="210"/>
                    <a:pt x="2481" y="210"/>
                  </a:cubicBezTo>
                  <a:cubicBezTo>
                    <a:pt x="3321" y="210"/>
                    <a:pt x="4037" y="449"/>
                    <a:pt x="4327" y="831"/>
                  </a:cubicBezTo>
                  <a:cubicBezTo>
                    <a:pt x="4163" y="334"/>
                    <a:pt x="3397" y="0"/>
                    <a:pt x="2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4"/>
            <p:cNvSpPr/>
            <p:nvPr/>
          </p:nvSpPr>
          <p:spPr>
            <a:xfrm>
              <a:off x="2643106" y="-16658"/>
              <a:ext cx="209545" cy="199604"/>
            </a:xfrm>
            <a:custGeom>
              <a:avLst/>
              <a:gdLst/>
              <a:ahLst/>
              <a:cxnLst/>
              <a:rect l="l" t="t" r="r" b="b"/>
              <a:pathLst>
                <a:path w="3183" h="3032" extrusionOk="0">
                  <a:moveTo>
                    <a:pt x="1584" y="0"/>
                  </a:moveTo>
                  <a:cubicBezTo>
                    <a:pt x="1535" y="0"/>
                    <a:pt x="1485" y="3"/>
                    <a:pt x="1435" y="8"/>
                  </a:cubicBezTo>
                  <a:cubicBezTo>
                    <a:pt x="624" y="91"/>
                    <a:pt x="0" y="840"/>
                    <a:pt x="83" y="1672"/>
                  </a:cubicBezTo>
                  <a:cubicBezTo>
                    <a:pt x="162" y="2434"/>
                    <a:pt x="828" y="3031"/>
                    <a:pt x="1599" y="3031"/>
                  </a:cubicBezTo>
                  <a:cubicBezTo>
                    <a:pt x="1648" y="3031"/>
                    <a:pt x="1698" y="3029"/>
                    <a:pt x="1748" y="3024"/>
                  </a:cubicBezTo>
                  <a:cubicBezTo>
                    <a:pt x="2558" y="2940"/>
                    <a:pt x="3182" y="2191"/>
                    <a:pt x="3099" y="1359"/>
                  </a:cubicBezTo>
                  <a:cubicBezTo>
                    <a:pt x="3021" y="597"/>
                    <a:pt x="2355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4"/>
            <p:cNvSpPr/>
            <p:nvPr/>
          </p:nvSpPr>
          <p:spPr>
            <a:xfrm>
              <a:off x="2717035" y="24685"/>
              <a:ext cx="116458" cy="111389"/>
            </a:xfrm>
            <a:custGeom>
              <a:avLst/>
              <a:gdLst/>
              <a:ahLst/>
              <a:cxnLst/>
              <a:rect l="l" t="t" r="r" b="b"/>
              <a:pathLst>
                <a:path w="1769" h="1692" extrusionOk="0">
                  <a:moveTo>
                    <a:pt x="888" y="0"/>
                  </a:moveTo>
                  <a:cubicBezTo>
                    <a:pt x="863" y="0"/>
                    <a:pt x="837" y="2"/>
                    <a:pt x="811" y="4"/>
                  </a:cubicBezTo>
                  <a:cubicBezTo>
                    <a:pt x="333" y="46"/>
                    <a:pt x="1" y="462"/>
                    <a:pt x="42" y="919"/>
                  </a:cubicBezTo>
                  <a:cubicBezTo>
                    <a:pt x="81" y="1370"/>
                    <a:pt x="454" y="1692"/>
                    <a:pt x="897" y="1692"/>
                  </a:cubicBezTo>
                  <a:cubicBezTo>
                    <a:pt x="924" y="1692"/>
                    <a:pt x="951" y="1691"/>
                    <a:pt x="978" y="1688"/>
                  </a:cubicBezTo>
                  <a:cubicBezTo>
                    <a:pt x="1435" y="1647"/>
                    <a:pt x="1768" y="1231"/>
                    <a:pt x="1727" y="773"/>
                  </a:cubicBezTo>
                  <a:cubicBezTo>
                    <a:pt x="1687" y="322"/>
                    <a:pt x="1315" y="0"/>
                    <a:pt x="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4"/>
            <p:cNvSpPr/>
            <p:nvPr/>
          </p:nvSpPr>
          <p:spPr>
            <a:xfrm>
              <a:off x="2780037" y="22052"/>
              <a:ext cx="47926" cy="45490"/>
            </a:xfrm>
            <a:custGeom>
              <a:avLst/>
              <a:gdLst/>
              <a:ahLst/>
              <a:cxnLst/>
              <a:rect l="l" t="t" r="r" b="b"/>
              <a:pathLst>
                <a:path w="728" h="691" extrusionOk="0">
                  <a:moveTo>
                    <a:pt x="370" y="0"/>
                  </a:moveTo>
                  <a:cubicBezTo>
                    <a:pt x="358" y="0"/>
                    <a:pt x="346" y="1"/>
                    <a:pt x="333" y="2"/>
                  </a:cubicBezTo>
                  <a:cubicBezTo>
                    <a:pt x="145" y="22"/>
                    <a:pt x="1" y="189"/>
                    <a:pt x="21" y="377"/>
                  </a:cubicBezTo>
                  <a:cubicBezTo>
                    <a:pt x="41" y="569"/>
                    <a:pt x="184" y="690"/>
                    <a:pt x="353" y="690"/>
                  </a:cubicBezTo>
                  <a:cubicBezTo>
                    <a:pt x="367" y="690"/>
                    <a:pt x="381" y="690"/>
                    <a:pt x="395" y="688"/>
                  </a:cubicBezTo>
                  <a:cubicBezTo>
                    <a:pt x="603" y="668"/>
                    <a:pt x="728" y="502"/>
                    <a:pt x="728" y="314"/>
                  </a:cubicBezTo>
                  <a:cubicBezTo>
                    <a:pt x="709" y="139"/>
                    <a:pt x="544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4"/>
            <p:cNvSpPr/>
            <p:nvPr/>
          </p:nvSpPr>
          <p:spPr>
            <a:xfrm>
              <a:off x="2747187" y="69912"/>
              <a:ext cx="41145" cy="38710"/>
            </a:xfrm>
            <a:custGeom>
              <a:avLst/>
              <a:gdLst/>
              <a:ahLst/>
              <a:cxnLst/>
              <a:rect l="l" t="t" r="r" b="b"/>
              <a:pathLst>
                <a:path w="625" h="588" extrusionOk="0">
                  <a:moveTo>
                    <a:pt x="322" y="1"/>
                  </a:moveTo>
                  <a:cubicBezTo>
                    <a:pt x="312" y="1"/>
                    <a:pt x="302" y="1"/>
                    <a:pt x="292" y="3"/>
                  </a:cubicBezTo>
                  <a:cubicBezTo>
                    <a:pt x="125" y="24"/>
                    <a:pt x="0" y="169"/>
                    <a:pt x="20" y="316"/>
                  </a:cubicBezTo>
                  <a:cubicBezTo>
                    <a:pt x="40" y="469"/>
                    <a:pt x="165" y="588"/>
                    <a:pt x="300" y="588"/>
                  </a:cubicBezTo>
                  <a:cubicBezTo>
                    <a:pt x="311" y="588"/>
                    <a:pt x="322" y="587"/>
                    <a:pt x="333" y="585"/>
                  </a:cubicBezTo>
                  <a:cubicBezTo>
                    <a:pt x="500" y="565"/>
                    <a:pt x="624" y="419"/>
                    <a:pt x="603" y="274"/>
                  </a:cubicBezTo>
                  <a:cubicBezTo>
                    <a:pt x="584" y="119"/>
                    <a:pt x="456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4"/>
            <p:cNvSpPr/>
            <p:nvPr/>
          </p:nvSpPr>
          <p:spPr>
            <a:xfrm>
              <a:off x="2610190" y="108819"/>
              <a:ext cx="295917" cy="159512"/>
            </a:xfrm>
            <a:custGeom>
              <a:avLst/>
              <a:gdLst/>
              <a:ahLst/>
              <a:cxnLst/>
              <a:rect l="l" t="t" r="r" b="b"/>
              <a:pathLst>
                <a:path w="4495" h="2423" extrusionOk="0">
                  <a:moveTo>
                    <a:pt x="2483" y="0"/>
                  </a:moveTo>
                  <a:cubicBezTo>
                    <a:pt x="2365" y="0"/>
                    <a:pt x="2245" y="5"/>
                    <a:pt x="2123" y="16"/>
                  </a:cubicBezTo>
                  <a:cubicBezTo>
                    <a:pt x="916" y="141"/>
                    <a:pt x="1" y="765"/>
                    <a:pt x="62" y="1431"/>
                  </a:cubicBezTo>
                  <a:cubicBezTo>
                    <a:pt x="119" y="2010"/>
                    <a:pt x="968" y="2423"/>
                    <a:pt x="2017" y="2423"/>
                  </a:cubicBezTo>
                  <a:cubicBezTo>
                    <a:pt x="2134" y="2423"/>
                    <a:pt x="2252" y="2418"/>
                    <a:pt x="2373" y="2407"/>
                  </a:cubicBezTo>
                  <a:cubicBezTo>
                    <a:pt x="3579" y="2283"/>
                    <a:pt x="4495" y="1659"/>
                    <a:pt x="4431" y="993"/>
                  </a:cubicBezTo>
                  <a:cubicBezTo>
                    <a:pt x="4376" y="413"/>
                    <a:pt x="3543" y="0"/>
                    <a:pt x="2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4"/>
            <p:cNvSpPr/>
            <p:nvPr/>
          </p:nvSpPr>
          <p:spPr>
            <a:xfrm>
              <a:off x="2614271" y="108621"/>
              <a:ext cx="284923" cy="83476"/>
            </a:xfrm>
            <a:custGeom>
              <a:avLst/>
              <a:gdLst/>
              <a:ahLst/>
              <a:cxnLst/>
              <a:rect l="l" t="t" r="r" b="b"/>
              <a:pathLst>
                <a:path w="4328" h="1268" extrusionOk="0">
                  <a:moveTo>
                    <a:pt x="2444" y="0"/>
                  </a:moveTo>
                  <a:cubicBezTo>
                    <a:pt x="2319" y="0"/>
                    <a:pt x="2191" y="6"/>
                    <a:pt x="2061" y="19"/>
                  </a:cubicBezTo>
                  <a:cubicBezTo>
                    <a:pt x="979" y="144"/>
                    <a:pt x="105" y="663"/>
                    <a:pt x="0" y="1267"/>
                  </a:cubicBezTo>
                  <a:cubicBezTo>
                    <a:pt x="272" y="768"/>
                    <a:pt x="1082" y="330"/>
                    <a:pt x="2081" y="247"/>
                  </a:cubicBezTo>
                  <a:cubicBezTo>
                    <a:pt x="2236" y="231"/>
                    <a:pt x="2387" y="224"/>
                    <a:pt x="2534" y="224"/>
                  </a:cubicBezTo>
                  <a:cubicBezTo>
                    <a:pt x="3354" y="224"/>
                    <a:pt x="4028" y="459"/>
                    <a:pt x="4328" y="829"/>
                  </a:cubicBezTo>
                  <a:cubicBezTo>
                    <a:pt x="4144" y="335"/>
                    <a:pt x="3378" y="0"/>
                    <a:pt x="2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4"/>
            <p:cNvSpPr/>
            <p:nvPr/>
          </p:nvSpPr>
          <p:spPr>
            <a:xfrm>
              <a:off x="2800511" y="159049"/>
              <a:ext cx="379524" cy="232981"/>
            </a:xfrm>
            <a:custGeom>
              <a:avLst/>
              <a:gdLst/>
              <a:ahLst/>
              <a:cxnLst/>
              <a:rect l="l" t="t" r="r" b="b"/>
              <a:pathLst>
                <a:path w="5765" h="3539" extrusionOk="0">
                  <a:moveTo>
                    <a:pt x="4695" y="1"/>
                  </a:moveTo>
                  <a:cubicBezTo>
                    <a:pt x="4636" y="1"/>
                    <a:pt x="4576" y="8"/>
                    <a:pt x="4516" y="22"/>
                  </a:cubicBezTo>
                  <a:cubicBezTo>
                    <a:pt x="4059" y="105"/>
                    <a:pt x="3767" y="563"/>
                    <a:pt x="3850" y="1020"/>
                  </a:cubicBezTo>
                  <a:cubicBezTo>
                    <a:pt x="3892" y="1270"/>
                    <a:pt x="3559" y="1686"/>
                    <a:pt x="2913" y="1811"/>
                  </a:cubicBezTo>
                  <a:cubicBezTo>
                    <a:pt x="2813" y="1831"/>
                    <a:pt x="2713" y="1841"/>
                    <a:pt x="2614" y="1841"/>
                  </a:cubicBezTo>
                  <a:cubicBezTo>
                    <a:pt x="2407" y="1841"/>
                    <a:pt x="2209" y="1799"/>
                    <a:pt x="2040" y="1728"/>
                  </a:cubicBezTo>
                  <a:cubicBezTo>
                    <a:pt x="1978" y="1686"/>
                    <a:pt x="1790" y="1583"/>
                    <a:pt x="1748" y="1436"/>
                  </a:cubicBezTo>
                  <a:lnTo>
                    <a:pt x="1748" y="1416"/>
                  </a:lnTo>
                  <a:cubicBezTo>
                    <a:pt x="1674" y="1009"/>
                    <a:pt x="1320" y="716"/>
                    <a:pt x="920" y="716"/>
                  </a:cubicBezTo>
                  <a:cubicBezTo>
                    <a:pt x="871" y="716"/>
                    <a:pt x="821" y="720"/>
                    <a:pt x="771" y="729"/>
                  </a:cubicBezTo>
                  <a:cubicBezTo>
                    <a:pt x="314" y="812"/>
                    <a:pt x="1" y="1250"/>
                    <a:pt x="84" y="1708"/>
                  </a:cubicBezTo>
                  <a:lnTo>
                    <a:pt x="84" y="1749"/>
                  </a:lnTo>
                  <a:cubicBezTo>
                    <a:pt x="209" y="2393"/>
                    <a:pt x="647" y="2934"/>
                    <a:pt x="1291" y="3247"/>
                  </a:cubicBezTo>
                  <a:cubicBezTo>
                    <a:pt x="1687" y="3434"/>
                    <a:pt x="2145" y="3539"/>
                    <a:pt x="2602" y="3539"/>
                  </a:cubicBezTo>
                  <a:cubicBezTo>
                    <a:pt x="2810" y="3539"/>
                    <a:pt x="3038" y="3517"/>
                    <a:pt x="3246" y="3475"/>
                  </a:cubicBezTo>
                  <a:cubicBezTo>
                    <a:pt x="4766" y="3184"/>
                    <a:pt x="5764" y="1957"/>
                    <a:pt x="5515" y="687"/>
                  </a:cubicBezTo>
                  <a:lnTo>
                    <a:pt x="5515" y="646"/>
                  </a:lnTo>
                  <a:cubicBezTo>
                    <a:pt x="5424" y="269"/>
                    <a:pt x="5071" y="1"/>
                    <a:pt x="4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4"/>
            <p:cNvSpPr/>
            <p:nvPr/>
          </p:nvSpPr>
          <p:spPr>
            <a:xfrm>
              <a:off x="2860813" y="213887"/>
              <a:ext cx="258985" cy="132916"/>
            </a:xfrm>
            <a:custGeom>
              <a:avLst/>
              <a:gdLst/>
              <a:ahLst/>
              <a:cxnLst/>
              <a:rect l="l" t="t" r="r" b="b"/>
              <a:pathLst>
                <a:path w="3934" h="2019" fill="none" extrusionOk="0">
                  <a:moveTo>
                    <a:pt x="0" y="728"/>
                  </a:moveTo>
                  <a:lnTo>
                    <a:pt x="0" y="750"/>
                  </a:lnTo>
                  <a:cubicBezTo>
                    <a:pt x="167" y="1540"/>
                    <a:pt x="1124" y="2018"/>
                    <a:pt x="2164" y="1810"/>
                  </a:cubicBezTo>
                  <a:cubicBezTo>
                    <a:pt x="3204" y="1602"/>
                    <a:pt x="3933" y="811"/>
                    <a:pt x="3767" y="21"/>
                  </a:cubicBezTo>
                  <a:lnTo>
                    <a:pt x="3767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4"/>
            <p:cNvSpPr/>
            <p:nvPr/>
          </p:nvSpPr>
          <p:spPr>
            <a:xfrm>
              <a:off x="2515654" y="-15539"/>
              <a:ext cx="71297" cy="153258"/>
            </a:xfrm>
            <a:custGeom>
              <a:avLst/>
              <a:gdLst/>
              <a:ahLst/>
              <a:cxnLst/>
              <a:rect l="l" t="t" r="r" b="b"/>
              <a:pathLst>
                <a:path w="1083" h="2328" extrusionOk="0">
                  <a:moveTo>
                    <a:pt x="870" y="0"/>
                  </a:moveTo>
                  <a:cubicBezTo>
                    <a:pt x="756" y="0"/>
                    <a:pt x="621" y="81"/>
                    <a:pt x="500" y="219"/>
                  </a:cubicBezTo>
                  <a:cubicBezTo>
                    <a:pt x="333" y="385"/>
                    <a:pt x="189" y="635"/>
                    <a:pt x="105" y="926"/>
                  </a:cubicBezTo>
                  <a:cubicBezTo>
                    <a:pt x="1" y="1217"/>
                    <a:pt x="1" y="1550"/>
                    <a:pt x="42" y="1800"/>
                  </a:cubicBezTo>
                  <a:cubicBezTo>
                    <a:pt x="84" y="2071"/>
                    <a:pt x="189" y="2279"/>
                    <a:pt x="313" y="2321"/>
                  </a:cubicBezTo>
                  <a:cubicBezTo>
                    <a:pt x="330" y="2326"/>
                    <a:pt x="345" y="2328"/>
                    <a:pt x="359" y="2328"/>
                  </a:cubicBezTo>
                  <a:cubicBezTo>
                    <a:pt x="467" y="2328"/>
                    <a:pt x="502" y="2190"/>
                    <a:pt x="521" y="1988"/>
                  </a:cubicBezTo>
                  <a:cubicBezTo>
                    <a:pt x="541" y="1780"/>
                    <a:pt x="541" y="1467"/>
                    <a:pt x="625" y="1176"/>
                  </a:cubicBezTo>
                  <a:cubicBezTo>
                    <a:pt x="708" y="906"/>
                    <a:pt x="854" y="635"/>
                    <a:pt x="958" y="407"/>
                  </a:cubicBezTo>
                  <a:cubicBezTo>
                    <a:pt x="1041" y="199"/>
                    <a:pt x="1082" y="52"/>
                    <a:pt x="938" y="11"/>
                  </a:cubicBezTo>
                  <a:cubicBezTo>
                    <a:pt x="916" y="4"/>
                    <a:pt x="893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4"/>
            <p:cNvSpPr/>
            <p:nvPr/>
          </p:nvSpPr>
          <p:spPr>
            <a:xfrm>
              <a:off x="2964894" y="-149705"/>
              <a:ext cx="56287" cy="64582"/>
            </a:xfrm>
            <a:custGeom>
              <a:avLst/>
              <a:gdLst/>
              <a:ahLst/>
              <a:cxnLst/>
              <a:rect l="l" t="t" r="r" b="b"/>
              <a:pathLst>
                <a:path w="855" h="981" extrusionOk="0">
                  <a:moveTo>
                    <a:pt x="703" y="0"/>
                  </a:moveTo>
                  <a:cubicBezTo>
                    <a:pt x="661" y="0"/>
                    <a:pt x="614" y="11"/>
                    <a:pt x="563" y="32"/>
                  </a:cubicBezTo>
                  <a:cubicBezTo>
                    <a:pt x="458" y="73"/>
                    <a:pt x="333" y="156"/>
                    <a:pt x="230" y="281"/>
                  </a:cubicBezTo>
                  <a:cubicBezTo>
                    <a:pt x="147" y="384"/>
                    <a:pt x="64" y="531"/>
                    <a:pt x="42" y="676"/>
                  </a:cubicBezTo>
                  <a:cubicBezTo>
                    <a:pt x="0" y="801"/>
                    <a:pt x="0" y="905"/>
                    <a:pt x="64" y="967"/>
                  </a:cubicBezTo>
                  <a:cubicBezTo>
                    <a:pt x="77" y="976"/>
                    <a:pt x="89" y="980"/>
                    <a:pt x="101" y="980"/>
                  </a:cubicBezTo>
                  <a:cubicBezTo>
                    <a:pt x="143" y="980"/>
                    <a:pt x="176" y="924"/>
                    <a:pt x="208" y="842"/>
                  </a:cubicBezTo>
                  <a:cubicBezTo>
                    <a:pt x="272" y="759"/>
                    <a:pt x="333" y="614"/>
                    <a:pt x="438" y="509"/>
                  </a:cubicBezTo>
                  <a:cubicBezTo>
                    <a:pt x="521" y="384"/>
                    <a:pt x="646" y="301"/>
                    <a:pt x="729" y="218"/>
                  </a:cubicBezTo>
                  <a:cubicBezTo>
                    <a:pt x="813" y="135"/>
                    <a:pt x="854" y="73"/>
                    <a:pt x="813" y="32"/>
                  </a:cubicBezTo>
                  <a:cubicBezTo>
                    <a:pt x="781" y="11"/>
                    <a:pt x="744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5" name="Google Shape;4805;p34"/>
          <p:cNvGrpSpPr/>
          <p:nvPr/>
        </p:nvGrpSpPr>
        <p:grpSpPr>
          <a:xfrm rot="-6580247">
            <a:off x="3220505" y="4973919"/>
            <a:ext cx="676266" cy="534200"/>
            <a:chOff x="702500" y="4152325"/>
            <a:chExt cx="676296" cy="534224"/>
          </a:xfrm>
        </p:grpSpPr>
        <p:sp>
          <p:nvSpPr>
            <p:cNvPr id="4806" name="Google Shape;4806;p34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4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4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9" name="Google Shape;4809;p34"/>
          <p:cNvSpPr/>
          <p:nvPr/>
        </p:nvSpPr>
        <p:spPr>
          <a:xfrm rot="10800000">
            <a:off x="7468867" y="84013"/>
            <a:ext cx="392914" cy="355427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34"/>
          <p:cNvSpPr/>
          <p:nvPr/>
        </p:nvSpPr>
        <p:spPr>
          <a:xfrm rot="7001897">
            <a:off x="3003733" y="-196813"/>
            <a:ext cx="459808" cy="489433"/>
          </a:xfrm>
          <a:custGeom>
            <a:avLst/>
            <a:gdLst/>
            <a:ahLst/>
            <a:cxnLst/>
            <a:rect l="l" t="t" r="r" b="b"/>
            <a:pathLst>
              <a:path w="18392" h="19577" extrusionOk="0">
                <a:moveTo>
                  <a:pt x="6762" y="1"/>
                </a:moveTo>
                <a:lnTo>
                  <a:pt x="2455" y="1748"/>
                </a:lnTo>
                <a:lnTo>
                  <a:pt x="5742" y="8115"/>
                </a:lnTo>
                <a:lnTo>
                  <a:pt x="0" y="10423"/>
                </a:lnTo>
                <a:lnTo>
                  <a:pt x="2164" y="15458"/>
                </a:lnTo>
                <a:lnTo>
                  <a:pt x="7864" y="12878"/>
                </a:lnTo>
                <a:lnTo>
                  <a:pt x="10652" y="19577"/>
                </a:lnTo>
                <a:lnTo>
                  <a:pt x="15251" y="17496"/>
                </a:lnTo>
                <a:lnTo>
                  <a:pt x="12191" y="11297"/>
                </a:lnTo>
                <a:lnTo>
                  <a:pt x="18391" y="8967"/>
                </a:lnTo>
                <a:lnTo>
                  <a:pt x="15895" y="4203"/>
                </a:lnTo>
                <a:lnTo>
                  <a:pt x="10008" y="6595"/>
                </a:lnTo>
                <a:lnTo>
                  <a:pt x="6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1" name="Google Shape;4811;p34"/>
          <p:cNvGrpSpPr/>
          <p:nvPr/>
        </p:nvGrpSpPr>
        <p:grpSpPr>
          <a:xfrm rot="4407858">
            <a:off x="6283043" y="-286178"/>
            <a:ext cx="676266" cy="534201"/>
            <a:chOff x="702500" y="4152325"/>
            <a:chExt cx="676296" cy="534224"/>
          </a:xfrm>
        </p:grpSpPr>
        <p:sp>
          <p:nvSpPr>
            <p:cNvPr id="4812" name="Google Shape;4812;p34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4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4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9" r:id="rId7"/>
    <p:sldLayoutId id="2147483671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p39"/>
          <p:cNvSpPr txBox="1">
            <a:spLocks noGrp="1"/>
          </p:cNvSpPr>
          <p:nvPr>
            <p:ph type="ctrTitle"/>
          </p:nvPr>
        </p:nvSpPr>
        <p:spPr>
          <a:xfrm>
            <a:off x="1233778" y="606382"/>
            <a:ext cx="6676444" cy="27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TUGAS BESAR</a:t>
            </a:r>
            <a:br>
              <a:rPr lang="en" sz="4800" dirty="0"/>
            </a:br>
            <a:r>
              <a:rPr lang="en" sz="4800" dirty="0">
                <a:solidFill>
                  <a:schemeClr val="lt1"/>
                </a:solidFill>
              </a:rPr>
              <a:t>PBO</a:t>
            </a:r>
            <a:br>
              <a:rPr lang="en" sz="4800" dirty="0">
                <a:solidFill>
                  <a:schemeClr val="lt1"/>
                </a:solidFill>
              </a:rPr>
            </a:br>
            <a:r>
              <a:rPr lang="en" sz="4800" dirty="0">
                <a:solidFill>
                  <a:schemeClr val="lt1"/>
                </a:solidFill>
              </a:rPr>
              <a:t>(Pemrograman Berorientasi Objek)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4856" name="Google Shape;4856;p39"/>
          <p:cNvSpPr txBox="1">
            <a:spLocks noGrp="1"/>
          </p:cNvSpPr>
          <p:nvPr>
            <p:ph type="subTitle" idx="1"/>
          </p:nvPr>
        </p:nvSpPr>
        <p:spPr>
          <a:xfrm>
            <a:off x="2768851" y="3319526"/>
            <a:ext cx="3949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 : Hanny Berlianty (2003072)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4856;p39">
            <a:extLst>
              <a:ext uri="{FF2B5EF4-FFF2-40B4-BE49-F238E27FC236}">
                <a16:creationId xmlns:a16="http://schemas.microsoft.com/office/drawing/2014/main" id="{C9C72BDC-1C17-41DD-8028-601A17E94613}"/>
              </a:ext>
            </a:extLst>
          </p:cNvPr>
          <p:cNvSpPr txBox="1">
            <a:spLocks/>
          </p:cNvSpPr>
          <p:nvPr/>
        </p:nvSpPr>
        <p:spPr>
          <a:xfrm>
            <a:off x="5028657" y="3755070"/>
            <a:ext cx="3949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sv-SE" b="1" u="sng" dirty="0"/>
              <a:t>D3TI.2C</a:t>
            </a:r>
          </a:p>
          <a:p>
            <a:pPr marL="0" indent="0"/>
            <a:endParaRPr lang="sv-SE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Google Shape;4861;p4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Akan Dipaparkan</a:t>
            </a:r>
            <a:endParaRPr sz="6000" dirty="0"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4862" name="Google Shape;4862;p40"/>
          <p:cNvSpPr txBox="1">
            <a:spLocks noGrp="1"/>
          </p:cNvSpPr>
          <p:nvPr>
            <p:ph type="body" idx="1"/>
          </p:nvPr>
        </p:nvSpPr>
        <p:spPr>
          <a:xfrm>
            <a:off x="1612969" y="1827599"/>
            <a:ext cx="6145144" cy="1098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</a:rPr>
              <a:t>- Class Diagram </a:t>
            </a:r>
            <a:r>
              <a:rPr lang="en-US" sz="2400" dirty="0" err="1">
                <a:solidFill>
                  <a:schemeClr val="dk1"/>
                </a:solidFill>
              </a:rPr>
              <a:t>dari</a:t>
            </a:r>
            <a:r>
              <a:rPr lang="en-US" sz="2400" dirty="0">
                <a:solidFill>
                  <a:schemeClr val="dk1"/>
                </a:solidFill>
              </a:rPr>
              <a:t> Game yang </a:t>
            </a:r>
            <a:r>
              <a:rPr lang="en-US" sz="2400" dirty="0" err="1">
                <a:solidFill>
                  <a:schemeClr val="dk1"/>
                </a:solidFill>
              </a:rPr>
              <a:t>telah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dibuat</a:t>
            </a:r>
            <a:endParaRPr lang="en-US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</a:rPr>
              <a:t>- </a:t>
            </a:r>
            <a:r>
              <a:rPr lang="en-US" sz="2400" dirty="0" err="1">
                <a:solidFill>
                  <a:schemeClr val="dk1"/>
                </a:solidFill>
              </a:rPr>
              <a:t>Konsep</a:t>
            </a:r>
            <a:r>
              <a:rPr lang="en-US" sz="2400" dirty="0">
                <a:solidFill>
                  <a:schemeClr val="dk1"/>
                </a:solidFill>
              </a:rPr>
              <a:t> SOLID </a:t>
            </a:r>
            <a:r>
              <a:rPr lang="en-US" sz="2400" dirty="0" err="1">
                <a:solidFill>
                  <a:schemeClr val="dk1"/>
                </a:solidFill>
              </a:rPr>
              <a:t>dari</a:t>
            </a:r>
            <a:r>
              <a:rPr lang="en-US" sz="2400" dirty="0">
                <a:solidFill>
                  <a:schemeClr val="dk1"/>
                </a:solidFill>
              </a:rPr>
              <a:t> Game yang </a:t>
            </a:r>
            <a:r>
              <a:rPr lang="en-US" sz="2400" dirty="0" err="1">
                <a:solidFill>
                  <a:schemeClr val="dk1"/>
                </a:solidFill>
              </a:rPr>
              <a:t>telah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dibuat</a:t>
            </a:r>
            <a:endParaRPr lang="en-US" sz="24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</a:rPr>
              <a:t>- Demo Game yang </a:t>
            </a:r>
            <a:r>
              <a:rPr lang="en-US" sz="2400" dirty="0" err="1">
                <a:solidFill>
                  <a:schemeClr val="dk1"/>
                </a:solidFill>
              </a:rPr>
              <a:t>telah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dibuat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" name="Google Shape;4867;p41"/>
          <p:cNvSpPr txBox="1">
            <a:spLocks noGrp="1"/>
          </p:cNvSpPr>
          <p:nvPr>
            <p:ph type="title"/>
          </p:nvPr>
        </p:nvSpPr>
        <p:spPr>
          <a:xfrm>
            <a:off x="720000" y="15895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Class Diagram</a:t>
            </a:r>
            <a:endParaRPr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p42"/>
          <p:cNvSpPr txBox="1">
            <a:spLocks noGrp="1"/>
          </p:cNvSpPr>
          <p:nvPr>
            <p:ph type="title"/>
          </p:nvPr>
        </p:nvSpPr>
        <p:spPr>
          <a:xfrm>
            <a:off x="1408863" y="1388133"/>
            <a:ext cx="6326274" cy="16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(S)OLID</a:t>
            </a:r>
            <a:endParaRPr sz="8800" dirty="0"/>
          </a:p>
        </p:txBody>
      </p:sp>
      <p:grpSp>
        <p:nvGrpSpPr>
          <p:cNvPr id="4895" name="Google Shape;4895;p42"/>
          <p:cNvGrpSpPr/>
          <p:nvPr/>
        </p:nvGrpSpPr>
        <p:grpSpPr>
          <a:xfrm rot="3266021" flipH="1">
            <a:off x="7255407" y="965945"/>
            <a:ext cx="833561" cy="658558"/>
            <a:chOff x="702500" y="4152325"/>
            <a:chExt cx="676296" cy="534224"/>
          </a:xfrm>
        </p:grpSpPr>
        <p:sp>
          <p:nvSpPr>
            <p:cNvPr id="4896" name="Google Shape;4896;p42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42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42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9" name="Google Shape;4899;p42"/>
          <p:cNvGrpSpPr/>
          <p:nvPr/>
        </p:nvGrpSpPr>
        <p:grpSpPr>
          <a:xfrm rot="-6398749" flipH="1">
            <a:off x="1016879" y="3630587"/>
            <a:ext cx="833640" cy="658464"/>
            <a:chOff x="702500" y="4152325"/>
            <a:chExt cx="676296" cy="534224"/>
          </a:xfrm>
        </p:grpSpPr>
        <p:sp>
          <p:nvSpPr>
            <p:cNvPr id="4900" name="Google Shape;4900;p42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2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2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3" name="Google Shape;4903;p42"/>
          <p:cNvSpPr/>
          <p:nvPr/>
        </p:nvSpPr>
        <p:spPr>
          <a:xfrm rot="10800000">
            <a:off x="7275468" y="3650927"/>
            <a:ext cx="245525" cy="222100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2"/>
          <p:cNvSpPr/>
          <p:nvPr/>
        </p:nvSpPr>
        <p:spPr>
          <a:xfrm rot="10800000">
            <a:off x="1382318" y="1245565"/>
            <a:ext cx="339610" cy="307209"/>
          </a:xfrm>
          <a:custGeom>
            <a:avLst/>
            <a:gdLst/>
            <a:ahLst/>
            <a:cxnLst/>
            <a:rect l="l" t="t" r="r" b="b"/>
            <a:pathLst>
              <a:path w="9821" h="8884" extrusionOk="0">
                <a:moveTo>
                  <a:pt x="6222" y="1"/>
                </a:moveTo>
                <a:cubicBezTo>
                  <a:pt x="6222" y="1"/>
                  <a:pt x="6180" y="146"/>
                  <a:pt x="6097" y="334"/>
                </a:cubicBezTo>
                <a:cubicBezTo>
                  <a:pt x="6034" y="520"/>
                  <a:pt x="5931" y="770"/>
                  <a:pt x="5826" y="1019"/>
                </a:cubicBezTo>
                <a:cubicBezTo>
                  <a:pt x="5681" y="1435"/>
                  <a:pt x="5535" y="1873"/>
                  <a:pt x="5265" y="2226"/>
                </a:cubicBezTo>
                <a:cubicBezTo>
                  <a:pt x="5103" y="2425"/>
                  <a:pt x="4908" y="2504"/>
                  <a:pt x="4702" y="2504"/>
                </a:cubicBezTo>
                <a:cubicBezTo>
                  <a:pt x="4326" y="2504"/>
                  <a:pt x="3917" y="2238"/>
                  <a:pt x="3621" y="1956"/>
                </a:cubicBezTo>
                <a:lnTo>
                  <a:pt x="3621" y="1956"/>
                </a:lnTo>
                <a:cubicBezTo>
                  <a:pt x="3933" y="2476"/>
                  <a:pt x="3850" y="3349"/>
                  <a:pt x="3143" y="3454"/>
                </a:cubicBezTo>
                <a:cubicBezTo>
                  <a:pt x="2930" y="3477"/>
                  <a:pt x="2715" y="3486"/>
                  <a:pt x="2499" y="3486"/>
                </a:cubicBezTo>
                <a:cubicBezTo>
                  <a:pt x="1915" y="3486"/>
                  <a:pt x="1327" y="3421"/>
                  <a:pt x="750" y="3391"/>
                </a:cubicBezTo>
                <a:cubicBezTo>
                  <a:pt x="314" y="3371"/>
                  <a:pt x="1" y="3349"/>
                  <a:pt x="1" y="3349"/>
                </a:cubicBezTo>
                <a:lnTo>
                  <a:pt x="1" y="3349"/>
                </a:lnTo>
                <a:cubicBezTo>
                  <a:pt x="1" y="3349"/>
                  <a:pt x="147" y="3391"/>
                  <a:pt x="375" y="3474"/>
                </a:cubicBezTo>
                <a:cubicBezTo>
                  <a:pt x="1063" y="3746"/>
                  <a:pt x="1790" y="3890"/>
                  <a:pt x="2497" y="4203"/>
                </a:cubicBezTo>
                <a:cubicBezTo>
                  <a:pt x="2996" y="4411"/>
                  <a:pt x="3101" y="5180"/>
                  <a:pt x="2644" y="5555"/>
                </a:cubicBezTo>
                <a:cubicBezTo>
                  <a:pt x="2696" y="5547"/>
                  <a:pt x="2750" y="5543"/>
                  <a:pt x="2803" y="5543"/>
                </a:cubicBezTo>
                <a:cubicBezTo>
                  <a:pt x="3294" y="5543"/>
                  <a:pt x="3777" y="5881"/>
                  <a:pt x="3870" y="6387"/>
                </a:cubicBezTo>
                <a:cubicBezTo>
                  <a:pt x="3933" y="7074"/>
                  <a:pt x="3662" y="7718"/>
                  <a:pt x="3579" y="8384"/>
                </a:cubicBezTo>
                <a:cubicBezTo>
                  <a:pt x="3537" y="8551"/>
                  <a:pt x="3476" y="8739"/>
                  <a:pt x="3413" y="8883"/>
                </a:cubicBezTo>
                <a:cubicBezTo>
                  <a:pt x="3537" y="8739"/>
                  <a:pt x="3662" y="8592"/>
                  <a:pt x="3767" y="8426"/>
                </a:cubicBezTo>
                <a:cubicBezTo>
                  <a:pt x="4100" y="7865"/>
                  <a:pt x="4328" y="7219"/>
                  <a:pt x="4890" y="6886"/>
                </a:cubicBezTo>
                <a:cubicBezTo>
                  <a:pt x="4976" y="6834"/>
                  <a:pt x="5065" y="6811"/>
                  <a:pt x="5153" y="6811"/>
                </a:cubicBezTo>
                <a:cubicBezTo>
                  <a:pt x="5451" y="6811"/>
                  <a:pt x="5744" y="7072"/>
                  <a:pt x="5889" y="7344"/>
                </a:cubicBezTo>
                <a:cubicBezTo>
                  <a:pt x="5931" y="7157"/>
                  <a:pt x="5992" y="7033"/>
                  <a:pt x="5972" y="6825"/>
                </a:cubicBezTo>
                <a:cubicBezTo>
                  <a:pt x="6034" y="6595"/>
                  <a:pt x="6180" y="6428"/>
                  <a:pt x="6388" y="6325"/>
                </a:cubicBezTo>
                <a:cubicBezTo>
                  <a:pt x="6494" y="6278"/>
                  <a:pt x="6619" y="6251"/>
                  <a:pt x="6749" y="6251"/>
                </a:cubicBezTo>
                <a:cubicBezTo>
                  <a:pt x="6850" y="6251"/>
                  <a:pt x="6954" y="6267"/>
                  <a:pt x="7054" y="6304"/>
                </a:cubicBezTo>
                <a:lnTo>
                  <a:pt x="7906" y="6617"/>
                </a:lnTo>
                <a:lnTo>
                  <a:pt x="7637" y="6220"/>
                </a:lnTo>
                <a:cubicBezTo>
                  <a:pt x="7449" y="5971"/>
                  <a:pt x="7449" y="5660"/>
                  <a:pt x="7553" y="5410"/>
                </a:cubicBezTo>
                <a:cubicBezTo>
                  <a:pt x="7657" y="5180"/>
                  <a:pt x="7865" y="4972"/>
                  <a:pt x="8178" y="4911"/>
                </a:cubicBezTo>
                <a:lnTo>
                  <a:pt x="9820" y="4619"/>
                </a:lnTo>
                <a:lnTo>
                  <a:pt x="7990" y="4265"/>
                </a:lnTo>
                <a:cubicBezTo>
                  <a:pt x="7720" y="4223"/>
                  <a:pt x="7490" y="4037"/>
                  <a:pt x="7387" y="3807"/>
                </a:cubicBezTo>
                <a:cubicBezTo>
                  <a:pt x="7282" y="3579"/>
                  <a:pt x="7282" y="3288"/>
                  <a:pt x="7429" y="3038"/>
                </a:cubicBezTo>
                <a:lnTo>
                  <a:pt x="7720" y="2517"/>
                </a:lnTo>
                <a:lnTo>
                  <a:pt x="7345" y="2684"/>
                </a:lnTo>
                <a:cubicBezTo>
                  <a:pt x="7227" y="2734"/>
                  <a:pt x="7109" y="2758"/>
                  <a:pt x="6994" y="2758"/>
                </a:cubicBezTo>
                <a:cubicBezTo>
                  <a:pt x="6828" y="2758"/>
                  <a:pt x="6670" y="2708"/>
                  <a:pt x="6533" y="2622"/>
                </a:cubicBezTo>
                <a:cubicBezTo>
                  <a:pt x="6305" y="2456"/>
                  <a:pt x="6139" y="2206"/>
                  <a:pt x="6159" y="1893"/>
                </a:cubicBezTo>
                <a:cubicBezTo>
                  <a:pt x="6159" y="1893"/>
                  <a:pt x="6180" y="1415"/>
                  <a:pt x="6200" y="958"/>
                </a:cubicBezTo>
                <a:cubicBezTo>
                  <a:pt x="6200" y="479"/>
                  <a:pt x="6222" y="1"/>
                  <a:pt x="62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Google Shape;4909;p43"/>
          <p:cNvSpPr txBox="1">
            <a:spLocks noGrp="1"/>
          </p:cNvSpPr>
          <p:nvPr>
            <p:ph type="title"/>
          </p:nvPr>
        </p:nvSpPr>
        <p:spPr>
          <a:xfrm>
            <a:off x="4154491" y="2191461"/>
            <a:ext cx="4276409" cy="12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Game !</a:t>
            </a:r>
            <a:endParaRPr dirty="0"/>
          </a:p>
        </p:txBody>
      </p:sp>
      <p:grpSp>
        <p:nvGrpSpPr>
          <p:cNvPr id="4912" name="Google Shape;4912;p43"/>
          <p:cNvGrpSpPr/>
          <p:nvPr/>
        </p:nvGrpSpPr>
        <p:grpSpPr>
          <a:xfrm rot="-786200" flipH="1">
            <a:off x="5811339" y="726062"/>
            <a:ext cx="1071770" cy="639431"/>
            <a:chOff x="1048900" y="876625"/>
            <a:chExt cx="1004875" cy="599575"/>
          </a:xfrm>
        </p:grpSpPr>
        <p:sp>
          <p:nvSpPr>
            <p:cNvPr id="4913" name="Google Shape;4913;p43"/>
            <p:cNvSpPr/>
            <p:nvPr/>
          </p:nvSpPr>
          <p:spPr>
            <a:xfrm>
              <a:off x="1053600" y="904125"/>
              <a:ext cx="995525" cy="543575"/>
            </a:xfrm>
            <a:custGeom>
              <a:avLst/>
              <a:gdLst/>
              <a:ahLst/>
              <a:cxnLst/>
              <a:rect l="l" t="t" r="r" b="b"/>
              <a:pathLst>
                <a:path w="39821" h="21743" extrusionOk="0">
                  <a:moveTo>
                    <a:pt x="31540" y="1"/>
                  </a:moveTo>
                  <a:cubicBezTo>
                    <a:pt x="31296" y="1315"/>
                    <a:pt x="30598" y="1996"/>
                    <a:pt x="29524" y="1996"/>
                  </a:cubicBezTo>
                  <a:cubicBezTo>
                    <a:pt x="29220" y="1996"/>
                    <a:pt x="28885" y="1942"/>
                    <a:pt x="28523" y="1832"/>
                  </a:cubicBezTo>
                  <a:cubicBezTo>
                    <a:pt x="27363" y="1475"/>
                    <a:pt x="26210" y="1298"/>
                    <a:pt x="25096" y="1298"/>
                  </a:cubicBezTo>
                  <a:cubicBezTo>
                    <a:pt x="23353" y="1298"/>
                    <a:pt x="21706" y="1731"/>
                    <a:pt x="20284" y="2581"/>
                  </a:cubicBezTo>
                  <a:cubicBezTo>
                    <a:pt x="17954" y="3995"/>
                    <a:pt x="16353" y="6472"/>
                    <a:pt x="15771" y="9529"/>
                  </a:cubicBezTo>
                  <a:cubicBezTo>
                    <a:pt x="15527" y="10844"/>
                    <a:pt x="14816" y="11525"/>
                    <a:pt x="13745" y="11525"/>
                  </a:cubicBezTo>
                  <a:cubicBezTo>
                    <a:pt x="13442" y="11525"/>
                    <a:pt x="13111" y="11470"/>
                    <a:pt x="12753" y="11360"/>
                  </a:cubicBezTo>
                  <a:cubicBezTo>
                    <a:pt x="11576" y="11000"/>
                    <a:pt x="10412" y="10821"/>
                    <a:pt x="9290" y="10821"/>
                  </a:cubicBezTo>
                  <a:cubicBezTo>
                    <a:pt x="7556" y="10821"/>
                    <a:pt x="5921" y="11250"/>
                    <a:pt x="4495" y="12109"/>
                  </a:cubicBezTo>
                  <a:cubicBezTo>
                    <a:pt x="2165" y="13524"/>
                    <a:pt x="562" y="15979"/>
                    <a:pt x="1" y="19058"/>
                  </a:cubicBezTo>
                  <a:lnTo>
                    <a:pt x="8259" y="21742"/>
                  </a:lnTo>
                  <a:cubicBezTo>
                    <a:pt x="8503" y="20428"/>
                    <a:pt x="9201" y="19747"/>
                    <a:pt x="10276" y="19747"/>
                  </a:cubicBezTo>
                  <a:cubicBezTo>
                    <a:pt x="10580" y="19747"/>
                    <a:pt x="10914" y="19801"/>
                    <a:pt x="11277" y="19911"/>
                  </a:cubicBezTo>
                  <a:cubicBezTo>
                    <a:pt x="12445" y="20271"/>
                    <a:pt x="13608" y="20451"/>
                    <a:pt x="14729" y="20451"/>
                  </a:cubicBezTo>
                  <a:cubicBezTo>
                    <a:pt x="16463" y="20451"/>
                    <a:pt x="18101" y="20021"/>
                    <a:pt x="19515" y="19163"/>
                  </a:cubicBezTo>
                  <a:cubicBezTo>
                    <a:pt x="21845" y="17748"/>
                    <a:pt x="23447" y="15293"/>
                    <a:pt x="24029" y="12214"/>
                  </a:cubicBezTo>
                  <a:cubicBezTo>
                    <a:pt x="24273" y="10900"/>
                    <a:pt x="24984" y="10219"/>
                    <a:pt x="26054" y="10219"/>
                  </a:cubicBezTo>
                  <a:cubicBezTo>
                    <a:pt x="26357" y="10219"/>
                    <a:pt x="26689" y="10273"/>
                    <a:pt x="27047" y="10383"/>
                  </a:cubicBezTo>
                  <a:cubicBezTo>
                    <a:pt x="28221" y="10750"/>
                    <a:pt x="29385" y="10931"/>
                    <a:pt x="30507" y="10931"/>
                  </a:cubicBezTo>
                  <a:cubicBezTo>
                    <a:pt x="32249" y="10931"/>
                    <a:pt x="33888" y="10494"/>
                    <a:pt x="35305" y="9634"/>
                  </a:cubicBezTo>
                  <a:cubicBezTo>
                    <a:pt x="37635" y="8219"/>
                    <a:pt x="39238" y="5765"/>
                    <a:pt x="39820" y="2686"/>
                  </a:cubicBezTo>
                  <a:lnTo>
                    <a:pt x="315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3"/>
            <p:cNvSpPr/>
            <p:nvPr/>
          </p:nvSpPr>
          <p:spPr>
            <a:xfrm>
              <a:off x="1837400" y="876625"/>
              <a:ext cx="216375" cy="118575"/>
            </a:xfrm>
            <a:custGeom>
              <a:avLst/>
              <a:gdLst/>
              <a:ahLst/>
              <a:cxnLst/>
              <a:rect l="l" t="t" r="r" b="b"/>
              <a:pathLst>
                <a:path w="8655" h="4743" extrusionOk="0">
                  <a:moveTo>
                    <a:pt x="2471" y="0"/>
                  </a:moveTo>
                  <a:cubicBezTo>
                    <a:pt x="1221" y="0"/>
                    <a:pt x="311" y="415"/>
                    <a:pt x="188" y="1101"/>
                  </a:cubicBezTo>
                  <a:cubicBezTo>
                    <a:pt x="0" y="2141"/>
                    <a:pt x="1706" y="3597"/>
                    <a:pt x="3933" y="4305"/>
                  </a:cubicBezTo>
                  <a:cubicBezTo>
                    <a:pt x="4835" y="4597"/>
                    <a:pt x="5713" y="4742"/>
                    <a:pt x="6454" y="4742"/>
                  </a:cubicBezTo>
                  <a:cubicBezTo>
                    <a:pt x="7558" y="4742"/>
                    <a:pt x="8356" y="4420"/>
                    <a:pt x="8468" y="3786"/>
                  </a:cubicBezTo>
                  <a:cubicBezTo>
                    <a:pt x="8655" y="2745"/>
                    <a:pt x="6866" y="1059"/>
                    <a:pt x="4619" y="352"/>
                  </a:cubicBezTo>
                  <a:cubicBezTo>
                    <a:pt x="3853" y="111"/>
                    <a:pt x="3117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3"/>
            <p:cNvSpPr/>
            <p:nvPr/>
          </p:nvSpPr>
          <p:spPr>
            <a:xfrm>
              <a:off x="1048900" y="1357675"/>
              <a:ext cx="215900" cy="118525"/>
            </a:xfrm>
            <a:custGeom>
              <a:avLst/>
              <a:gdLst/>
              <a:ahLst/>
              <a:cxnLst/>
              <a:rect l="l" t="t" r="r" b="b"/>
              <a:pathLst>
                <a:path w="8636" h="4741" extrusionOk="0">
                  <a:moveTo>
                    <a:pt x="2099" y="1"/>
                  </a:moveTo>
                  <a:cubicBezTo>
                    <a:pt x="1045" y="1"/>
                    <a:pt x="299" y="303"/>
                    <a:pt x="189" y="916"/>
                  </a:cubicBezTo>
                  <a:cubicBezTo>
                    <a:pt x="1" y="1956"/>
                    <a:pt x="1728" y="3683"/>
                    <a:pt x="3975" y="4391"/>
                  </a:cubicBezTo>
                  <a:cubicBezTo>
                    <a:pt x="4719" y="4632"/>
                    <a:pt x="5440" y="4740"/>
                    <a:pt x="6078" y="4740"/>
                  </a:cubicBezTo>
                  <a:cubicBezTo>
                    <a:pt x="7369" y="4740"/>
                    <a:pt x="8323" y="4296"/>
                    <a:pt x="8447" y="3600"/>
                  </a:cubicBezTo>
                  <a:cubicBezTo>
                    <a:pt x="8635" y="2560"/>
                    <a:pt x="6888" y="1145"/>
                    <a:pt x="4641" y="438"/>
                  </a:cubicBezTo>
                  <a:cubicBezTo>
                    <a:pt x="3718" y="147"/>
                    <a:pt x="2834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6" name="Google Shape;4916;p43"/>
          <p:cNvGrpSpPr/>
          <p:nvPr/>
        </p:nvGrpSpPr>
        <p:grpSpPr>
          <a:xfrm>
            <a:off x="1547638" y="1517161"/>
            <a:ext cx="2100466" cy="2109178"/>
            <a:chOff x="1079650" y="1517161"/>
            <a:chExt cx="2100466" cy="2109178"/>
          </a:xfrm>
        </p:grpSpPr>
        <p:sp>
          <p:nvSpPr>
            <p:cNvPr id="4917" name="Google Shape;4917;p43"/>
            <p:cNvSpPr/>
            <p:nvPr/>
          </p:nvSpPr>
          <p:spPr>
            <a:xfrm>
              <a:off x="1079650" y="1517161"/>
              <a:ext cx="2100466" cy="2109178"/>
            </a:xfrm>
            <a:custGeom>
              <a:avLst/>
              <a:gdLst/>
              <a:ahLst/>
              <a:cxnLst/>
              <a:rect l="l" t="t" r="r" b="b"/>
              <a:pathLst>
                <a:path w="33995" h="34136" extrusionOk="0">
                  <a:moveTo>
                    <a:pt x="27115" y="1"/>
                  </a:moveTo>
                  <a:cubicBezTo>
                    <a:pt x="26969" y="1"/>
                    <a:pt x="26820" y="18"/>
                    <a:pt x="26672" y="55"/>
                  </a:cubicBezTo>
                  <a:cubicBezTo>
                    <a:pt x="26672" y="55"/>
                    <a:pt x="25132" y="407"/>
                    <a:pt x="22802" y="948"/>
                  </a:cubicBezTo>
                  <a:cubicBezTo>
                    <a:pt x="20492" y="1469"/>
                    <a:pt x="17413" y="2155"/>
                    <a:pt x="14314" y="2801"/>
                  </a:cubicBezTo>
                  <a:cubicBezTo>
                    <a:pt x="11213" y="3445"/>
                    <a:pt x="8072" y="4069"/>
                    <a:pt x="5701" y="4527"/>
                  </a:cubicBezTo>
                  <a:cubicBezTo>
                    <a:pt x="3329" y="4984"/>
                    <a:pt x="1726" y="5276"/>
                    <a:pt x="1726" y="5276"/>
                  </a:cubicBezTo>
                  <a:cubicBezTo>
                    <a:pt x="666" y="5464"/>
                    <a:pt x="0" y="6462"/>
                    <a:pt x="250" y="7503"/>
                  </a:cubicBezTo>
                  <a:cubicBezTo>
                    <a:pt x="250" y="7503"/>
                    <a:pt x="625" y="9062"/>
                    <a:pt x="1207" y="11372"/>
                  </a:cubicBezTo>
                  <a:cubicBezTo>
                    <a:pt x="1790" y="13702"/>
                    <a:pt x="2580" y="16801"/>
                    <a:pt x="3371" y="19922"/>
                  </a:cubicBezTo>
                  <a:cubicBezTo>
                    <a:pt x="4161" y="23043"/>
                    <a:pt x="4952" y="26185"/>
                    <a:pt x="5534" y="28576"/>
                  </a:cubicBezTo>
                  <a:cubicBezTo>
                    <a:pt x="6095" y="30990"/>
                    <a:pt x="6470" y="32593"/>
                    <a:pt x="6470" y="32593"/>
                  </a:cubicBezTo>
                  <a:cubicBezTo>
                    <a:pt x="6686" y="33512"/>
                    <a:pt x="7514" y="34135"/>
                    <a:pt x="8422" y="34135"/>
                  </a:cubicBezTo>
                  <a:cubicBezTo>
                    <a:pt x="8560" y="34135"/>
                    <a:pt x="8701" y="34121"/>
                    <a:pt x="8841" y="34090"/>
                  </a:cubicBezTo>
                  <a:cubicBezTo>
                    <a:pt x="8841" y="34090"/>
                    <a:pt x="10403" y="33736"/>
                    <a:pt x="12711" y="33217"/>
                  </a:cubicBezTo>
                  <a:cubicBezTo>
                    <a:pt x="15021" y="32696"/>
                    <a:pt x="17995" y="31988"/>
                    <a:pt x="20888" y="31303"/>
                  </a:cubicBezTo>
                  <a:cubicBezTo>
                    <a:pt x="23779" y="30595"/>
                    <a:pt x="26650" y="29908"/>
                    <a:pt x="28814" y="29389"/>
                  </a:cubicBezTo>
                  <a:cubicBezTo>
                    <a:pt x="30977" y="28868"/>
                    <a:pt x="32434" y="28515"/>
                    <a:pt x="32434" y="28515"/>
                  </a:cubicBezTo>
                  <a:cubicBezTo>
                    <a:pt x="33391" y="28285"/>
                    <a:pt x="33995" y="27245"/>
                    <a:pt x="33765" y="26205"/>
                  </a:cubicBezTo>
                  <a:cubicBezTo>
                    <a:pt x="33765" y="26205"/>
                    <a:pt x="33412" y="24645"/>
                    <a:pt x="32933" y="22294"/>
                  </a:cubicBezTo>
                  <a:cubicBezTo>
                    <a:pt x="32434" y="19963"/>
                    <a:pt x="31831" y="16864"/>
                    <a:pt x="31248" y="13785"/>
                  </a:cubicBezTo>
                  <a:cubicBezTo>
                    <a:pt x="30666" y="10685"/>
                    <a:pt x="30103" y="7627"/>
                    <a:pt x="29667" y="5317"/>
                  </a:cubicBezTo>
                  <a:cubicBezTo>
                    <a:pt x="29210" y="3009"/>
                    <a:pt x="28918" y="1469"/>
                    <a:pt x="28918" y="1469"/>
                  </a:cubicBezTo>
                  <a:cubicBezTo>
                    <a:pt x="28741" y="598"/>
                    <a:pt x="27970" y="1"/>
                    <a:pt x="27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3"/>
            <p:cNvSpPr/>
            <p:nvPr/>
          </p:nvSpPr>
          <p:spPr>
            <a:xfrm>
              <a:off x="1191420" y="1621146"/>
              <a:ext cx="1885878" cy="1899101"/>
            </a:xfrm>
            <a:custGeom>
              <a:avLst/>
              <a:gdLst/>
              <a:ahLst/>
              <a:cxnLst/>
              <a:rect l="l" t="t" r="r" b="b"/>
              <a:pathLst>
                <a:path w="30522" h="30736" extrusionOk="0">
                  <a:moveTo>
                    <a:pt x="24594" y="0"/>
                  </a:moveTo>
                  <a:cubicBezTo>
                    <a:pt x="24498" y="0"/>
                    <a:pt x="24399" y="12"/>
                    <a:pt x="24300" y="36"/>
                  </a:cubicBezTo>
                  <a:cubicBezTo>
                    <a:pt x="24300" y="36"/>
                    <a:pt x="22865" y="369"/>
                    <a:pt x="20722" y="868"/>
                  </a:cubicBezTo>
                  <a:cubicBezTo>
                    <a:pt x="18558" y="1346"/>
                    <a:pt x="15687" y="1992"/>
                    <a:pt x="12816" y="2594"/>
                  </a:cubicBezTo>
                  <a:cubicBezTo>
                    <a:pt x="9945" y="3198"/>
                    <a:pt x="7032" y="3781"/>
                    <a:pt x="4849" y="4197"/>
                  </a:cubicBezTo>
                  <a:cubicBezTo>
                    <a:pt x="2644" y="4633"/>
                    <a:pt x="1166" y="4904"/>
                    <a:pt x="1166" y="4904"/>
                  </a:cubicBezTo>
                  <a:cubicBezTo>
                    <a:pt x="458" y="5029"/>
                    <a:pt x="1" y="5715"/>
                    <a:pt x="189" y="6402"/>
                  </a:cubicBezTo>
                  <a:cubicBezTo>
                    <a:pt x="189" y="6402"/>
                    <a:pt x="541" y="7837"/>
                    <a:pt x="1082" y="10000"/>
                  </a:cubicBezTo>
                  <a:cubicBezTo>
                    <a:pt x="1623" y="12164"/>
                    <a:pt x="2352" y="15035"/>
                    <a:pt x="3080" y="17928"/>
                  </a:cubicBezTo>
                  <a:cubicBezTo>
                    <a:pt x="3809" y="20819"/>
                    <a:pt x="4536" y="23731"/>
                    <a:pt x="5098" y="25958"/>
                  </a:cubicBezTo>
                  <a:cubicBezTo>
                    <a:pt x="5618" y="28205"/>
                    <a:pt x="5972" y="29681"/>
                    <a:pt x="5972" y="29681"/>
                  </a:cubicBezTo>
                  <a:cubicBezTo>
                    <a:pt x="6116" y="30309"/>
                    <a:pt x="6660" y="30736"/>
                    <a:pt x="7260" y="30736"/>
                  </a:cubicBezTo>
                  <a:cubicBezTo>
                    <a:pt x="7357" y="30736"/>
                    <a:pt x="7455" y="30725"/>
                    <a:pt x="7553" y="30702"/>
                  </a:cubicBezTo>
                  <a:cubicBezTo>
                    <a:pt x="7553" y="30702"/>
                    <a:pt x="9010" y="30369"/>
                    <a:pt x="11152" y="29889"/>
                  </a:cubicBezTo>
                  <a:cubicBezTo>
                    <a:pt x="13274" y="29390"/>
                    <a:pt x="16042" y="28746"/>
                    <a:pt x="18724" y="28100"/>
                  </a:cubicBezTo>
                  <a:cubicBezTo>
                    <a:pt x="21429" y="27456"/>
                    <a:pt x="24092" y="26832"/>
                    <a:pt x="26111" y="26333"/>
                  </a:cubicBezTo>
                  <a:cubicBezTo>
                    <a:pt x="28128" y="25853"/>
                    <a:pt x="29459" y="25520"/>
                    <a:pt x="29459" y="25520"/>
                  </a:cubicBezTo>
                  <a:cubicBezTo>
                    <a:pt x="30125" y="25376"/>
                    <a:pt x="30521" y="24688"/>
                    <a:pt x="30375" y="23981"/>
                  </a:cubicBezTo>
                  <a:cubicBezTo>
                    <a:pt x="30375" y="23981"/>
                    <a:pt x="30042" y="22525"/>
                    <a:pt x="29606" y="20341"/>
                  </a:cubicBezTo>
                  <a:cubicBezTo>
                    <a:pt x="29148" y="18177"/>
                    <a:pt x="28566" y="15285"/>
                    <a:pt x="28025" y="12435"/>
                  </a:cubicBezTo>
                  <a:cubicBezTo>
                    <a:pt x="27462" y="9564"/>
                    <a:pt x="26921" y="6713"/>
                    <a:pt x="26505" y="4571"/>
                  </a:cubicBezTo>
                  <a:cubicBezTo>
                    <a:pt x="26089" y="2428"/>
                    <a:pt x="25798" y="993"/>
                    <a:pt x="25798" y="993"/>
                  </a:cubicBezTo>
                  <a:cubicBezTo>
                    <a:pt x="25674" y="405"/>
                    <a:pt x="25169" y="0"/>
                    <a:pt x="24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3"/>
            <p:cNvSpPr/>
            <p:nvPr/>
          </p:nvSpPr>
          <p:spPr>
            <a:xfrm>
              <a:off x="1381658" y="1830351"/>
              <a:ext cx="1434644" cy="1439649"/>
            </a:xfrm>
            <a:custGeom>
              <a:avLst/>
              <a:gdLst/>
              <a:ahLst/>
              <a:cxnLst/>
              <a:rect l="l" t="t" r="r" b="b"/>
              <a:pathLst>
                <a:path w="23219" h="23300" extrusionOk="0">
                  <a:moveTo>
                    <a:pt x="16965" y="0"/>
                  </a:moveTo>
                  <a:cubicBezTo>
                    <a:pt x="16647" y="0"/>
                    <a:pt x="16331" y="28"/>
                    <a:pt x="16020" y="82"/>
                  </a:cubicBezTo>
                  <a:cubicBezTo>
                    <a:pt x="13171" y="561"/>
                    <a:pt x="10736" y="3307"/>
                    <a:pt x="11651" y="7468"/>
                  </a:cubicBezTo>
                  <a:cubicBezTo>
                    <a:pt x="10777" y="4008"/>
                    <a:pt x="8231" y="2383"/>
                    <a:pt x="5761" y="2383"/>
                  </a:cubicBezTo>
                  <a:cubicBezTo>
                    <a:pt x="5290" y="2383"/>
                    <a:pt x="4822" y="2442"/>
                    <a:pt x="4369" y="2558"/>
                  </a:cubicBezTo>
                  <a:cubicBezTo>
                    <a:pt x="2935" y="2911"/>
                    <a:pt x="1665" y="3848"/>
                    <a:pt x="938" y="5283"/>
                  </a:cubicBezTo>
                  <a:cubicBezTo>
                    <a:pt x="189" y="6719"/>
                    <a:pt x="1" y="8675"/>
                    <a:pt x="771" y="11108"/>
                  </a:cubicBezTo>
                  <a:cubicBezTo>
                    <a:pt x="1520" y="13543"/>
                    <a:pt x="2830" y="15519"/>
                    <a:pt x="4391" y="17141"/>
                  </a:cubicBezTo>
                  <a:cubicBezTo>
                    <a:pt x="5931" y="18744"/>
                    <a:pt x="7678" y="19951"/>
                    <a:pt x="9301" y="20886"/>
                  </a:cubicBezTo>
                  <a:cubicBezTo>
                    <a:pt x="12525" y="22717"/>
                    <a:pt x="15334" y="23299"/>
                    <a:pt x="15334" y="23299"/>
                  </a:cubicBezTo>
                  <a:cubicBezTo>
                    <a:pt x="15334" y="23299"/>
                    <a:pt x="17581" y="21532"/>
                    <a:pt x="19620" y="18494"/>
                  </a:cubicBezTo>
                  <a:cubicBezTo>
                    <a:pt x="20638" y="16997"/>
                    <a:pt x="21617" y="15166"/>
                    <a:pt x="22261" y="13127"/>
                  </a:cubicBezTo>
                  <a:cubicBezTo>
                    <a:pt x="22907" y="11066"/>
                    <a:pt x="23218" y="8778"/>
                    <a:pt x="22865" y="6303"/>
                  </a:cubicBezTo>
                  <a:cubicBezTo>
                    <a:pt x="22511" y="3827"/>
                    <a:pt x="21512" y="2142"/>
                    <a:pt x="20264" y="1144"/>
                  </a:cubicBezTo>
                  <a:cubicBezTo>
                    <a:pt x="19271" y="362"/>
                    <a:pt x="18111" y="0"/>
                    <a:pt x="16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3"/>
            <p:cNvSpPr/>
            <p:nvPr/>
          </p:nvSpPr>
          <p:spPr>
            <a:xfrm>
              <a:off x="1460126" y="2085031"/>
              <a:ext cx="242948" cy="288857"/>
            </a:xfrm>
            <a:custGeom>
              <a:avLst/>
              <a:gdLst/>
              <a:ahLst/>
              <a:cxnLst/>
              <a:rect l="l" t="t" r="r" b="b"/>
              <a:pathLst>
                <a:path w="3932" h="4675" extrusionOk="0">
                  <a:moveTo>
                    <a:pt x="3106" y="0"/>
                  </a:moveTo>
                  <a:cubicBezTo>
                    <a:pt x="2464" y="0"/>
                    <a:pt x="1363" y="535"/>
                    <a:pt x="749" y="1557"/>
                  </a:cubicBezTo>
                  <a:cubicBezTo>
                    <a:pt x="0" y="2825"/>
                    <a:pt x="270" y="4345"/>
                    <a:pt x="749" y="4636"/>
                  </a:cubicBezTo>
                  <a:cubicBezTo>
                    <a:pt x="794" y="4662"/>
                    <a:pt x="833" y="4674"/>
                    <a:pt x="869" y="4674"/>
                  </a:cubicBezTo>
                  <a:cubicBezTo>
                    <a:pt x="1237" y="4674"/>
                    <a:pt x="1210" y="3379"/>
                    <a:pt x="1893" y="2223"/>
                  </a:cubicBezTo>
                  <a:cubicBezTo>
                    <a:pt x="2642" y="974"/>
                    <a:pt x="3932" y="370"/>
                    <a:pt x="3454" y="79"/>
                  </a:cubicBezTo>
                  <a:cubicBezTo>
                    <a:pt x="3367" y="26"/>
                    <a:pt x="3248" y="0"/>
                    <a:pt x="3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3"/>
            <p:cNvSpPr/>
            <p:nvPr/>
          </p:nvSpPr>
          <p:spPr>
            <a:xfrm>
              <a:off x="1753175" y="2368873"/>
              <a:ext cx="259755" cy="223733"/>
            </a:xfrm>
            <a:custGeom>
              <a:avLst/>
              <a:gdLst/>
              <a:ahLst/>
              <a:cxnLst/>
              <a:rect l="l" t="t" r="r" b="b"/>
              <a:pathLst>
                <a:path w="4204" h="3621" fill="none" extrusionOk="0">
                  <a:moveTo>
                    <a:pt x="3995" y="2975"/>
                  </a:moveTo>
                  <a:cubicBezTo>
                    <a:pt x="4162" y="2600"/>
                    <a:pt x="4203" y="2164"/>
                    <a:pt x="4098" y="1726"/>
                  </a:cubicBezTo>
                  <a:cubicBezTo>
                    <a:pt x="3829" y="686"/>
                    <a:pt x="2767" y="0"/>
                    <a:pt x="1707" y="228"/>
                  </a:cubicBezTo>
                  <a:cubicBezTo>
                    <a:pt x="645" y="436"/>
                    <a:pt x="1" y="1477"/>
                    <a:pt x="270" y="2539"/>
                  </a:cubicBezTo>
                  <a:cubicBezTo>
                    <a:pt x="375" y="2975"/>
                    <a:pt x="625" y="3349"/>
                    <a:pt x="958" y="362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3"/>
            <p:cNvSpPr/>
            <p:nvPr/>
          </p:nvSpPr>
          <p:spPr>
            <a:xfrm>
              <a:off x="2264760" y="2256980"/>
              <a:ext cx="250672" cy="225092"/>
            </a:xfrm>
            <a:custGeom>
              <a:avLst/>
              <a:gdLst/>
              <a:ahLst/>
              <a:cxnLst/>
              <a:rect l="l" t="t" r="r" b="b"/>
              <a:pathLst>
                <a:path w="4057" h="3643" fill="none" extrusionOk="0">
                  <a:moveTo>
                    <a:pt x="3849" y="2976"/>
                  </a:moveTo>
                  <a:cubicBezTo>
                    <a:pt x="4015" y="2602"/>
                    <a:pt x="4057" y="2164"/>
                    <a:pt x="3974" y="1728"/>
                  </a:cubicBezTo>
                  <a:cubicBezTo>
                    <a:pt x="3746" y="666"/>
                    <a:pt x="2726" y="1"/>
                    <a:pt x="1685" y="250"/>
                  </a:cubicBezTo>
                  <a:cubicBezTo>
                    <a:pt x="645" y="480"/>
                    <a:pt x="1" y="1520"/>
                    <a:pt x="251" y="2580"/>
                  </a:cubicBezTo>
                  <a:cubicBezTo>
                    <a:pt x="354" y="3018"/>
                    <a:pt x="584" y="3371"/>
                    <a:pt x="895" y="3642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3"/>
            <p:cNvSpPr/>
            <p:nvPr/>
          </p:nvSpPr>
          <p:spPr>
            <a:xfrm>
              <a:off x="1922900" y="2549595"/>
              <a:ext cx="534771" cy="355587"/>
            </a:xfrm>
            <a:custGeom>
              <a:avLst/>
              <a:gdLst/>
              <a:ahLst/>
              <a:cxnLst/>
              <a:rect l="l" t="t" r="r" b="b"/>
              <a:pathLst>
                <a:path w="8655" h="5755" extrusionOk="0">
                  <a:moveTo>
                    <a:pt x="7264" y="0"/>
                  </a:moveTo>
                  <a:cubicBezTo>
                    <a:pt x="7180" y="0"/>
                    <a:pt x="7095" y="10"/>
                    <a:pt x="7010" y="30"/>
                  </a:cubicBezTo>
                  <a:lnTo>
                    <a:pt x="6990" y="30"/>
                  </a:lnTo>
                  <a:cubicBezTo>
                    <a:pt x="6345" y="174"/>
                    <a:pt x="5950" y="862"/>
                    <a:pt x="6117" y="1528"/>
                  </a:cubicBezTo>
                  <a:cubicBezTo>
                    <a:pt x="6178" y="1777"/>
                    <a:pt x="6136" y="2047"/>
                    <a:pt x="5970" y="2318"/>
                  </a:cubicBezTo>
                  <a:cubicBezTo>
                    <a:pt x="5720" y="2734"/>
                    <a:pt x="5243" y="3045"/>
                    <a:pt x="4639" y="3192"/>
                  </a:cubicBezTo>
                  <a:cubicBezTo>
                    <a:pt x="4445" y="3232"/>
                    <a:pt x="4254" y="3253"/>
                    <a:pt x="4070" y="3253"/>
                  </a:cubicBezTo>
                  <a:cubicBezTo>
                    <a:pt x="3679" y="3253"/>
                    <a:pt x="3320" y="3160"/>
                    <a:pt x="3037" y="2962"/>
                  </a:cubicBezTo>
                  <a:cubicBezTo>
                    <a:pt x="2788" y="2796"/>
                    <a:pt x="2621" y="2568"/>
                    <a:pt x="2558" y="2318"/>
                  </a:cubicBezTo>
                  <a:cubicBezTo>
                    <a:pt x="2430" y="1729"/>
                    <a:pt x="1894" y="1318"/>
                    <a:pt x="1310" y="1318"/>
                  </a:cubicBezTo>
                  <a:cubicBezTo>
                    <a:pt x="1235" y="1318"/>
                    <a:pt x="1158" y="1325"/>
                    <a:pt x="1082" y="1339"/>
                  </a:cubicBezTo>
                  <a:lnTo>
                    <a:pt x="1060" y="1339"/>
                  </a:lnTo>
                  <a:cubicBezTo>
                    <a:pt x="416" y="1486"/>
                    <a:pt x="0" y="2130"/>
                    <a:pt x="166" y="2796"/>
                  </a:cubicBezTo>
                  <a:cubicBezTo>
                    <a:pt x="374" y="3711"/>
                    <a:pt x="957" y="4523"/>
                    <a:pt x="1768" y="5064"/>
                  </a:cubicBezTo>
                  <a:cubicBezTo>
                    <a:pt x="2455" y="5517"/>
                    <a:pt x="3265" y="5754"/>
                    <a:pt x="4113" y="5754"/>
                  </a:cubicBezTo>
                  <a:cubicBezTo>
                    <a:pt x="4471" y="5754"/>
                    <a:pt x="4836" y="5712"/>
                    <a:pt x="5201" y="5625"/>
                  </a:cubicBezTo>
                  <a:cubicBezTo>
                    <a:pt x="6449" y="5356"/>
                    <a:pt x="7426" y="4648"/>
                    <a:pt x="8009" y="3650"/>
                  </a:cubicBezTo>
                  <a:cubicBezTo>
                    <a:pt x="8508" y="2817"/>
                    <a:pt x="8655" y="1860"/>
                    <a:pt x="8447" y="945"/>
                  </a:cubicBezTo>
                  <a:cubicBezTo>
                    <a:pt x="8303" y="387"/>
                    <a:pt x="7801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3"/>
            <p:cNvSpPr/>
            <p:nvPr/>
          </p:nvSpPr>
          <p:spPr>
            <a:xfrm>
              <a:off x="1998649" y="2634921"/>
              <a:ext cx="90024" cy="94844"/>
            </a:xfrm>
            <a:custGeom>
              <a:avLst/>
              <a:gdLst/>
              <a:ahLst/>
              <a:cxnLst/>
              <a:rect l="l" t="t" r="r" b="b"/>
              <a:pathLst>
                <a:path w="1457" h="1535" extrusionOk="0">
                  <a:moveTo>
                    <a:pt x="500" y="0"/>
                  </a:moveTo>
                  <a:cubicBezTo>
                    <a:pt x="189" y="147"/>
                    <a:pt x="1" y="521"/>
                    <a:pt x="84" y="896"/>
                  </a:cubicBezTo>
                  <a:cubicBezTo>
                    <a:pt x="176" y="1279"/>
                    <a:pt x="524" y="1535"/>
                    <a:pt x="889" y="1535"/>
                  </a:cubicBezTo>
                  <a:cubicBezTo>
                    <a:pt x="940" y="1535"/>
                    <a:pt x="990" y="1530"/>
                    <a:pt x="1041" y="1520"/>
                  </a:cubicBezTo>
                  <a:cubicBezTo>
                    <a:pt x="1207" y="1478"/>
                    <a:pt x="1354" y="1373"/>
                    <a:pt x="1457" y="1248"/>
                  </a:cubicBezTo>
                  <a:cubicBezTo>
                    <a:pt x="1395" y="1145"/>
                    <a:pt x="1354" y="1040"/>
                    <a:pt x="1332" y="937"/>
                  </a:cubicBezTo>
                  <a:cubicBezTo>
                    <a:pt x="1229" y="479"/>
                    <a:pt x="916" y="147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43"/>
            <p:cNvSpPr/>
            <p:nvPr/>
          </p:nvSpPr>
          <p:spPr>
            <a:xfrm>
              <a:off x="2098927" y="2724881"/>
              <a:ext cx="95153" cy="65248"/>
            </a:xfrm>
            <a:custGeom>
              <a:avLst/>
              <a:gdLst/>
              <a:ahLst/>
              <a:cxnLst/>
              <a:rect l="l" t="t" r="r" b="b"/>
              <a:pathLst>
                <a:path w="1540" h="1056" extrusionOk="0">
                  <a:moveTo>
                    <a:pt x="42" y="0"/>
                  </a:moveTo>
                  <a:cubicBezTo>
                    <a:pt x="0" y="147"/>
                    <a:pt x="0" y="292"/>
                    <a:pt x="22" y="416"/>
                  </a:cubicBezTo>
                  <a:cubicBezTo>
                    <a:pt x="113" y="801"/>
                    <a:pt x="445" y="1056"/>
                    <a:pt x="806" y="1056"/>
                  </a:cubicBezTo>
                  <a:cubicBezTo>
                    <a:pt x="856" y="1056"/>
                    <a:pt x="907" y="1051"/>
                    <a:pt x="957" y="1041"/>
                  </a:cubicBezTo>
                  <a:cubicBezTo>
                    <a:pt x="1270" y="957"/>
                    <a:pt x="1498" y="708"/>
                    <a:pt x="1540" y="397"/>
                  </a:cubicBezTo>
                  <a:lnTo>
                    <a:pt x="1540" y="397"/>
                  </a:lnTo>
                  <a:cubicBezTo>
                    <a:pt x="1431" y="409"/>
                    <a:pt x="1325" y="416"/>
                    <a:pt x="1222" y="416"/>
                  </a:cubicBezTo>
                  <a:cubicBezTo>
                    <a:pt x="833" y="416"/>
                    <a:pt x="485" y="323"/>
                    <a:pt x="188" y="125"/>
                  </a:cubicBezTo>
                  <a:cubicBezTo>
                    <a:pt x="147" y="105"/>
                    <a:pt x="84" y="64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43"/>
            <p:cNvSpPr/>
            <p:nvPr/>
          </p:nvSpPr>
          <p:spPr>
            <a:xfrm>
              <a:off x="2294294" y="2570602"/>
              <a:ext cx="79768" cy="97810"/>
            </a:xfrm>
            <a:custGeom>
              <a:avLst/>
              <a:gdLst/>
              <a:ahLst/>
              <a:cxnLst/>
              <a:rect l="l" t="t" r="r" b="b"/>
              <a:pathLst>
                <a:path w="1291" h="1583" extrusionOk="0">
                  <a:moveTo>
                    <a:pt x="417" y="1"/>
                  </a:moveTo>
                  <a:cubicBezTo>
                    <a:pt x="125" y="292"/>
                    <a:pt x="1" y="730"/>
                    <a:pt x="106" y="1188"/>
                  </a:cubicBezTo>
                  <a:cubicBezTo>
                    <a:pt x="125" y="1291"/>
                    <a:pt x="125" y="1396"/>
                    <a:pt x="125" y="1499"/>
                  </a:cubicBezTo>
                  <a:cubicBezTo>
                    <a:pt x="224" y="1555"/>
                    <a:pt x="331" y="1583"/>
                    <a:pt x="447" y="1583"/>
                  </a:cubicBezTo>
                  <a:cubicBezTo>
                    <a:pt x="504" y="1583"/>
                    <a:pt x="563" y="1576"/>
                    <a:pt x="625" y="1562"/>
                  </a:cubicBezTo>
                  <a:cubicBezTo>
                    <a:pt x="1021" y="1479"/>
                    <a:pt x="1291" y="1063"/>
                    <a:pt x="1187" y="625"/>
                  </a:cubicBezTo>
                  <a:cubicBezTo>
                    <a:pt x="1104" y="251"/>
                    <a:pt x="771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3"/>
            <p:cNvSpPr/>
            <p:nvPr/>
          </p:nvSpPr>
          <p:spPr>
            <a:xfrm>
              <a:off x="2224908" y="2681198"/>
              <a:ext cx="90024" cy="82486"/>
            </a:xfrm>
            <a:custGeom>
              <a:avLst/>
              <a:gdLst/>
              <a:ahLst/>
              <a:cxnLst/>
              <a:rect l="l" t="t" r="r" b="b"/>
              <a:pathLst>
                <a:path w="1457" h="1335" extrusionOk="0">
                  <a:moveTo>
                    <a:pt x="1165" y="0"/>
                  </a:moveTo>
                  <a:cubicBezTo>
                    <a:pt x="1145" y="63"/>
                    <a:pt x="1124" y="125"/>
                    <a:pt x="1082" y="188"/>
                  </a:cubicBezTo>
                  <a:cubicBezTo>
                    <a:pt x="874" y="541"/>
                    <a:pt x="480" y="832"/>
                    <a:pt x="0" y="999"/>
                  </a:cubicBezTo>
                  <a:cubicBezTo>
                    <a:pt x="135" y="1201"/>
                    <a:pt x="365" y="1335"/>
                    <a:pt x="613" y="1335"/>
                  </a:cubicBezTo>
                  <a:cubicBezTo>
                    <a:pt x="672" y="1335"/>
                    <a:pt x="731" y="1327"/>
                    <a:pt x="791" y="1312"/>
                  </a:cubicBezTo>
                  <a:cubicBezTo>
                    <a:pt x="1207" y="1228"/>
                    <a:pt x="1457" y="791"/>
                    <a:pt x="1373" y="375"/>
                  </a:cubicBezTo>
                  <a:cubicBezTo>
                    <a:pt x="1332" y="230"/>
                    <a:pt x="1270" y="105"/>
                    <a:pt x="1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3"/>
            <p:cNvSpPr/>
            <p:nvPr/>
          </p:nvSpPr>
          <p:spPr>
            <a:xfrm>
              <a:off x="1606681" y="2665814"/>
              <a:ext cx="232630" cy="141432"/>
            </a:xfrm>
            <a:custGeom>
              <a:avLst/>
              <a:gdLst/>
              <a:ahLst/>
              <a:cxnLst/>
              <a:rect l="l" t="t" r="r" b="b"/>
              <a:pathLst>
                <a:path w="3765" h="2289" extrusionOk="0">
                  <a:moveTo>
                    <a:pt x="2193" y="0"/>
                  </a:moveTo>
                  <a:cubicBezTo>
                    <a:pt x="2010" y="0"/>
                    <a:pt x="1818" y="20"/>
                    <a:pt x="1623" y="63"/>
                  </a:cubicBezTo>
                  <a:cubicBezTo>
                    <a:pt x="666" y="271"/>
                    <a:pt x="0" y="915"/>
                    <a:pt x="167" y="1519"/>
                  </a:cubicBezTo>
                  <a:cubicBezTo>
                    <a:pt x="282" y="1983"/>
                    <a:pt x="874" y="2289"/>
                    <a:pt x="1593" y="2289"/>
                  </a:cubicBezTo>
                  <a:cubicBezTo>
                    <a:pt x="1777" y="2289"/>
                    <a:pt x="1969" y="2269"/>
                    <a:pt x="2164" y="2226"/>
                  </a:cubicBezTo>
                  <a:cubicBezTo>
                    <a:pt x="3121" y="2018"/>
                    <a:pt x="3765" y="1372"/>
                    <a:pt x="3620" y="770"/>
                  </a:cubicBezTo>
                  <a:cubicBezTo>
                    <a:pt x="3503" y="306"/>
                    <a:pt x="2913" y="0"/>
                    <a:pt x="2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3"/>
            <p:cNvSpPr/>
            <p:nvPr/>
          </p:nvSpPr>
          <p:spPr>
            <a:xfrm>
              <a:off x="2519317" y="2464455"/>
              <a:ext cx="219778" cy="141061"/>
            </a:xfrm>
            <a:custGeom>
              <a:avLst/>
              <a:gdLst/>
              <a:ahLst/>
              <a:cxnLst/>
              <a:rect l="l" t="t" r="r" b="b"/>
              <a:pathLst>
                <a:path w="3557" h="2283" extrusionOk="0">
                  <a:moveTo>
                    <a:pt x="2154" y="1"/>
                  </a:moveTo>
                  <a:cubicBezTo>
                    <a:pt x="1964" y="1"/>
                    <a:pt x="1764" y="25"/>
                    <a:pt x="1560" y="76"/>
                  </a:cubicBezTo>
                  <a:cubicBezTo>
                    <a:pt x="644" y="284"/>
                    <a:pt x="0" y="928"/>
                    <a:pt x="125" y="1532"/>
                  </a:cubicBezTo>
                  <a:cubicBezTo>
                    <a:pt x="239" y="1992"/>
                    <a:pt x="782" y="2283"/>
                    <a:pt x="1455" y="2283"/>
                  </a:cubicBezTo>
                  <a:cubicBezTo>
                    <a:pt x="1635" y="2283"/>
                    <a:pt x="1824" y="2262"/>
                    <a:pt x="2017" y="2218"/>
                  </a:cubicBezTo>
                  <a:cubicBezTo>
                    <a:pt x="2913" y="2010"/>
                    <a:pt x="3557" y="1344"/>
                    <a:pt x="3432" y="762"/>
                  </a:cubicBezTo>
                  <a:cubicBezTo>
                    <a:pt x="3335" y="294"/>
                    <a:pt x="2811" y="1"/>
                    <a:pt x="2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0" name="Google Shape;4930;p43"/>
          <p:cNvGrpSpPr/>
          <p:nvPr/>
        </p:nvGrpSpPr>
        <p:grpSpPr>
          <a:xfrm rot="-492815" flipH="1">
            <a:off x="1979774" y="251088"/>
            <a:ext cx="833632" cy="658561"/>
            <a:chOff x="702500" y="4152325"/>
            <a:chExt cx="676296" cy="534224"/>
          </a:xfrm>
        </p:grpSpPr>
        <p:sp>
          <p:nvSpPr>
            <p:cNvPr id="4931" name="Google Shape;4931;p43"/>
            <p:cNvSpPr/>
            <p:nvPr/>
          </p:nvSpPr>
          <p:spPr>
            <a:xfrm>
              <a:off x="702500" y="4163972"/>
              <a:ext cx="664326" cy="522578"/>
            </a:xfrm>
            <a:custGeom>
              <a:avLst/>
              <a:gdLst/>
              <a:ahLst/>
              <a:cxnLst/>
              <a:rect l="l" t="t" r="r" b="b"/>
              <a:pathLst>
                <a:path w="15002" h="11801" extrusionOk="0">
                  <a:moveTo>
                    <a:pt x="2311" y="0"/>
                  </a:moveTo>
                  <a:cubicBezTo>
                    <a:pt x="1" y="3496"/>
                    <a:pt x="958" y="8217"/>
                    <a:pt x="4453" y="10527"/>
                  </a:cubicBezTo>
                  <a:cubicBezTo>
                    <a:pt x="5745" y="11389"/>
                    <a:pt x="7204" y="11801"/>
                    <a:pt x="8648" y="11801"/>
                  </a:cubicBezTo>
                  <a:cubicBezTo>
                    <a:pt x="11112" y="11801"/>
                    <a:pt x="13533" y="10601"/>
                    <a:pt x="15002" y="8384"/>
                  </a:cubicBezTo>
                  <a:lnTo>
                    <a:pt x="12047" y="6450"/>
                  </a:lnTo>
                  <a:cubicBezTo>
                    <a:pt x="11258" y="7621"/>
                    <a:pt x="9959" y="8260"/>
                    <a:pt x="8638" y="8260"/>
                  </a:cubicBezTo>
                  <a:cubicBezTo>
                    <a:pt x="7871" y="8260"/>
                    <a:pt x="7096" y="8044"/>
                    <a:pt x="6409" y="7593"/>
                  </a:cubicBezTo>
                  <a:cubicBezTo>
                    <a:pt x="4536" y="6345"/>
                    <a:pt x="4037" y="3828"/>
                    <a:pt x="5265" y="1956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3"/>
            <p:cNvSpPr/>
            <p:nvPr/>
          </p:nvSpPr>
          <p:spPr>
            <a:xfrm>
              <a:off x="1223099" y="4437512"/>
              <a:ext cx="155697" cy="109821"/>
            </a:xfrm>
            <a:custGeom>
              <a:avLst/>
              <a:gdLst/>
              <a:ahLst/>
              <a:cxnLst/>
              <a:rect l="l" t="t" r="r" b="b"/>
              <a:pathLst>
                <a:path w="3516" h="2480" extrusionOk="0">
                  <a:moveTo>
                    <a:pt x="911" y="1"/>
                  </a:moveTo>
                  <a:cubicBezTo>
                    <a:pt x="629" y="1"/>
                    <a:pt x="405" y="89"/>
                    <a:pt x="291" y="273"/>
                  </a:cubicBezTo>
                  <a:cubicBezTo>
                    <a:pt x="0" y="689"/>
                    <a:pt x="436" y="1458"/>
                    <a:pt x="1248" y="1999"/>
                  </a:cubicBezTo>
                  <a:cubicBezTo>
                    <a:pt x="1718" y="2312"/>
                    <a:pt x="2216" y="2479"/>
                    <a:pt x="2608" y="2479"/>
                  </a:cubicBezTo>
                  <a:cubicBezTo>
                    <a:pt x="2894" y="2479"/>
                    <a:pt x="3123" y="2391"/>
                    <a:pt x="3246" y="2207"/>
                  </a:cubicBezTo>
                  <a:cubicBezTo>
                    <a:pt x="3515" y="1791"/>
                    <a:pt x="3079" y="1022"/>
                    <a:pt x="2267" y="481"/>
                  </a:cubicBezTo>
                  <a:cubicBezTo>
                    <a:pt x="1797" y="168"/>
                    <a:pt x="1299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3"/>
            <p:cNvSpPr/>
            <p:nvPr/>
          </p:nvSpPr>
          <p:spPr>
            <a:xfrm>
              <a:off x="792794" y="4152325"/>
              <a:ext cx="155786" cy="109953"/>
            </a:xfrm>
            <a:custGeom>
              <a:avLst/>
              <a:gdLst/>
              <a:ahLst/>
              <a:cxnLst/>
              <a:rect l="l" t="t" r="r" b="b"/>
              <a:pathLst>
                <a:path w="3518" h="2483" extrusionOk="0">
                  <a:moveTo>
                    <a:pt x="909" y="0"/>
                  </a:moveTo>
                  <a:cubicBezTo>
                    <a:pt x="624" y="0"/>
                    <a:pt x="395" y="87"/>
                    <a:pt x="272" y="263"/>
                  </a:cubicBezTo>
                  <a:cubicBezTo>
                    <a:pt x="1" y="680"/>
                    <a:pt x="438" y="1470"/>
                    <a:pt x="1249" y="2011"/>
                  </a:cubicBezTo>
                  <a:cubicBezTo>
                    <a:pt x="1717" y="2323"/>
                    <a:pt x="2211" y="2482"/>
                    <a:pt x="2599" y="2482"/>
                  </a:cubicBezTo>
                  <a:cubicBezTo>
                    <a:pt x="2884" y="2482"/>
                    <a:pt x="3111" y="2396"/>
                    <a:pt x="3226" y="2219"/>
                  </a:cubicBezTo>
                  <a:cubicBezTo>
                    <a:pt x="3517" y="1803"/>
                    <a:pt x="3080" y="1012"/>
                    <a:pt x="2269" y="472"/>
                  </a:cubicBezTo>
                  <a:cubicBezTo>
                    <a:pt x="1790" y="160"/>
                    <a:pt x="1297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8" name="Google Shape;4938;p44"/>
          <p:cNvSpPr txBox="1">
            <a:spLocks noGrp="1"/>
          </p:cNvSpPr>
          <p:nvPr>
            <p:ph type="title"/>
          </p:nvPr>
        </p:nvSpPr>
        <p:spPr>
          <a:xfrm>
            <a:off x="1847831" y="1658250"/>
            <a:ext cx="5719800" cy="14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! </a:t>
            </a:r>
            <a:r>
              <a:rPr lang="e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ny Presentation Night by Slidesgo">
  <a:themeElements>
    <a:clrScheme name="Simple Light">
      <a:dk1>
        <a:srgbClr val="322E45"/>
      </a:dk1>
      <a:lt1>
        <a:srgbClr val="FFFFFF"/>
      </a:lt1>
      <a:dk2>
        <a:srgbClr val="FF84C8"/>
      </a:dk2>
      <a:lt2>
        <a:srgbClr val="5ACCE8"/>
      </a:lt2>
      <a:accent1>
        <a:srgbClr val="FFD200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2E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Catamaran</vt:lpstr>
      <vt:lpstr>Roboto Condensed Light</vt:lpstr>
      <vt:lpstr>Fredoka One</vt:lpstr>
      <vt:lpstr>Arial</vt:lpstr>
      <vt:lpstr>Funny Presentation Night by Slidesgo</vt:lpstr>
      <vt:lpstr>TUGAS BESAR PBO (Pemrograman Berorientasi Objek)</vt:lpstr>
      <vt:lpstr>Akan Dipaparkan</vt:lpstr>
      <vt:lpstr>Class Diagram</vt:lpstr>
      <vt:lpstr>(S)OLID</vt:lpstr>
      <vt:lpstr>Demo Game !</vt:lpstr>
      <vt:lpstr>Terima Kasih 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PBO (Pemrograman Berorientasi Objek)</dc:title>
  <dc:creator>Arief Rizaldy</dc:creator>
  <cp:lastModifiedBy>rizaldi arief</cp:lastModifiedBy>
  <cp:revision>1</cp:revision>
  <dcterms:modified xsi:type="dcterms:W3CDTF">2022-01-06T16:15:21Z</dcterms:modified>
</cp:coreProperties>
</file>