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0" r:id="rId4"/>
    <p:sldId id="268" r:id="rId5"/>
    <p:sldId id="271" r:id="rId6"/>
    <p:sldId id="274" r:id="rId7"/>
    <p:sldId id="273" r:id="rId8"/>
    <p:sldId id="275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F2D0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3372-276C-4D53-BA39-91EA3FDE40E3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AEBF7-19DD-4B4B-B1FC-9862BCD23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4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73503A1-E0B5-64E6-7F5C-8947CB37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26096-EAA6-39FB-F456-3D01BD3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Be Real Not Fake – Know Your Value</a:t>
            </a:r>
            <a:br>
              <a:rPr lang="en-US" sz="5400" dirty="0"/>
            </a:br>
            <a:r>
              <a:rPr lang="en-US" sz="3600" dirty="0"/>
              <a:t>SOFTWARE DEPARTMENT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66D6C-2B0A-1A60-D8F3-9175BC5549A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AORBIS</a:t>
            </a:r>
          </a:p>
        </p:txBody>
      </p:sp>
    </p:spTree>
    <p:extLst>
      <p:ext uri="{BB962C8B-B14F-4D97-AF65-F5344CB8AC3E}">
        <p14:creationId xmlns:p14="http://schemas.microsoft.com/office/powerpoint/2010/main" val="12598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B7461-2678-4C0A-22C2-1C88B8BBF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D728-59EB-F209-E412-49032A2BAA9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Minify the Potential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3683B-DC2F-1BAB-4890-0D36FDB07628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2" name="Content Placeholder 11" descr="A hand stopping dominoes&#10;&#10;Description automatically generated">
            <a:extLst>
              <a:ext uri="{FF2B5EF4-FFF2-40B4-BE49-F238E27FC236}">
                <a16:creationId xmlns:a16="http://schemas.microsoft.com/office/drawing/2014/main" id="{97E1A8AB-4FEE-860D-5429-FD8B475C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119" y="2222500"/>
            <a:ext cx="6081762" cy="3636963"/>
          </a:xfrm>
        </p:spPr>
      </p:pic>
    </p:spTree>
    <p:extLst>
      <p:ext uri="{BB962C8B-B14F-4D97-AF65-F5344CB8AC3E}">
        <p14:creationId xmlns:p14="http://schemas.microsoft.com/office/powerpoint/2010/main" val="27479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A110E-C6CA-3CF7-7FF2-DBFCEB01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CF09-7F7A-257C-684D-5E3C574C79C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Identify the Sweet</a:t>
            </a:r>
          </a:p>
        </p:txBody>
      </p:sp>
      <p:pic>
        <p:nvPicPr>
          <p:cNvPr id="8" name="Content Placeholder 7" descr="A pile of square shaped food&#10;&#10;Description automatically generated">
            <a:extLst>
              <a:ext uri="{FF2B5EF4-FFF2-40B4-BE49-F238E27FC236}">
                <a16:creationId xmlns:a16="http://schemas.microsoft.com/office/drawing/2014/main" id="{BC1ACD17-133A-F5A2-4088-56C2953FF9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2262" y="2222500"/>
            <a:ext cx="3638550" cy="3638550"/>
          </a:xfrm>
        </p:spPr>
      </p:pic>
      <p:pic>
        <p:nvPicPr>
          <p:cNvPr id="11" name="Content Placeholder 10" descr="A plate of food on a table&#10;&#10;Description automatically generated">
            <a:extLst>
              <a:ext uri="{FF2B5EF4-FFF2-40B4-BE49-F238E27FC236}">
                <a16:creationId xmlns:a16="http://schemas.microsoft.com/office/drawing/2014/main" id="{FB719D58-7220-A8DD-4A02-B0C472C857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5950" y="2222500"/>
            <a:ext cx="3638550" cy="36385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BDC055-EB2B-6F8D-89B0-A18A9D1DB75E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49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E56CF-46B0-EF19-0B16-B42B66C2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EC49-BA46-5ADC-51B3-25C530ACC0B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Identify the Sweet</a:t>
            </a:r>
          </a:p>
        </p:txBody>
      </p:sp>
      <p:pic>
        <p:nvPicPr>
          <p:cNvPr id="8" name="Content Placeholder 7" descr="A pile of square shaped food&#10;&#10;Description automatically generated">
            <a:extLst>
              <a:ext uri="{FF2B5EF4-FFF2-40B4-BE49-F238E27FC236}">
                <a16:creationId xmlns:a16="http://schemas.microsoft.com/office/drawing/2014/main" id="{AB7D38F3-B37C-213F-8F1C-A3614D740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2262" y="2222500"/>
            <a:ext cx="3638550" cy="3638550"/>
          </a:xfrm>
        </p:spPr>
      </p:pic>
      <p:pic>
        <p:nvPicPr>
          <p:cNvPr id="11" name="Content Placeholder 10" descr="A plate of food on a table&#10;&#10;Description automatically generated">
            <a:extLst>
              <a:ext uri="{FF2B5EF4-FFF2-40B4-BE49-F238E27FC236}">
                <a16:creationId xmlns:a16="http://schemas.microsoft.com/office/drawing/2014/main" id="{D69A17BE-E8F4-6946-95ED-0A8A64FE2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5950" y="2222500"/>
            <a:ext cx="3638550" cy="36385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7488B-DFC1-E8CE-137A-C8755066810D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A789-7829-EF07-FBC0-F3B61A24CD92}"/>
              </a:ext>
            </a:extLst>
          </p:cNvPr>
          <p:cNvSpPr txBox="1"/>
          <p:nvPr/>
        </p:nvSpPr>
        <p:spPr>
          <a:xfrm>
            <a:off x="3196152" y="5851652"/>
            <a:ext cx="9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&lt; ₹500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EBA46-1C9A-04E9-1AA4-D088D81CE4CE}"/>
              </a:ext>
            </a:extLst>
          </p:cNvPr>
          <p:cNvSpPr txBox="1"/>
          <p:nvPr/>
        </p:nvSpPr>
        <p:spPr>
          <a:xfrm>
            <a:off x="8453952" y="5851652"/>
            <a:ext cx="9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&gt; ₹1000</a:t>
            </a:r>
          </a:p>
        </p:txBody>
      </p:sp>
    </p:spTree>
    <p:extLst>
      <p:ext uri="{BB962C8B-B14F-4D97-AF65-F5344CB8AC3E}">
        <p14:creationId xmlns:p14="http://schemas.microsoft.com/office/powerpoint/2010/main" val="71161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89507-9786-4318-A7A5-2DAA43323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D249-C753-55A3-85A3-13AB7ABA8E2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Identify the fruit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3B0F3-0BEB-1655-DB4C-AF623F84D21D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0" name="Content Placeholder 9" descr="A bowl of fruit on a blue cloth&#10;&#10;Description automatically generated">
            <a:extLst>
              <a:ext uri="{FF2B5EF4-FFF2-40B4-BE49-F238E27FC236}">
                <a16:creationId xmlns:a16="http://schemas.microsoft.com/office/drawing/2014/main" id="{3FE42C40-61F0-544A-D4EF-8069FDC7D0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8687" y="2222500"/>
            <a:ext cx="2425700" cy="3638550"/>
          </a:xfrm>
        </p:spPr>
      </p:pic>
      <p:pic>
        <p:nvPicPr>
          <p:cNvPr id="13" name="Content Placeholder 12" descr="A bowl of mango chunks&#10;&#10;Description automatically generated">
            <a:extLst>
              <a:ext uri="{FF2B5EF4-FFF2-40B4-BE49-F238E27FC236}">
                <a16:creationId xmlns:a16="http://schemas.microsoft.com/office/drawing/2014/main" id="{7622C8CD-D4A1-2273-4D80-DD7C97F14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2375" y="2222500"/>
            <a:ext cx="2425700" cy="3638550"/>
          </a:xfrm>
        </p:spPr>
      </p:pic>
    </p:spTree>
    <p:extLst>
      <p:ext uri="{BB962C8B-B14F-4D97-AF65-F5344CB8AC3E}">
        <p14:creationId xmlns:p14="http://schemas.microsoft.com/office/powerpoint/2010/main" val="147006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4A4EB-4D91-DF88-53A4-D22367733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D57C-72F3-BC8A-6397-0BA3E3B79AC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Identify the fruit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BB8EB-AD20-12CD-BE90-2B7BDF3942FA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0" name="Content Placeholder 9" descr="A bowl of fruit on a blue cloth&#10;&#10;Description automatically generated">
            <a:extLst>
              <a:ext uri="{FF2B5EF4-FFF2-40B4-BE49-F238E27FC236}">
                <a16:creationId xmlns:a16="http://schemas.microsoft.com/office/drawing/2014/main" id="{6AA0F484-6BE3-74C0-4C2C-373D9286C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8687" y="2222500"/>
            <a:ext cx="2425700" cy="3638550"/>
          </a:xfrm>
        </p:spPr>
      </p:pic>
      <p:pic>
        <p:nvPicPr>
          <p:cNvPr id="13" name="Content Placeholder 12" descr="A bowl of mango chunks&#10;&#10;Description automatically generated">
            <a:extLst>
              <a:ext uri="{FF2B5EF4-FFF2-40B4-BE49-F238E27FC236}">
                <a16:creationId xmlns:a16="http://schemas.microsoft.com/office/drawing/2014/main" id="{ED4147C4-FA09-707A-0CD3-AA824B2DF4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2375" y="2222500"/>
            <a:ext cx="2425700" cy="3638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9BDA89-9212-B1C8-EEEE-E25EAFC6FD7F}"/>
              </a:ext>
            </a:extLst>
          </p:cNvPr>
          <p:cNvSpPr txBox="1"/>
          <p:nvPr/>
        </p:nvSpPr>
        <p:spPr>
          <a:xfrm>
            <a:off x="2949264" y="5851652"/>
            <a:ext cx="9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Papaya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94F85-94FD-C2D4-AF94-1DFAB60C0069}"/>
              </a:ext>
            </a:extLst>
          </p:cNvPr>
          <p:cNvSpPr txBox="1"/>
          <p:nvPr/>
        </p:nvSpPr>
        <p:spPr>
          <a:xfrm>
            <a:off x="8453952" y="5851652"/>
            <a:ext cx="9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185424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F42B6-1ACE-866E-73C3-D6143EA1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EE2A-6B0F-78F2-D89C-7774C1C8D70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Identify the fruit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F34E4-3E54-71BC-2647-0B0DBF45580D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0" name="Content Placeholder 9" descr="A bowl of fruit on a blue cloth&#10;&#10;Description automatically generated">
            <a:extLst>
              <a:ext uri="{FF2B5EF4-FFF2-40B4-BE49-F238E27FC236}">
                <a16:creationId xmlns:a16="http://schemas.microsoft.com/office/drawing/2014/main" id="{D801EDE8-9992-25ED-2DF9-8CC47D7FF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8687" y="2222500"/>
            <a:ext cx="2425700" cy="3638550"/>
          </a:xfrm>
        </p:spPr>
      </p:pic>
      <p:pic>
        <p:nvPicPr>
          <p:cNvPr id="13" name="Content Placeholder 12" descr="A bowl of mango chunks&#10;&#10;Description automatically generated">
            <a:extLst>
              <a:ext uri="{FF2B5EF4-FFF2-40B4-BE49-F238E27FC236}">
                <a16:creationId xmlns:a16="http://schemas.microsoft.com/office/drawing/2014/main" id="{1BE99A62-58F3-ED84-6F3B-6EDAB538E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2375" y="2222500"/>
            <a:ext cx="2425700" cy="3638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A26680-9F8C-D78E-7F63-D57D8009D83C}"/>
              </a:ext>
            </a:extLst>
          </p:cNvPr>
          <p:cNvSpPr txBox="1"/>
          <p:nvPr/>
        </p:nvSpPr>
        <p:spPr>
          <a:xfrm>
            <a:off x="2949264" y="5851652"/>
            <a:ext cx="9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Papaya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17BF5-645D-57C4-124F-BE77799AE06D}"/>
              </a:ext>
            </a:extLst>
          </p:cNvPr>
          <p:cNvSpPr txBox="1"/>
          <p:nvPr/>
        </p:nvSpPr>
        <p:spPr>
          <a:xfrm>
            <a:off x="8453952" y="5851652"/>
            <a:ext cx="9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584597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59B8B-3DE5-16B6-E17C-5D5BF2BE5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2375-7E44-73CB-1A14-DAB49759B4B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Everyone starts Equally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F775D-B879-C5AF-9D2A-FC50B9F5B8B0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F59BDB-48E4-D4EB-54EF-448AA944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55119" y="2222500"/>
            <a:ext cx="6081762" cy="3636963"/>
          </a:xfrm>
        </p:spPr>
      </p:pic>
    </p:spTree>
    <p:extLst>
      <p:ext uri="{BB962C8B-B14F-4D97-AF65-F5344CB8AC3E}">
        <p14:creationId xmlns:p14="http://schemas.microsoft.com/office/powerpoint/2010/main" val="179274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8C7D1-13BB-35B7-6D4F-1F7C3EB8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97DC-A40E-B72E-642A-D6CBBE3B75E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Winner Can be Only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40620-5EFE-2751-3E33-7AFBCB67AF66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C73000-7453-B932-96AB-21DD4E55F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55119" y="2222500"/>
            <a:ext cx="6081762" cy="3636963"/>
          </a:xfrm>
        </p:spPr>
      </p:pic>
    </p:spTree>
    <p:extLst>
      <p:ext uri="{BB962C8B-B14F-4D97-AF65-F5344CB8AC3E}">
        <p14:creationId xmlns:p14="http://schemas.microsoft.com/office/powerpoint/2010/main" val="1806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01777-ABD7-37B3-EF3D-BA3C28F8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1A9-98E3-68EA-61E3-82A3BB73A9B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IN" dirty="0"/>
              <a:t>Effort takes time – balancing Bits &amp; Pieces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90E47-1A7A-3C0C-0E91-FACDFDEF8577}"/>
              </a:ext>
            </a:extLst>
          </p:cNvPr>
          <p:cNvSpPr txBox="1"/>
          <p:nvPr/>
        </p:nvSpPr>
        <p:spPr>
          <a:xfrm>
            <a:off x="818712" y="6226146"/>
            <a:ext cx="961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 </a:t>
            </a:r>
            <a:endParaRPr lang="en-IN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683A09-381C-1449-ADDC-ECAB5684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55119" y="2222500"/>
            <a:ext cx="6081762" cy="3636963"/>
          </a:xfrm>
        </p:spPr>
      </p:pic>
    </p:spTree>
    <p:extLst>
      <p:ext uri="{BB962C8B-B14F-4D97-AF65-F5344CB8AC3E}">
        <p14:creationId xmlns:p14="http://schemas.microsoft.com/office/powerpoint/2010/main" val="2491955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363</TotalTime>
  <Words>67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Century Gothic</vt:lpstr>
      <vt:lpstr>Wingdings 2</vt:lpstr>
      <vt:lpstr>Quotable</vt:lpstr>
      <vt:lpstr>Be Real Not Fake – Know Your Value SOFTWARE DEPARTMENT</vt:lpstr>
      <vt:lpstr>Identify the Sweet</vt:lpstr>
      <vt:lpstr>Identify the Sweet</vt:lpstr>
      <vt:lpstr>Identify the fruit</vt:lpstr>
      <vt:lpstr>Identify the fruit</vt:lpstr>
      <vt:lpstr>Identify the fruit</vt:lpstr>
      <vt:lpstr>Everyone starts Equally</vt:lpstr>
      <vt:lpstr>Winner Can be Only ONE</vt:lpstr>
      <vt:lpstr>Effort takes time – balancing Bits &amp; Pieces</vt:lpstr>
      <vt:lpstr>Minify the Potential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Aorbis Inc - 17</dc:creator>
  <cp:lastModifiedBy>Aorbis Inc - 17</cp:lastModifiedBy>
  <cp:revision>36</cp:revision>
  <dcterms:created xsi:type="dcterms:W3CDTF">2024-10-31T11:41:44Z</dcterms:created>
  <dcterms:modified xsi:type="dcterms:W3CDTF">2024-12-27T09:39:16Z</dcterms:modified>
</cp:coreProperties>
</file>