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837CF-ED1D-4E53-81D0-24F97F33D6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C599-C038-4D47-8FAD-4EAADDDB3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8729-E52C-445B-9FDA-9C883B90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0F351-F5DC-439B-BCF9-891954C44A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3425" y="1600200"/>
            <a:ext cx="9144000" cy="1011844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8CC3C7D-B2C7-4118-824B-147F485A53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3425" y="2845581"/>
            <a:ext cx="9144000" cy="7878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709461A-12F5-4501-AF61-4DFCFF9A4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75" y="559243"/>
            <a:ext cx="2065739" cy="8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7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-title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F789B-1929-4694-8F70-F7A723C20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94239-700D-44E5-A670-8B30E85EB15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11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9F238F-01CA-42B3-8D08-276FAB2F31E1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06CF306-7BAF-4853-B380-05AA93FD9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6CE756-96AA-481F-A469-00282D169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5"/>
            <a:ext cx="10896601" cy="699255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ED98C1-CABA-578A-1CE6-A9D9CD5A277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1856" y="1216025"/>
            <a:ext cx="10897207" cy="3990975"/>
          </a:xfrm>
          <a:prstGeom prst="rect">
            <a:avLst/>
          </a:prstGeom>
        </p:spPr>
        <p:txBody>
          <a:bodyPr/>
          <a:lstStyle>
            <a:lvl1pPr>
              <a:defRPr lang="en-US" sz="2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  <a:lvl2pPr>
              <a:defRPr lang="en-US" sz="2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2pPr>
            <a:lvl3pPr>
              <a:defRPr lang="en-US" sz="2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3pPr>
            <a:lvl4pPr>
              <a:defRPr lang="en-US" sz="2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4pPr>
            <a:lvl5pPr>
              <a:defRPr lang="en-IN" sz="2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9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261C-68E1-40F5-B72C-83934B0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4DD2B3-2F1F-43EB-B444-732D40AC74E5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DC8257BB-0FC0-42C3-8ACA-3F5EC2719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208A3-65B9-43B2-BAB2-8E8B3395A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3F4457-5E9D-4249-8A48-3857188B51B0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DEC6D3A-D771-4232-A6DD-AAC1286E1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F96DCB-171D-4E60-859E-7CCBED90B9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23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729F-1435-4AC6-BC23-653651F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C9CD7-50E5-4390-A2E7-9608C20AFA91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4B53E257-C7E9-4B03-AAAA-7A428DA60D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4F1F-FAE8-4ABD-87B5-F98A2D9A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C184FC-EBCD-471E-BFDF-379DDD768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6" y="365126"/>
            <a:ext cx="4133849" cy="908185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F9137A-6EC8-4642-AE8C-088CFA90A1A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8176" y="1403045"/>
            <a:ext cx="4133849" cy="434431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38726"/>
              </a:buClr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Clr>
                <a:srgbClr val="E3872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858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5430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002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CE696-9F06-42F8-B0D9-A8811E7DB57F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0CB60782-1FB0-4454-B745-335681211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F22D14-B67C-4206-8ABA-A0C9DD240DA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365125"/>
            <a:ext cx="6370636" cy="5382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&lt;Insert Picture/Image&gt;</a:t>
            </a:r>
          </a:p>
        </p:txBody>
      </p:sp>
    </p:spTree>
    <p:extLst>
      <p:ext uri="{BB962C8B-B14F-4D97-AF65-F5344CB8AC3E}">
        <p14:creationId xmlns:p14="http://schemas.microsoft.com/office/powerpoint/2010/main" val="25712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B8594-3144-473C-B5E8-275CC2C4B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05007A-6035-4B33-9507-86CA3375A3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6" y="365126"/>
            <a:ext cx="4133849" cy="908185"/>
          </a:xfrm>
          <a:prstGeom prst="rect">
            <a:avLst/>
          </a:prstGeom>
        </p:spPr>
        <p:txBody>
          <a:bodyPr anchor="t"/>
          <a:lstStyle>
            <a:lvl1pPr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2616C1-8F2E-4C75-8B67-E7ED5700EF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8176" y="1403046"/>
            <a:ext cx="4133849" cy="385779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38726"/>
              </a:buClr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buClr>
                <a:srgbClr val="E3872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858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5430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00250" indent="-171450">
              <a:buClr>
                <a:srgbClr val="E38726"/>
              </a:buCl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0EEC-0034-417A-9FEB-629EF76A9C58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DA75D0D8-9162-4458-9283-C32BC32817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87FCCE-F92F-45B8-8FA8-3B82A73A6D6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365125"/>
            <a:ext cx="6370636" cy="4908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&lt;Insert Picture/Image&gt;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4CEA26-301C-4110-90BC-AD41014F01D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60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F172-7D4A-45F3-9481-FDB89628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26EBA5-2232-4CDC-AC82-5D2B1759FA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1431925"/>
            <a:ext cx="10829924" cy="606425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gu-IN" dirty="0"/>
              <a:t>આભાર</a:t>
            </a:r>
            <a:r>
              <a:rPr lang="en-US" dirty="0"/>
              <a:t> | </a:t>
            </a:r>
            <a:r>
              <a:rPr lang="hi-IN" i="0" dirty="0">
                <a:solidFill>
                  <a:srgbClr val="000000"/>
                </a:solidFill>
                <a:effectLst/>
              </a:rPr>
              <a:t>धन्यवाद</a:t>
            </a:r>
            <a:r>
              <a:rPr lang="en-US" i="0" dirty="0">
                <a:solidFill>
                  <a:srgbClr val="000000"/>
                </a:solidFill>
                <a:effectLst/>
              </a:rPr>
              <a:t> | </a:t>
            </a:r>
            <a:r>
              <a:rPr lang="en-US" dirty="0"/>
              <a:t>Thank You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040A4D75-ED61-4E14-BDCD-2E5F3B7522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94" y="2682737"/>
            <a:ext cx="2303443" cy="9003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B65CF-1194-4352-8295-299681077261}"/>
              </a:ext>
            </a:extLst>
          </p:cNvPr>
          <p:cNvCxnSpPr/>
          <p:nvPr userDrawn="1"/>
        </p:nvCxnSpPr>
        <p:spPr>
          <a:xfrm>
            <a:off x="3810000" y="2219325"/>
            <a:ext cx="4686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557A535-FC20-4976-9DCA-5A45A07B79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236" y="3782967"/>
            <a:ext cx="173928" cy="279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42008-E652-432F-9600-8FD98C8FE12A}"/>
              </a:ext>
            </a:extLst>
          </p:cNvPr>
          <p:cNvSpPr txBox="1"/>
          <p:nvPr userDrawn="1"/>
        </p:nvSpPr>
        <p:spPr>
          <a:xfrm>
            <a:off x="3181698" y="5820787"/>
            <a:ext cx="3049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Phone: (+91) 91060 40885 , (079) 4890-1888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8CA6A-67FE-4B05-B2F8-53D9439AFC76}"/>
              </a:ext>
            </a:extLst>
          </p:cNvPr>
          <p:cNvSpPr txBox="1"/>
          <p:nvPr userDrawn="1"/>
        </p:nvSpPr>
        <p:spPr>
          <a:xfrm>
            <a:off x="4752076" y="4096774"/>
            <a:ext cx="2849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B-1101-02 Siddhivinayak Towers,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 bold" panose="020F070203040403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Near </a:t>
            </a:r>
            <a:r>
              <a:rPr lang="en-US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Kataria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 Arcade, S G Highway,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 bold" panose="020F0702030404030204" pitchFamily="34" charset="0"/>
              </a:rPr>
            </a:br>
            <a:r>
              <a:rPr lang="en-US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Makarba</a:t>
            </a: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, Sarkhej,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alibri bold" panose="020F0702030404030204" pitchFamily="34" charset="0"/>
              </a:rPr>
            </a:br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cs typeface="Calibri bold" panose="020F0702030404030204" pitchFamily="34" charset="0"/>
              </a:rPr>
              <a:t>Ahmedabad – 380 051, Gujarat, INDIA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alibri bold" panose="020F070203040403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99996F7-39B2-45C0-903B-1D60C7E6EC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0235" y="5839400"/>
            <a:ext cx="239771" cy="239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50CD38-E2CF-4B6C-8FC0-9E3C9B8EA9FF}"/>
              </a:ext>
            </a:extLst>
          </p:cNvPr>
          <p:cNvSpPr txBox="1"/>
          <p:nvPr userDrawn="1"/>
        </p:nvSpPr>
        <p:spPr>
          <a:xfrm>
            <a:off x="5185005" y="5427317"/>
            <a:ext cx="2171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info@aerocraftengineering.com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397711C-7307-4CCE-895F-F326D44BB83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7762" y="5475119"/>
            <a:ext cx="230505" cy="2305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7F0A8-9F39-43D2-846C-945B0BFA5559}"/>
              </a:ext>
            </a:extLst>
          </p:cNvPr>
          <p:cNvSpPr txBox="1"/>
          <p:nvPr userDrawn="1"/>
        </p:nvSpPr>
        <p:spPr>
          <a:xfrm>
            <a:off x="6598225" y="5800865"/>
            <a:ext cx="2171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www.aerocraftengineering.com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142AB7B-B16A-49BB-A4F8-BA708A706BA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7720" y="5848666"/>
            <a:ext cx="23050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0A79-1D3F-447A-B4E2-3267A112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092372-4263-44ED-9F47-9BBDEBB0C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6"/>
            <a:ext cx="10906125" cy="6992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55139E-ABFB-492B-B64B-AC7949A7BD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699" y="1262747"/>
            <a:ext cx="10906125" cy="4448098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B33D70-FA4E-41DB-BD74-1DC2AF7E0267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9C41CBF4-5A84-416D-B1BE-FAFD0FCB37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B1B1-8C39-4FC4-AB79-4719F3E0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2B9D29-595E-459B-943D-A9BA4151E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6"/>
            <a:ext cx="10906125" cy="699256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A1976B-7F81-47D8-BF25-6F9F2897DA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699" y="1262747"/>
            <a:ext cx="10906125" cy="4448098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E15932-9355-48FE-8569-FE9FD823DDF2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BB6B45E5-DA1D-4BF1-ABCA-22A4539B4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35DCF-E0CA-4C0E-B1ED-CC68CAEB0C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4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B31-1D7D-4E68-8FDE-0A56D651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B34209-E64E-47F1-8F66-8A80FAA198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5"/>
            <a:ext cx="10896601" cy="699255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F63C2-F7E3-4809-9DC4-ADF1208332F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7699" y="1260266"/>
            <a:ext cx="5372101" cy="4487094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EB900B-DE7B-4E5E-B202-641D4308F99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260266"/>
            <a:ext cx="5372101" cy="4487094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6D3CAF-F0A8-4796-A97C-B753CFDA21D5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72514791-143A-4F97-8A95-FCD3030B6A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570B2-D182-433E-BCE1-938177340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859BEA-20BC-4110-90CE-C6E3F5490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5"/>
            <a:ext cx="10896601" cy="699255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A87DF-C1DD-4220-B220-E89E91F62E7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7699" y="1260266"/>
            <a:ext cx="5372101" cy="3993376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75419AB-FE02-4717-9B02-AC5E8B127C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260266"/>
            <a:ext cx="5372101" cy="3993376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7E5F1-8006-4DE4-99C5-242959EA61D7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8509D224-45FB-40A3-8D4B-551C45F29E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1640D0-5C56-4AAE-AE06-35B4174EE3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45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6965E-115E-4F01-93F7-3E9BC082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ACDDF7-B185-4D49-BA3A-D14EF56250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6"/>
            <a:ext cx="10874375" cy="69925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7AD3B38-E0D6-432C-A925-97470601592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262525"/>
            <a:ext cx="5349876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75E573-8046-4C87-98E1-5EA9F23E819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086437"/>
            <a:ext cx="5349876" cy="3660924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6D74F12-5F4D-4C41-8FFF-FDDE15BF428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262525"/>
            <a:ext cx="5349874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F42CFA-1A7D-47A1-8AD2-73E5988D85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8" y="2086437"/>
            <a:ext cx="5349875" cy="3660924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A85F1-A283-418F-BC6C-900F86A47B5A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B4524D2B-BD79-42A4-BF74-27A2ABB084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-Two-Content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E0F28-768C-4FD5-A167-69F4C216A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5E5101-2B6F-4292-BCC8-0BB1D1B5B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6"/>
            <a:ext cx="10874375" cy="69925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C9BFB44-6A17-45F5-BF75-3EEC20B3C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262525"/>
            <a:ext cx="5349876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DDD274-38B8-4C7C-87AC-E7F5E58DE5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086437"/>
            <a:ext cx="5349876" cy="3150580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BBECC9-5BE2-4E3D-8AD7-91FE835485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262525"/>
            <a:ext cx="5349874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041DF6-8CC8-426C-A8C4-869401503C5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8" y="2086437"/>
            <a:ext cx="5349875" cy="3150580"/>
          </a:xfrm>
          <a:prstGeom prst="rect">
            <a:avLst/>
          </a:prstGeom>
        </p:spPr>
        <p:txBody>
          <a:bodyPr/>
          <a:lstStyle>
            <a:lvl1pPr>
              <a:buClr>
                <a:srgbClr val="E38726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rgbClr val="E38726"/>
              </a:buCl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Clr>
                <a:srgbClr val="E38726"/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E38726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E38726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B8EAC-C4DE-48B0-B2CC-4E0933FF6EE1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A3B9A55E-57BA-40A3-AE90-C3AC407B4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A55E65-D79F-4BF2-A14A-7100DA25D7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2937" y="5338987"/>
            <a:ext cx="10906125" cy="473242"/>
          </a:xfrm>
          <a:prstGeom prst="roundRect">
            <a:avLst/>
          </a:prstGeom>
          <a:solidFill>
            <a:srgbClr val="E38726"/>
          </a:solidFill>
        </p:spPr>
        <p:txBody>
          <a:bodyPr numCol="1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914400" indent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4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71AFF-D86C-46DA-83C1-43F086AF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ACA1C-5306-41F7-B7C7-10EDE721F304}"/>
              </a:ext>
            </a:extLst>
          </p:cNvPr>
          <p:cNvSpPr/>
          <p:nvPr userDrawn="1"/>
        </p:nvSpPr>
        <p:spPr>
          <a:xfrm>
            <a:off x="266700" y="2624138"/>
            <a:ext cx="11668125" cy="1609725"/>
          </a:xfrm>
          <a:prstGeom prst="rect">
            <a:avLst/>
          </a:prstGeom>
          <a:solidFill>
            <a:srgbClr val="E3872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B76AB9-B0A6-44D6-91C2-CFFBC5CF5642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DE0C8C46-EFF3-4279-B4D7-4CFE3E826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1E45ED-33B4-43B4-B0EB-65932E937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86497"/>
            <a:ext cx="10515600" cy="6850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Add a title</a:t>
            </a:r>
          </a:p>
        </p:txBody>
      </p:sp>
    </p:spTree>
    <p:extLst>
      <p:ext uri="{BB962C8B-B14F-4D97-AF65-F5344CB8AC3E}">
        <p14:creationId xmlns:p14="http://schemas.microsoft.com/office/powerpoint/2010/main" val="30253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FBBB1-3ECB-468D-B861-2B3DEA32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0615AE-F98D-4903-AC81-AF82C9471C5D}"/>
              </a:ext>
            </a:extLst>
          </p:cNvPr>
          <p:cNvCxnSpPr>
            <a:cxnSpLocks/>
          </p:cNvCxnSpPr>
          <p:nvPr userDrawn="1"/>
        </p:nvCxnSpPr>
        <p:spPr>
          <a:xfrm>
            <a:off x="647699" y="5877096"/>
            <a:ext cx="109061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8E5A3C8-86D8-48E0-8928-AB3C6A279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3" y="6006665"/>
            <a:ext cx="1243941" cy="4862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201A0-7778-4F28-BA46-F5744DE0D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365125"/>
            <a:ext cx="10896601" cy="699255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19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4A58B0-35DE-4861-967F-E6EC995BD4C8}"/>
              </a:ext>
            </a:extLst>
          </p:cNvPr>
          <p:cNvSpPr/>
          <p:nvPr userDrawn="1"/>
        </p:nvSpPr>
        <p:spPr>
          <a:xfrm>
            <a:off x="267478" y="233264"/>
            <a:ext cx="11657044" cy="6391401"/>
          </a:xfrm>
          <a:prstGeom prst="rect">
            <a:avLst/>
          </a:prstGeom>
          <a:solidFill>
            <a:srgbClr val="FDF9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n>
                <a:solidFill>
                  <a:schemeClr val="bg1">
                    <a:lumMod val="65000"/>
                  </a:schemeClr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6F59D-137D-4812-92DB-08D727CF22A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7478" y="233264"/>
            <a:ext cx="11657044" cy="63913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7FC0-8413-4922-A891-D6E5A0D4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856" y="6008396"/>
            <a:ext cx="372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4E70-4593-4B1D-AC32-FB4ECC59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61" r:id="rId7"/>
    <p:sldLayoutId id="2147483654" r:id="rId8"/>
    <p:sldLayoutId id="2147483655" r:id="rId9"/>
    <p:sldLayoutId id="2147483662" r:id="rId10"/>
    <p:sldLayoutId id="2147483656" r:id="rId11"/>
    <p:sldLayoutId id="2147483663" r:id="rId12"/>
    <p:sldLayoutId id="2147483657" r:id="rId13"/>
    <p:sldLayoutId id="2147483658" r:id="rId14"/>
    <p:sldLayoutId id="2147483664" r:id="rId15"/>
    <p:sldLayoutId id="214748365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C596B-83F1-1214-8847-21491756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F6DADA-0B24-E3BE-0CEA-9D695A8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 &amp; SCIENCE OF INTERVIEWING CANDIDATE</a:t>
            </a:r>
          </a:p>
        </p:txBody>
      </p:sp>
    </p:spTree>
    <p:extLst>
      <p:ext uri="{BB962C8B-B14F-4D97-AF65-F5344CB8AC3E}">
        <p14:creationId xmlns:p14="http://schemas.microsoft.com/office/powerpoint/2010/main" val="212084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80CF3-6923-5114-02D6-15BD0D5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56" y="6008396"/>
            <a:ext cx="372687" cy="365125"/>
          </a:xfrm>
        </p:spPr>
        <p:txBody>
          <a:bodyPr/>
          <a:lstStyle/>
          <a:p>
            <a:fld id="{FFAC4E70-4593-4B1D-AC32-FB4ECC592F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138884-D268-6F9B-7DE0-70D8D77E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THE PREPARATION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8C34A5-0443-3295-FFC2-1CD37280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 / Analyse the CV first</a:t>
            </a:r>
          </a:p>
          <a:p>
            <a:pPr lvl="1"/>
            <a:r>
              <a:rPr lang="en-IN" dirty="0"/>
              <a:t>Review Technical Fitment of Candidate per given Job Description</a:t>
            </a:r>
          </a:p>
          <a:p>
            <a:r>
              <a:rPr lang="en-IN" dirty="0"/>
              <a:t>Tele Screening / Video Call (</a:t>
            </a:r>
            <a:r>
              <a:rPr lang="en-IN" dirty="0" err="1"/>
              <a:t>WebEx</a:t>
            </a:r>
            <a:r>
              <a:rPr lang="en-IN" dirty="0"/>
              <a:t>, Zoom) Screening</a:t>
            </a:r>
          </a:p>
          <a:p>
            <a:r>
              <a:rPr lang="en-IN" dirty="0"/>
              <a:t>Conduct Technical Test – Written/Online</a:t>
            </a:r>
          </a:p>
          <a:p>
            <a:r>
              <a:rPr lang="en-IN" dirty="0"/>
              <a:t>Review Test Answer Sheet</a:t>
            </a:r>
          </a:p>
          <a:p>
            <a:r>
              <a:rPr lang="en-IN" dirty="0"/>
              <a:t>Shortlisting of Candidate</a:t>
            </a:r>
          </a:p>
          <a:p>
            <a:r>
              <a:rPr lang="en-IN" dirty="0"/>
              <a:t>Schedule Face-to-Face Technical Interview</a:t>
            </a:r>
          </a:p>
          <a:p>
            <a:r>
              <a:rPr lang="en-IN" dirty="0"/>
              <a:t>Attach Blank Review Sheet &amp; Answered Test Answer Sheet with CV</a:t>
            </a:r>
          </a:p>
          <a:p>
            <a:r>
              <a:rPr lang="en-IN" dirty="0"/>
              <a:t>Hand it over to Technical Interviewer 10 mins before interview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24D02D-E03A-6D81-6837-BADF682DD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Responsible: HR Team</a:t>
            </a:r>
          </a:p>
        </p:txBody>
      </p:sp>
    </p:spTree>
    <p:extLst>
      <p:ext uri="{BB962C8B-B14F-4D97-AF65-F5344CB8AC3E}">
        <p14:creationId xmlns:p14="http://schemas.microsoft.com/office/powerpoint/2010/main" val="266452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3F962-9622-012E-ADFB-520D4B98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8B1B2-CDDB-7012-34F9-B041134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56" y="6008396"/>
            <a:ext cx="372687" cy="365125"/>
          </a:xfrm>
        </p:spPr>
        <p:txBody>
          <a:bodyPr/>
          <a:lstStyle/>
          <a:p>
            <a:fld id="{FFAC4E70-4593-4B1D-AC32-FB4ECC592F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CBC03FC-75CC-DD89-76B7-B3BC98D2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FIRST THING FIRST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B420DE-77DA-9DFC-4B25-5021B9F6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1262747"/>
            <a:ext cx="10906125" cy="4745649"/>
          </a:xfrm>
        </p:spPr>
        <p:txBody>
          <a:bodyPr/>
          <a:lstStyle/>
          <a:p>
            <a:r>
              <a:rPr lang="en-IN" dirty="0"/>
              <a:t>Screen / Analyse the CV first</a:t>
            </a:r>
          </a:p>
          <a:p>
            <a:r>
              <a:rPr lang="en-IN" dirty="0"/>
              <a:t>Review Test Answer Sheet</a:t>
            </a:r>
          </a:p>
          <a:p>
            <a:r>
              <a:rPr lang="en-IN" dirty="0"/>
              <a:t>Keep it simple - Keep it short</a:t>
            </a:r>
          </a:p>
          <a:p>
            <a:pPr lvl="1"/>
            <a:r>
              <a:rPr lang="en-IN" dirty="0"/>
              <a:t>Ask questions in very simple language or ask multiple (5-6) short questions like rapid fire.</a:t>
            </a:r>
          </a:p>
          <a:p>
            <a:r>
              <a:rPr lang="en-IN" dirty="0"/>
              <a:t>Use 3-3-3 asking techniques</a:t>
            </a:r>
          </a:p>
          <a:p>
            <a:pPr lvl="1"/>
            <a:r>
              <a:rPr lang="en-IN" dirty="0"/>
              <a:t>Logic-Skills-Scenario</a:t>
            </a:r>
          </a:p>
          <a:p>
            <a:r>
              <a:rPr lang="en-IN" dirty="0"/>
              <a:t>Ask not argue / Don’t waste time if someone isn’t fit</a:t>
            </a:r>
          </a:p>
          <a:p>
            <a:pPr lvl="1"/>
            <a:r>
              <a:rPr lang="en-IN" dirty="0"/>
              <a:t>Never argue with candidate try to ask question again or move on to next question</a:t>
            </a:r>
          </a:p>
          <a:p>
            <a:r>
              <a:rPr lang="en-IN" dirty="0"/>
              <a:t>Ask candidate for Self-rating</a:t>
            </a:r>
          </a:p>
          <a:p>
            <a:pPr lvl="1"/>
            <a:r>
              <a:rPr lang="en-IN" dirty="0"/>
              <a:t>Ask candidate to give self-rating to the skills</a:t>
            </a:r>
          </a:p>
          <a:p>
            <a:r>
              <a:rPr lang="en-IN" dirty="0"/>
              <a:t>Give feedback [Hireable/Rejected/Shortlisted] with precise comments &amp; ratings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D6BE73-DF93-4B31-62E8-0500852F004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Responsible: Software Lead / Product Owner</a:t>
            </a:r>
          </a:p>
        </p:txBody>
      </p:sp>
    </p:spTree>
    <p:extLst>
      <p:ext uri="{BB962C8B-B14F-4D97-AF65-F5344CB8AC3E}">
        <p14:creationId xmlns:p14="http://schemas.microsoft.com/office/powerpoint/2010/main" val="7845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9D0CE-0C91-3FC3-58B2-C23283ED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DCE78-7E63-B99B-1F3B-F19B9172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56" y="6008396"/>
            <a:ext cx="372687" cy="365125"/>
          </a:xfrm>
        </p:spPr>
        <p:txBody>
          <a:bodyPr/>
          <a:lstStyle/>
          <a:p>
            <a:fld id="{FFAC4E70-4593-4B1D-AC32-FB4ECC592F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5BCA16A-FCDB-6B5B-98EA-FFE82A4A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The ART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A5079BD-C837-4166-FC4A-58E96539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Ask Classic question “Tell me about yourself” or “Introduce yourself”</a:t>
            </a:r>
          </a:p>
          <a:p>
            <a:r>
              <a:rPr lang="en-IN" dirty="0"/>
              <a:t>Ask about current project features, scope and team members are working on</a:t>
            </a:r>
          </a:p>
          <a:p>
            <a:r>
              <a:rPr lang="en-IN" dirty="0"/>
              <a:t>Ask Agile-Scrum related question</a:t>
            </a:r>
          </a:p>
          <a:p>
            <a:r>
              <a:rPr lang="en-IN" dirty="0"/>
              <a:t>Ask how their senior assign &amp; review tasks assigned</a:t>
            </a:r>
          </a:p>
          <a:p>
            <a:r>
              <a:rPr lang="en-IN" dirty="0"/>
              <a:t>Ask how he/she manage co-assigned tasks in absence of teammates</a:t>
            </a:r>
          </a:p>
          <a:p>
            <a:r>
              <a:rPr lang="en-IN" dirty="0"/>
              <a:t>Ask standard task completion time taken</a:t>
            </a:r>
          </a:p>
          <a:p>
            <a:r>
              <a:rPr lang="en-IN" dirty="0"/>
              <a:t>Ask how you assign bug/issue and standard minimum time taken to resolve it</a:t>
            </a:r>
          </a:p>
          <a:p>
            <a:r>
              <a:rPr lang="en-IN" dirty="0"/>
              <a:t>Ask open question and let him/her to Google it to search out answer in 2-3 mins time</a:t>
            </a:r>
          </a:p>
          <a:p>
            <a:r>
              <a:rPr lang="en-IN" dirty="0"/>
              <a:t>Ask what activities he/she is doing in free time / holidays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AF3BBB3-F643-845A-0C7A-CB055FEB55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Responsible: Software Lead / Product Owner</a:t>
            </a:r>
          </a:p>
        </p:txBody>
      </p:sp>
    </p:spTree>
    <p:extLst>
      <p:ext uri="{BB962C8B-B14F-4D97-AF65-F5344CB8AC3E}">
        <p14:creationId xmlns:p14="http://schemas.microsoft.com/office/powerpoint/2010/main" val="322829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5405-8BA8-672F-2651-AA0A2984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F5EB0-9D93-B208-2EFD-8D29E39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56" y="6008396"/>
            <a:ext cx="372687" cy="365125"/>
          </a:xfrm>
        </p:spPr>
        <p:txBody>
          <a:bodyPr/>
          <a:lstStyle/>
          <a:p>
            <a:fld id="{FFAC4E70-4593-4B1D-AC32-FB4ECC592F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EE3E9D6-0D70-CAB5-E683-7BBB7042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The SCIENCE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89CE05-512E-E0B1-F3AE-A4B28C52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Ask how GIT pull/push, merge request process happens</a:t>
            </a:r>
          </a:p>
          <a:p>
            <a:r>
              <a:rPr lang="en-IN" dirty="0"/>
              <a:t>Ask scenario base question rather asking flat technical question</a:t>
            </a:r>
          </a:p>
          <a:p>
            <a:r>
              <a:rPr lang="en-IN" dirty="0"/>
              <a:t>Ask about experience working on last project challenges</a:t>
            </a:r>
          </a:p>
          <a:p>
            <a:r>
              <a:rPr lang="en-IN" dirty="0"/>
              <a:t>Ask about what’s the difference between Current Technology vs Other Competitive Technology</a:t>
            </a:r>
          </a:p>
          <a:p>
            <a:r>
              <a:rPr lang="en-IN" dirty="0"/>
              <a:t>Ask how Web Server handle request and respond back</a:t>
            </a:r>
          </a:p>
          <a:p>
            <a:r>
              <a:rPr lang="en-IN" dirty="0"/>
              <a:t>Use 3-3-3 techniques to interview – 3 Question related to Skills, Logic &amp; Scenario each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0F0D28-30DA-1EDA-982A-0D5D068BED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Responsible: Software Lead / Product Owner</a:t>
            </a:r>
          </a:p>
        </p:txBody>
      </p:sp>
    </p:spTree>
    <p:extLst>
      <p:ext uri="{BB962C8B-B14F-4D97-AF65-F5344CB8AC3E}">
        <p14:creationId xmlns:p14="http://schemas.microsoft.com/office/powerpoint/2010/main" val="73607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13F44-6D91-9C05-8C7C-5AD82653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E70-4593-4B1D-AC32-FB4ECC592F96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677A3-7AC8-0C99-6A6B-0C46DB33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u-IN" dirty="0"/>
              <a:t>આભાર</a:t>
            </a:r>
            <a:r>
              <a:rPr lang="en-US" dirty="0"/>
              <a:t> | </a:t>
            </a:r>
            <a:r>
              <a:rPr lang="hi-IN" dirty="0"/>
              <a:t>धन्यवाद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|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7D82-D286-3FCE-3EEE-2AC5F20D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2FCC1-BA76-4DA2-E8DA-C5245D5B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56" y="6008396"/>
            <a:ext cx="372687" cy="365125"/>
          </a:xfrm>
        </p:spPr>
        <p:txBody>
          <a:bodyPr/>
          <a:lstStyle/>
          <a:p>
            <a:fld id="{FFAC4E70-4593-4B1D-AC32-FB4ECC592F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198EDC-620E-8CCC-7ACB-99FD166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b="1" dirty="0"/>
              <a:t>The PROCESS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1620B96-62E3-2841-F6A1-61F95AED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9AB90A-8039-3D05-61BB-E6081CB9F7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dirty="0"/>
              <a:t>Responsible: Software Lead / Product Owner</a:t>
            </a:r>
          </a:p>
        </p:txBody>
      </p:sp>
    </p:spTree>
    <p:extLst>
      <p:ext uri="{BB962C8B-B14F-4D97-AF65-F5344CB8AC3E}">
        <p14:creationId xmlns:p14="http://schemas.microsoft.com/office/powerpoint/2010/main" val="3125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389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ART &amp; SCIENCE OF INTERVIEWING CANDIDATE</vt:lpstr>
      <vt:lpstr>THE PREPARATION</vt:lpstr>
      <vt:lpstr>FIRST THING FIRST</vt:lpstr>
      <vt:lpstr>The ART</vt:lpstr>
      <vt:lpstr>The SCIENCE</vt:lpstr>
      <vt:lpstr>આભાર | धन्यवाद | Thank You</vt:lpstr>
      <vt:lpstr>The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Dawson -3</dc:creator>
  <cp:lastModifiedBy>Aorbis Inc - 17</cp:lastModifiedBy>
  <cp:revision>50</cp:revision>
  <dcterms:created xsi:type="dcterms:W3CDTF">2022-03-29T09:10:49Z</dcterms:created>
  <dcterms:modified xsi:type="dcterms:W3CDTF">2024-11-26T10:33:26Z</dcterms:modified>
</cp:coreProperties>
</file>