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🚀 Health for All - Advanced Hackathon Project Ideas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| IoT | Blockchain | Big Data | Healthcare Innovation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Disease Prediction &amp; Prevention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📘 Concept:</a:t>
            </a:r>
          </a:p>
          <a:p>
            <a:r>
              <a:t>Build an ML model to predict diseases (like diabetes, heart disease) using health data and lifestyle inputs.</a:t>
            </a:r>
          </a:p>
          <a:p/>
          <a:p>
            <a:r>
              <a:t>🔹 Key Features:</a:t>
            </a:r>
          </a:p>
          <a:p>
            <a:r>
              <a:t>• AI model predicts early risk and offers lifestyle advice</a:t>
            </a:r>
          </a:p>
          <a:p>
            <a:r>
              <a:t>• IoT or manual data collection</a:t>
            </a:r>
          </a:p>
          <a:p>
            <a:r>
              <a:t>• Dashboard for users and analytics for doctors</a:t>
            </a:r>
          </a:p>
          <a:p>
            <a:r>
              <a:t>• Integration with health centers for follow-up</a:t>
            </a:r>
          </a:p>
          <a:p/>
          <a:p>
            <a:r>
              <a:t>🧰 Tech Stack:</a:t>
            </a:r>
          </a:p>
          <a:p>
            <a:r>
              <a:t>TensorFlow / PyTorch, Django / FastAPI, React / Flutter, AWS / GCP, PostgreSQL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Blockchain-Based Universal Health Record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📘 Concept:</a:t>
            </a:r>
          </a:p>
          <a:p>
            <a:r>
              <a:t>Create a decentralized health ID system where patients control and securely share their data.</a:t>
            </a:r>
          </a:p>
          <a:p/>
          <a:p>
            <a:r>
              <a:t>🔹 Key Features:</a:t>
            </a:r>
          </a:p>
          <a:p>
            <a:r>
              <a:t>• Blockchain ledger for tamper-proof storage</a:t>
            </a:r>
          </a:p>
          <a:p>
            <a:r>
              <a:t>• Smart contracts for data sharing and consent</a:t>
            </a:r>
          </a:p>
          <a:p>
            <a:r>
              <a:t>• AI summaries of health history</a:t>
            </a:r>
          </a:p>
          <a:p>
            <a:r>
              <a:t>• Multi-language access for inclusivity</a:t>
            </a:r>
          </a:p>
          <a:p/>
          <a:p>
            <a:r>
              <a:t>🧰 Tech Stack:</a:t>
            </a:r>
          </a:p>
          <a:p>
            <a:r>
              <a:t>Ethereum / Polygon, Solidity, React, Node.js, IPFS / MongoDB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AI-Driven Remote Health Diagnostics using Image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📘 Concept:</a:t>
            </a:r>
          </a:p>
          <a:p>
            <a:r>
              <a:t>Use AI to detect diseases from images like skin lesions, dental, or retinal scans.</a:t>
            </a:r>
          </a:p>
          <a:p/>
          <a:p>
            <a:r>
              <a:t>🔹 Key Features:</a:t>
            </a:r>
          </a:p>
          <a:p>
            <a:r>
              <a:t>• Computer vision model trained on medical data</a:t>
            </a:r>
          </a:p>
          <a:p>
            <a:r>
              <a:t>• App for uploading and analyzing images</a:t>
            </a:r>
          </a:p>
          <a:p>
            <a:r>
              <a:t>• Doctor verification dashboard</a:t>
            </a:r>
          </a:p>
          <a:p>
            <a:r>
              <a:t>• Telemedicine integration</a:t>
            </a:r>
          </a:p>
          <a:p/>
          <a:p>
            <a:r>
              <a:t>🧰 Tech Stack:</a:t>
            </a:r>
          </a:p>
          <a:p>
            <a:r>
              <a:t>TensorFlow / OpenCV, Flask / FastAPI, React Native / Flutter, GCP / AWS SageMaker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IoT + AI Emergency Health Monitoring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📘 Concept:</a:t>
            </a:r>
          </a:p>
          <a:p>
            <a:r>
              <a:t>Develop smart wearables for continuous monitoring and real-time emergency alerts.</a:t>
            </a:r>
          </a:p>
          <a:p/>
          <a:p>
            <a:r>
              <a:t>🔹 Key Features:</a:t>
            </a:r>
          </a:p>
          <a:p>
            <a:r>
              <a:t>• IoT sensors for heart rate, ECG, SpO₂</a:t>
            </a:r>
          </a:p>
          <a:p>
            <a:r>
              <a:t>• Edge AI for anomaly detection</a:t>
            </a:r>
          </a:p>
          <a:p>
            <a:r>
              <a:t>• Cloud-based emergency alert system</a:t>
            </a:r>
          </a:p>
          <a:p>
            <a:r>
              <a:t>• Hospital dashboard monitoring</a:t>
            </a:r>
          </a:p>
          <a:p/>
          <a:p>
            <a:r>
              <a:t>🧰 Tech Stack:</a:t>
            </a:r>
          </a:p>
          <a:p>
            <a:r>
              <a:t>Arduino / ESP32, TensorFlow Lite, MQTT / Firebase, Node.js, AWS IoT 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AI-Enhanced Holistic Health Companion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📘 Concept:</a:t>
            </a:r>
          </a:p>
          <a:p>
            <a:r>
              <a:t>An app that unites mental health, fitness, and diet tracking using AI personalization.</a:t>
            </a:r>
          </a:p>
          <a:p/>
          <a:p>
            <a:r>
              <a:t>🔹 Key Features:</a:t>
            </a:r>
          </a:p>
          <a:p>
            <a:r>
              <a:t>• AI wellness assistant using LLMs</a:t>
            </a:r>
          </a:p>
          <a:p>
            <a:r>
              <a:t>• Sentiment analysis for stress detection</a:t>
            </a:r>
          </a:p>
          <a:p>
            <a:r>
              <a:t>• Personalized meditation and fitness plans</a:t>
            </a:r>
          </a:p>
          <a:p>
            <a:r>
              <a:t>• AR visual posture/breathing guidance</a:t>
            </a:r>
          </a:p>
          <a:p/>
          <a:p>
            <a:r>
              <a:t>🧰 Tech Stack:</a:t>
            </a:r>
          </a:p>
          <a:p>
            <a:r>
              <a:t>OpenAI / LangChain, BERT, ARCore / Unity, FastAPI / Firebase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Public Health Dashboard (AI + Big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📘 Concept:</a:t>
            </a:r>
          </a:p>
          <a:p>
            <a:r>
              <a:t>Analyze datasets to predict disease outbreaks and hospital capacity trends.</a:t>
            </a:r>
          </a:p>
          <a:p/>
          <a:p>
            <a:r>
              <a:t>🔹 Key Features:</a:t>
            </a:r>
          </a:p>
          <a:p>
            <a:r>
              <a:t>• Predict flu/COVID trends from climate and data</a:t>
            </a:r>
          </a:p>
          <a:p>
            <a:r>
              <a:t>• Heatmap visualization of affected areas</a:t>
            </a:r>
          </a:p>
          <a:p>
            <a:r>
              <a:t>• Government-use analytics dashboard</a:t>
            </a:r>
          </a:p>
          <a:p>
            <a:r>
              <a:t>• SMS alerts for outbreak zones</a:t>
            </a:r>
          </a:p>
          <a:p/>
          <a:p>
            <a:r>
              <a:t>🧰 Tech Stack:</a:t>
            </a:r>
          </a:p>
          <a:p>
            <a:r>
              <a:t>Python (Pandas, NumPy), LSTM, Plotly / Tableau, Flask / Streamlit, GCP BigQuery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Sign-Language Translator for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📘 Concept:</a:t>
            </a:r>
          </a:p>
          <a:p>
            <a:r>
              <a:t>Build an AI translator that converts sign language to text/speech for medical consultations.</a:t>
            </a:r>
          </a:p>
          <a:p/>
          <a:p>
            <a:r>
              <a:t>🔹 Key Features:</a:t>
            </a:r>
          </a:p>
          <a:p>
            <a:r>
              <a:t>• Camera-based gesture recognition</a:t>
            </a:r>
          </a:p>
          <a:p>
            <a:r>
              <a:t>• Real-time translation to text/speech</a:t>
            </a:r>
          </a:p>
          <a:p>
            <a:r>
              <a:t>• Offline AI using TensorFlow Lite</a:t>
            </a:r>
          </a:p>
          <a:p>
            <a:r>
              <a:t>• Supports regional sign languages</a:t>
            </a:r>
          </a:p>
          <a:p/>
          <a:p>
            <a:r>
              <a:t>🧰 Tech Stack:</a:t>
            </a:r>
          </a:p>
          <a:p>
            <a:r>
              <a:t>MediaPipe, TensorFlow Lite, OpenCV, Flutter / React Native, FastAPI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