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CSNVAQIu5N7qGJgamcHZlAoKN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1" Type="http://schemas.openxmlformats.org/officeDocument/2006/relationships/image" Target="../media/image1.png"/><Relationship Id="rId10" Type="http://schemas.openxmlformats.org/officeDocument/2006/relationships/image" Target="../media/image5.png"/><Relationship Id="rId12" Type="http://schemas.openxmlformats.org/officeDocument/2006/relationships/image" Target="../media/image29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25.png"/><Relationship Id="rId8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6.png"/><Relationship Id="rId13" Type="http://schemas.openxmlformats.org/officeDocument/2006/relationships/image" Target="../media/image30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46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5" Type="http://schemas.openxmlformats.org/officeDocument/2006/relationships/image" Target="../media/image42.png"/><Relationship Id="rId14" Type="http://schemas.openxmlformats.org/officeDocument/2006/relationships/image" Target="../media/image44.png"/><Relationship Id="rId16" Type="http://schemas.openxmlformats.org/officeDocument/2006/relationships/image" Target="../media/image53.png"/><Relationship Id="rId5" Type="http://schemas.openxmlformats.org/officeDocument/2006/relationships/image" Target="../media/image33.png"/><Relationship Id="rId6" Type="http://schemas.openxmlformats.org/officeDocument/2006/relationships/image" Target="../media/image41.png"/><Relationship Id="rId7" Type="http://schemas.openxmlformats.org/officeDocument/2006/relationships/image" Target="../media/image40.png"/><Relationship Id="rId8" Type="http://schemas.openxmlformats.org/officeDocument/2006/relationships/image" Target="../media/image4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50.png"/><Relationship Id="rId13" Type="http://schemas.openxmlformats.org/officeDocument/2006/relationships/image" Target="../media/image5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0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Relationship Id="rId5" Type="http://schemas.openxmlformats.org/officeDocument/2006/relationships/image" Target="../media/image45.png"/><Relationship Id="rId6" Type="http://schemas.openxmlformats.org/officeDocument/2006/relationships/image" Target="../media/image52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0590" y="2779708"/>
            <a:ext cx="9276572" cy="303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3373" y="5940516"/>
            <a:ext cx="4765348" cy="6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1868" y="673445"/>
            <a:ext cx="1150143" cy="5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1215" y="5527182"/>
            <a:ext cx="5863284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85955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505" y="562650"/>
            <a:ext cx="2232905" cy="217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5192" y="1173123"/>
            <a:ext cx="1578726" cy="11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1592" y="3793287"/>
            <a:ext cx="1703772" cy="57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2515" y="3793287"/>
            <a:ext cx="1768533" cy="57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19715" y="3793287"/>
            <a:ext cx="1696153" cy="57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706288" y="3793287"/>
            <a:ext cx="1703454" cy="57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83715" y="6861734"/>
            <a:ext cx="2348202" cy="57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272387" y="4354054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478898" y="8580105"/>
            <a:ext cx="491544" cy="187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4249233" y="4354054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8226079" y="4354054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12202925" y="4354054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272387" y="7422498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4249233" y="7422498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81572" y="6861734"/>
            <a:ext cx="785380" cy="57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984" y="608434"/>
            <a:ext cx="3449819" cy="137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08267" y="1862681"/>
            <a:ext cx="8918865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3265" y="2537056"/>
            <a:ext cx="5566657" cy="537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2115" y="8154639"/>
            <a:ext cx="3770937" cy="64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28981" y="2388848"/>
            <a:ext cx="8461157" cy="715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09735" y="3123478"/>
            <a:ext cx="7404005" cy="573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552049" y="-792109"/>
            <a:ext cx="19389815" cy="426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3298" y="1243820"/>
            <a:ext cx="5221059" cy="137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9186" y="2638607"/>
            <a:ext cx="5696420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80616" y="3126679"/>
            <a:ext cx="828031" cy="125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533145" y="1964459"/>
            <a:ext cx="663236" cy="100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86190" y="4415650"/>
            <a:ext cx="4957837" cy="483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1878" y="6065574"/>
            <a:ext cx="3399330" cy="16890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4"/>
          <p:cNvGrpSpPr/>
          <p:nvPr/>
        </p:nvGrpSpPr>
        <p:grpSpPr>
          <a:xfrm>
            <a:off x="9818889" y="4522870"/>
            <a:ext cx="4994502" cy="4621789"/>
            <a:chOff x="9818889" y="4522870"/>
            <a:chExt cx="4994502" cy="4621789"/>
          </a:xfrm>
        </p:grpSpPr>
        <p:pic>
          <p:nvPicPr>
            <p:cNvPr id="133" name="Google Shape;133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rot="9900000">
              <a:off x="10221449" y="5002621"/>
              <a:ext cx="4189382" cy="3662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626682" y="6107273"/>
              <a:ext cx="2987437" cy="19128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71714" y="5142857"/>
            <a:ext cx="1386790" cy="138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780614" y="5319481"/>
            <a:ext cx="1052003" cy="130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1828177" y="4053319"/>
            <a:ext cx="2823043" cy="189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316051" y="6100576"/>
            <a:ext cx="18998931" cy="44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6882810" y="1989523"/>
            <a:ext cx="4945367" cy="331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2216" y="6052202"/>
            <a:ext cx="2385524" cy="208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30453" y="6052202"/>
            <a:ext cx="2385524" cy="208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11599" y="5292098"/>
            <a:ext cx="3696257" cy="360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5492" y="1397172"/>
            <a:ext cx="3274587" cy="137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91059" y="6671525"/>
            <a:ext cx="1857403" cy="982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66663" y="6708016"/>
            <a:ext cx="1787809" cy="75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901378" y="6547958"/>
            <a:ext cx="1676089" cy="126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505839" y="2901658"/>
            <a:ext cx="2721764" cy="56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28667" y="4573306"/>
            <a:ext cx="1706304" cy="388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866508" y="2784361"/>
            <a:ext cx="3600964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10800000">
            <a:off x="4195926" y="4077062"/>
            <a:ext cx="2686885" cy="194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36877" y="4611067"/>
            <a:ext cx="1894901" cy="38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504028" y="-1092105"/>
            <a:ext cx="12426044" cy="128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534" y="1302933"/>
            <a:ext cx="3228873" cy="137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144" y="3643725"/>
            <a:ext cx="3694299" cy="105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67087" y="5818201"/>
            <a:ext cx="6642333" cy="1171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62266" y="3031866"/>
            <a:ext cx="543742" cy="589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62266" y="5206332"/>
            <a:ext cx="541775" cy="589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77144" y="8088829"/>
            <a:ext cx="7307001" cy="152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62266" y="7476970"/>
            <a:ext cx="542431" cy="589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11432" y="4779191"/>
            <a:ext cx="8416201" cy="14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11432" y="7038221"/>
            <a:ext cx="8416201" cy="14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936570" y="-216110"/>
            <a:ext cx="491544" cy="187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4388" y="2841831"/>
            <a:ext cx="5434982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292658" y="4463585"/>
            <a:ext cx="2213228" cy="277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2021-07-01T00:27:47Z</dcterms:created>
  <dc:creator>officegen</dc:creator>
</cp:coreProperties>
</file>