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gZF37FEOQ0HZuDNxjMbDj3A9z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1.png"/><Relationship Id="rId10" Type="http://schemas.openxmlformats.org/officeDocument/2006/relationships/image" Target="../media/image13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86.png"/><Relationship Id="rId13" Type="http://schemas.openxmlformats.org/officeDocument/2006/relationships/image" Target="../media/image82.png"/><Relationship Id="rId1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5.png"/><Relationship Id="rId15" Type="http://schemas.openxmlformats.org/officeDocument/2006/relationships/image" Target="../media/image88.png"/><Relationship Id="rId14" Type="http://schemas.openxmlformats.org/officeDocument/2006/relationships/image" Target="../media/image85.png"/><Relationship Id="rId17" Type="http://schemas.openxmlformats.org/officeDocument/2006/relationships/image" Target="../media/image76.png"/><Relationship Id="rId16" Type="http://schemas.openxmlformats.org/officeDocument/2006/relationships/image" Target="../media/image77.png"/><Relationship Id="rId5" Type="http://schemas.openxmlformats.org/officeDocument/2006/relationships/image" Target="../media/image71.png"/><Relationship Id="rId19" Type="http://schemas.openxmlformats.org/officeDocument/2006/relationships/image" Target="../media/image83.png"/><Relationship Id="rId6" Type="http://schemas.openxmlformats.org/officeDocument/2006/relationships/image" Target="../media/image80.png"/><Relationship Id="rId18" Type="http://schemas.openxmlformats.org/officeDocument/2006/relationships/image" Target="../media/image87.png"/><Relationship Id="rId7" Type="http://schemas.openxmlformats.org/officeDocument/2006/relationships/image" Target="../media/image84.png"/><Relationship Id="rId8" Type="http://schemas.openxmlformats.org/officeDocument/2006/relationships/image" Target="../media/image7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0.png"/><Relationship Id="rId4" Type="http://schemas.openxmlformats.org/officeDocument/2006/relationships/image" Target="../media/image94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89.png"/><Relationship Id="rId8" Type="http://schemas.openxmlformats.org/officeDocument/2006/relationships/image" Target="../media/image9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12" Type="http://schemas.openxmlformats.org/officeDocument/2006/relationships/image" Target="../media/image17.png"/><Relationship Id="rId9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36.png"/><Relationship Id="rId13" Type="http://schemas.openxmlformats.org/officeDocument/2006/relationships/image" Target="../media/image35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29.png"/><Relationship Id="rId7" Type="http://schemas.openxmlformats.org/officeDocument/2006/relationships/image" Target="../media/image40.png"/><Relationship Id="rId8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4.png"/><Relationship Id="rId11" Type="http://schemas.openxmlformats.org/officeDocument/2006/relationships/image" Target="../media/image45.png"/><Relationship Id="rId10" Type="http://schemas.openxmlformats.org/officeDocument/2006/relationships/image" Target="../media/image47.png"/><Relationship Id="rId13" Type="http://schemas.openxmlformats.org/officeDocument/2006/relationships/image" Target="../media/image4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3.png"/><Relationship Id="rId15" Type="http://schemas.openxmlformats.org/officeDocument/2006/relationships/image" Target="../media/image50.png"/><Relationship Id="rId14" Type="http://schemas.openxmlformats.org/officeDocument/2006/relationships/image" Target="../media/image44.png"/><Relationship Id="rId17" Type="http://schemas.openxmlformats.org/officeDocument/2006/relationships/image" Target="../media/image48.png"/><Relationship Id="rId16" Type="http://schemas.openxmlformats.org/officeDocument/2006/relationships/image" Target="../media/image49.png"/><Relationship Id="rId5" Type="http://schemas.openxmlformats.org/officeDocument/2006/relationships/image" Target="../media/image38.png"/><Relationship Id="rId19" Type="http://schemas.openxmlformats.org/officeDocument/2006/relationships/image" Target="../media/image52.png"/><Relationship Id="rId6" Type="http://schemas.openxmlformats.org/officeDocument/2006/relationships/image" Target="../media/image32.png"/><Relationship Id="rId18" Type="http://schemas.openxmlformats.org/officeDocument/2006/relationships/image" Target="../media/image55.png"/><Relationship Id="rId7" Type="http://schemas.openxmlformats.org/officeDocument/2006/relationships/image" Target="../media/image39.png"/><Relationship Id="rId8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7.png"/><Relationship Id="rId10" Type="http://schemas.openxmlformats.org/officeDocument/2006/relationships/image" Target="../media/image57.png"/><Relationship Id="rId13" Type="http://schemas.openxmlformats.org/officeDocument/2006/relationships/image" Target="../media/image66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Relationship Id="rId15" Type="http://schemas.openxmlformats.org/officeDocument/2006/relationships/image" Target="../media/image58.png"/><Relationship Id="rId14" Type="http://schemas.openxmlformats.org/officeDocument/2006/relationships/image" Target="../media/image95.png"/><Relationship Id="rId5" Type="http://schemas.openxmlformats.org/officeDocument/2006/relationships/image" Target="../media/image51.png"/><Relationship Id="rId6" Type="http://schemas.openxmlformats.org/officeDocument/2006/relationships/image" Target="../media/image63.png"/><Relationship Id="rId7" Type="http://schemas.openxmlformats.org/officeDocument/2006/relationships/image" Target="../media/image56.png"/><Relationship Id="rId8" Type="http://schemas.openxmlformats.org/officeDocument/2006/relationships/image" Target="../media/image6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7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8.png"/><Relationship Id="rId6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373" y="5940516"/>
            <a:ext cx="4677728" cy="68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1868" y="673445"/>
            <a:ext cx="1150145" cy="548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1215" y="5527182"/>
            <a:ext cx="5863284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285955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28308" y="2779708"/>
            <a:ext cx="9365527" cy="303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3373" y="5940516"/>
            <a:ext cx="4677728" cy="685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3889" y="2954178"/>
            <a:ext cx="5132359" cy="6008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622594" y="3435653"/>
            <a:ext cx="6095309" cy="513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6089692" y="3442841"/>
            <a:ext cx="6080934" cy="5132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0"/>
          <p:cNvGrpSpPr/>
          <p:nvPr/>
        </p:nvGrpSpPr>
        <p:grpSpPr>
          <a:xfrm>
            <a:off x="1515515" y="3657428"/>
            <a:ext cx="1189439" cy="1189439"/>
            <a:chOff x="1515515" y="3657428"/>
            <a:chExt cx="1189439" cy="1189439"/>
          </a:xfrm>
        </p:grpSpPr>
        <p:pic>
          <p:nvPicPr>
            <p:cNvPr id="210" name="Google Shape;210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15515" y="3657428"/>
              <a:ext cx="1189439" cy="11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7111" y="3815666"/>
              <a:ext cx="566247" cy="8729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10"/>
          <p:cNvGrpSpPr/>
          <p:nvPr/>
        </p:nvGrpSpPr>
        <p:grpSpPr>
          <a:xfrm>
            <a:off x="12380491" y="3676475"/>
            <a:ext cx="1189439" cy="1189439"/>
            <a:chOff x="12380491" y="3676475"/>
            <a:chExt cx="1189439" cy="1189439"/>
          </a:xfrm>
        </p:grpSpPr>
        <p:pic>
          <p:nvPicPr>
            <p:cNvPr id="213" name="Google Shape;213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380491" y="3676475"/>
              <a:ext cx="1189439" cy="11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608744" y="3862961"/>
              <a:ext cx="705611" cy="8447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p10"/>
          <p:cNvGrpSpPr/>
          <p:nvPr/>
        </p:nvGrpSpPr>
        <p:grpSpPr>
          <a:xfrm>
            <a:off x="7021835" y="3666952"/>
            <a:ext cx="1189439" cy="1189439"/>
            <a:chOff x="7021835" y="3666952"/>
            <a:chExt cx="1189439" cy="1189439"/>
          </a:xfrm>
        </p:grpSpPr>
        <p:pic>
          <p:nvPicPr>
            <p:cNvPr id="216" name="Google Shape;216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21835" y="3666952"/>
              <a:ext cx="1189439" cy="11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166192" y="3858044"/>
              <a:ext cx="861110" cy="8401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62715" y="5322620"/>
            <a:ext cx="4198647" cy="3075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49034" y="3747729"/>
            <a:ext cx="1965555" cy="12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41725" y="5165481"/>
            <a:ext cx="4270841" cy="340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73525" y="5165477"/>
            <a:ext cx="4400387" cy="3402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60374" y="988650"/>
            <a:ext cx="1884906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277935" y="2362202"/>
            <a:ext cx="8724174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391243" y="3757253"/>
            <a:ext cx="1223353" cy="120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751919" y="3766777"/>
            <a:ext cx="1875613" cy="1204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5970" y="3447327"/>
            <a:ext cx="7232138" cy="176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9677" y="5073359"/>
            <a:ext cx="4928631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12046" y="7046611"/>
            <a:ext cx="4140341" cy="403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85955" y="-932374"/>
            <a:ext cx="5416968" cy="473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34989" y="2822406"/>
            <a:ext cx="897711" cy="3422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3844" y="4570018"/>
            <a:ext cx="1218084" cy="18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05" y="562650"/>
            <a:ext cx="2232905" cy="217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192" y="1173123"/>
            <a:ext cx="1578726" cy="114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2068" y="3783763"/>
            <a:ext cx="2044520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992" y="3783763"/>
            <a:ext cx="2122233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10192" y="3783763"/>
            <a:ext cx="2035378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96763" y="3783763"/>
            <a:ext cx="2044139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74192" y="6852211"/>
            <a:ext cx="2817834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72387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478898" y="8580105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4249233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8226079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12202925" y="4354054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72387" y="7422498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4249233" y="7422498"/>
            <a:ext cx="2139362" cy="17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672049" y="6852211"/>
            <a:ext cx="942453" cy="68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984" y="608434"/>
            <a:ext cx="3449820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1008267" y="1862681"/>
            <a:ext cx="8918865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265" y="2537056"/>
            <a:ext cx="5566657" cy="5378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2115" y="8154639"/>
            <a:ext cx="3263543" cy="64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48823" y="2537056"/>
            <a:ext cx="8461157" cy="6979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47620" y="3251954"/>
            <a:ext cx="7404005" cy="573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2CFA5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552049" y="-792109"/>
            <a:ext cx="19389815" cy="4262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9186" y="2638607"/>
            <a:ext cx="5696420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480616" y="3126679"/>
            <a:ext cx="828031" cy="1255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33145" y="1964459"/>
            <a:ext cx="663236" cy="100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92973" y="4148537"/>
            <a:ext cx="6107049" cy="533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83698" y="7392686"/>
            <a:ext cx="3942971" cy="122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15232" y="4759691"/>
            <a:ext cx="4161299" cy="4059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30441" y="5142857"/>
            <a:ext cx="1330880" cy="164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42196" y="4934286"/>
            <a:ext cx="2351102" cy="235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649367" y="6772472"/>
            <a:ext cx="3151279" cy="148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93298" y="1410058"/>
            <a:ext cx="5221060" cy="137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2905980" y="4053319"/>
            <a:ext cx="2823043" cy="189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316051" y="6100576"/>
            <a:ext cx="18998931" cy="44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960612" y="1989523"/>
            <a:ext cx="4945367" cy="331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757793" y="4276122"/>
            <a:ext cx="2686885" cy="180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30018" y="6052202"/>
            <a:ext cx="2385524" cy="20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8870" y="5889883"/>
            <a:ext cx="2470623" cy="241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708255" y="6052202"/>
            <a:ext cx="2385524" cy="2085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89401" y="5292098"/>
            <a:ext cx="3696257" cy="360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68861" y="6671525"/>
            <a:ext cx="1857403" cy="98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44465" y="6708016"/>
            <a:ext cx="1787809" cy="757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62304" y="6685263"/>
            <a:ext cx="1229416" cy="7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012783" y="6546582"/>
            <a:ext cx="1676089" cy="126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99756" y="2795792"/>
            <a:ext cx="2721764" cy="56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48727" y="4796163"/>
            <a:ext cx="1862240" cy="38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279523" y="4538957"/>
            <a:ext cx="1684502" cy="38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866508" y="2784361"/>
            <a:ext cx="3600964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10800000">
            <a:off x="5273728" y="4077062"/>
            <a:ext cx="2686885" cy="194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464304" y="4506362"/>
            <a:ext cx="1864787" cy="66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05492" y="1418108"/>
            <a:ext cx="3274587" cy="137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419553" y="-1028755"/>
            <a:ext cx="12426044" cy="12828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62" y="1454325"/>
            <a:ext cx="3228873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3334" y="1716106"/>
            <a:ext cx="4977645" cy="48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73334" y="3378338"/>
            <a:ext cx="8281938" cy="2467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54287" y="1100078"/>
            <a:ext cx="1651387" cy="6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54287" y="2762301"/>
            <a:ext cx="549700" cy="68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87710" y="7342428"/>
            <a:ext cx="5344873" cy="494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68663" y="6726400"/>
            <a:ext cx="6490877" cy="68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1432" y="2388714"/>
            <a:ext cx="8416201" cy="14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11432" y="6192644"/>
            <a:ext cx="8416201" cy="14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936570" y="-216110"/>
            <a:ext cx="491544" cy="1874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4388" y="2841831"/>
            <a:ext cx="5434982" cy="163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01434" y="3945535"/>
            <a:ext cx="3580890" cy="449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054287" y="8619935"/>
            <a:ext cx="6156409" cy="68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40183" y="8126395"/>
            <a:ext cx="8416201" cy="140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03" y="798174"/>
            <a:ext cx="4839501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086" y="1993006"/>
            <a:ext cx="10155458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6553" y="5142857"/>
            <a:ext cx="14912608" cy="341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6147" y="3342843"/>
            <a:ext cx="12634254" cy="133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03" y="798174"/>
            <a:ext cx="4839501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086" y="1993006"/>
            <a:ext cx="10155458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4841" y="2498766"/>
            <a:ext cx="12596032" cy="730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1803" y="798174"/>
            <a:ext cx="4839501" cy="137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6086" y="1993006"/>
            <a:ext cx="10155458" cy="15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4334" y="2327397"/>
            <a:ext cx="12477046" cy="772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57143" y="4815584"/>
            <a:ext cx="6171429" cy="65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2021-07-03T02:46:55Z</dcterms:created>
  <dc:creator>officegen</dc:creator>
</cp:coreProperties>
</file>