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harshaa-hub/project_01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IN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Harsha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Bangera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Harsha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Bangera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Bhavan’s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Science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 smtClean="0"/>
              <a:t> Implementing stronger encryption algorithms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IN" sz="3200" dirty="0" smtClean="0"/>
              <a:t>Data security is a major concern in the digital world.</a:t>
            </a:r>
          </a:p>
          <a:p>
            <a:r>
              <a:rPr lang="en-IN" sz="3200" dirty="0" smtClean="0"/>
              <a:t>Traditional encryption methods are susceptible to brute force attacks.</a:t>
            </a:r>
          </a:p>
          <a:p>
            <a:r>
              <a:rPr lang="en-IN" sz="3200" dirty="0" err="1" smtClean="0"/>
              <a:t>Steganography</a:t>
            </a:r>
            <a:r>
              <a:rPr lang="en-IN" sz="3200" dirty="0" smtClean="0"/>
              <a:t> helps hide encrypted data inside images, making it harder to detect.</a:t>
            </a:r>
          </a:p>
          <a:p>
            <a:r>
              <a:rPr lang="en-IN" sz="3200" dirty="0" smtClean="0"/>
              <a:t>This project integrates encryption with </a:t>
            </a:r>
            <a:r>
              <a:rPr lang="en-IN" sz="3200" dirty="0" err="1" smtClean="0"/>
              <a:t>steganography</a:t>
            </a:r>
            <a:r>
              <a:rPr lang="en-IN" sz="3200" dirty="0" smtClean="0"/>
              <a:t> for enhanced security.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 smtClean="0"/>
              <a:t>Programming Language: Python</a:t>
            </a:r>
          </a:p>
          <a:p>
            <a:r>
              <a:rPr lang="en-IN" dirty="0" smtClean="0"/>
              <a:t>GUI: </a:t>
            </a:r>
            <a:r>
              <a:rPr lang="en-IN" dirty="0" err="1" smtClean="0"/>
              <a:t>Tkinter</a:t>
            </a:r>
            <a:endParaRPr lang="en-IN" dirty="0" smtClean="0"/>
          </a:p>
          <a:p>
            <a:r>
              <a:rPr lang="en-IN" dirty="0" smtClean="0"/>
              <a:t>Image Processing: PIL (Pillow)</a:t>
            </a:r>
          </a:p>
          <a:p>
            <a:r>
              <a:rPr lang="en-IN" dirty="0" err="1" smtClean="0"/>
              <a:t>Steganography</a:t>
            </a:r>
            <a:r>
              <a:rPr lang="en-IN" dirty="0" smtClean="0"/>
              <a:t>: </a:t>
            </a:r>
            <a:r>
              <a:rPr lang="en-IN" dirty="0" err="1" smtClean="0"/>
              <a:t>Stepic</a:t>
            </a:r>
            <a:endParaRPr lang="en-IN" dirty="0" smtClean="0"/>
          </a:p>
          <a:p>
            <a:r>
              <a:rPr lang="en-IN" dirty="0" smtClean="0"/>
              <a:t>Encryption: Cryptography (</a:t>
            </a:r>
            <a:r>
              <a:rPr lang="en-IN" dirty="0" err="1" smtClean="0"/>
              <a:t>Fernet</a:t>
            </a:r>
            <a:r>
              <a:rPr lang="en-IN" dirty="0" smtClean="0"/>
              <a:t>)</a:t>
            </a:r>
          </a:p>
          <a:p>
            <a:r>
              <a:rPr lang="en-IN" dirty="0" smtClean="0"/>
              <a:t>File Handling: PyPDF2, python-</a:t>
            </a:r>
            <a:r>
              <a:rPr lang="en-IN" dirty="0" err="1" smtClean="0"/>
              <a:t>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Ability to hide text from TXT, PDF, and DOCX files into images</a:t>
            </a:r>
          </a:p>
          <a:p>
            <a:r>
              <a:rPr lang="en-IN" sz="1800" dirty="0" smtClean="0"/>
              <a:t>Converts a simple password into a highly secure encryption key using SHA-256 hashing and Base64 encoding, ensuring robust protection against unauthorized access."</a:t>
            </a:r>
          </a:p>
          <a:p>
            <a:r>
              <a:rPr lang="en-IN" sz="1800" dirty="0" smtClean="0"/>
              <a:t> Difficult to detect or extract hidden data without the correct password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 err="1" smtClean="0"/>
              <a:t>Cybersecurity</a:t>
            </a:r>
            <a:r>
              <a:rPr lang="en-IN" dirty="0" smtClean="0"/>
              <a:t> professionals</a:t>
            </a:r>
          </a:p>
          <a:p>
            <a:r>
              <a:rPr lang="en-IN" dirty="0" smtClean="0"/>
              <a:t> Researchers who handle sensitive data</a:t>
            </a:r>
          </a:p>
          <a:p>
            <a:r>
              <a:rPr lang="en-IN" dirty="0" smtClean="0"/>
              <a:t> People who concerned with privacy &amp; data protection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526" y="1258380"/>
            <a:ext cx="3284475" cy="4020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/>
          <p:cNvPicPr/>
          <p:nvPr/>
        </p:nvPicPr>
        <p:blipFill>
          <a:blip r:embed="rId3"/>
          <a:srcRect t="1887"/>
          <a:stretch>
            <a:fillRect/>
          </a:stretch>
        </p:blipFill>
        <p:spPr bwMode="auto">
          <a:xfrm>
            <a:off x="3530928" y="1380208"/>
            <a:ext cx="3512129" cy="3923414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6342" y="1309008"/>
            <a:ext cx="4757058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project provides a robust method for securing text data through image-based encryption.</a:t>
            </a:r>
          </a:p>
          <a:p>
            <a:r>
              <a:rPr lang="en-IN" dirty="0" smtClean="0"/>
              <a:t>Combining </a:t>
            </a:r>
            <a:r>
              <a:rPr lang="en-IN" dirty="0" err="1" smtClean="0"/>
              <a:t>steganography</a:t>
            </a:r>
            <a:r>
              <a:rPr lang="en-IN" dirty="0" smtClean="0"/>
              <a:t> with encryption adds an extra layer of protection against unauthorized access.</a:t>
            </a:r>
          </a:p>
          <a:p>
            <a:r>
              <a:rPr lang="en-IN" dirty="0" smtClean="0"/>
              <a:t>The user-friendly interface ensures ease of use for various security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>
                <a:hlinkClick r:id="rId2"/>
              </a:rPr>
              <a:t>https://github.com/hharshaa-hub/project_01.git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168</TotalTime>
  <Words>236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Windows User</cp:lastModifiedBy>
  <cp:revision>42</cp:revision>
  <dcterms:created xsi:type="dcterms:W3CDTF">2021-05-26T16:50:10Z</dcterms:created>
  <dcterms:modified xsi:type="dcterms:W3CDTF">2025-02-26T17:12:19Z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