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6" r:id="rId7"/>
    <p:sldId id="277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98" autoAdjust="0"/>
  </p:normalViewPr>
  <p:slideViewPr>
    <p:cSldViewPr>
      <p:cViewPr>
        <p:scale>
          <a:sx n="74" d="100"/>
          <a:sy n="74" d="100"/>
        </p:scale>
        <p:origin x="1027" y="3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witter.com/en/managing-your-account/how-to-download-your-twitter-archiv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Link to the PDF online:</a:t>
            </a:r>
            <a:r>
              <a:rPr lang="en-CA" dirty="0">
                <a:solidFill>
                  <a:schemeClr val="accent3"/>
                </a:solidFill>
              </a:rPr>
              <a:t> </a:t>
            </a:r>
            <a:r>
              <a:rPr lang="en-CA" u="sng" dirty="0">
                <a:solidFill>
                  <a:schemeClr val="accent3"/>
                </a:solidFill>
              </a:rPr>
              <a:t>https://www.tidytextmining.com/</a:t>
            </a:r>
            <a:r>
              <a:rPr lang="en-CA" dirty="0">
                <a:solidFill>
                  <a:schemeClr val="accent3"/>
                </a:solidFill>
              </a:rPr>
              <a:t> </a:t>
            </a:r>
          </a:p>
          <a:p>
            <a:r>
              <a:rPr lang="en-CA" dirty="0"/>
              <a:t>Link to twitter account archive request: </a:t>
            </a:r>
            <a:r>
              <a:rPr lang="en-CA" dirty="0">
                <a:hlinkClick r:id="rId3"/>
              </a:rPr>
              <a:t>https://help.twitter.com/en/managing-your-account/how-to-download-your-twitter-archive</a:t>
            </a: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86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D161A0-CA0C-409F-834F-D1BDAD928D0A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2E86C-3A06-4632-9679-F7D0C0A9BB6F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7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3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5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4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7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2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7CC0096-1860-4642-9CD2-0079EA5E7CD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10E42B-32FF-4335-9038-D7877E3795E5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241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7CC0096-1860-4642-9CD2-0079EA5E7CD1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1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hyperlink" Target="http://cran.utstat.utoronto.c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help.twitter.com/en/managing-your-account/how-to-download-your-twitter-archiv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 to </a:t>
            </a:r>
            <a:r>
              <a:rPr lang="en-CA"/>
              <a:t>Big Data - </a:t>
            </a:r>
            <a:r>
              <a:rPr lang="en-CA" dirty="0"/>
              <a:t>Text Mining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Big Data and Text Mining?</a:t>
            </a:r>
            <a:endParaRPr dirty="0"/>
          </a:p>
          <a:p>
            <a:r>
              <a:rPr lang="en-CA" dirty="0"/>
              <a:t>Brief introduction to R</a:t>
            </a:r>
          </a:p>
          <a:p>
            <a:r>
              <a:rPr lang="en-CA" dirty="0"/>
              <a:t>Text mining basics</a:t>
            </a:r>
          </a:p>
          <a:p>
            <a:r>
              <a:rPr lang="en-CA" dirty="0"/>
              <a:t>Nasa Metadata example</a:t>
            </a:r>
          </a:p>
          <a:p>
            <a:r>
              <a:rPr lang="en-CA" dirty="0"/>
              <a:t>Trump twitter analysis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724A-C7CA-48E4-AB40-037593E0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Big Data and Text Mining?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DD10-54FD-4758-8B61-E426CCCB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“Big data is a term that describes the large volume of data – both structured and unstructured – that inundates a business on a day-to-day basis.” – SAS Software</a:t>
            </a:r>
          </a:p>
          <a:p>
            <a:r>
              <a:rPr lang="en-CA" dirty="0"/>
              <a:t>Allows businesses to gain more accurate analysis and to quickly store and use large amounts of data</a:t>
            </a:r>
          </a:p>
          <a:p>
            <a:r>
              <a:rPr lang="en-CA" dirty="0"/>
              <a:t>Is quickly growing into a core part of many business sectors</a:t>
            </a:r>
          </a:p>
          <a:p>
            <a:pPr lvl="1"/>
            <a:r>
              <a:rPr lang="en-CA" dirty="0"/>
              <a:t>Used  heavily in banking, government, and natural resources</a:t>
            </a:r>
          </a:p>
          <a:p>
            <a:r>
              <a:rPr lang="en-CA" dirty="0"/>
              <a:t>Text mining is a subsect of big data, focusing on text analytics</a:t>
            </a:r>
          </a:p>
          <a:p>
            <a:pPr lvl="1"/>
            <a:r>
              <a:rPr lang="en-CA" dirty="0"/>
              <a:t>Very useful in communications industries and for scientific research</a:t>
            </a:r>
          </a:p>
        </p:txBody>
      </p:sp>
    </p:spTree>
    <p:extLst>
      <p:ext uri="{BB962C8B-B14F-4D97-AF65-F5344CB8AC3E}">
        <p14:creationId xmlns:p14="http://schemas.microsoft.com/office/powerpoint/2010/main" val="74752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37E6-37E0-46D3-86EA-8FBDEE44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Brief introduction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83BB-9417-4962-A238-E1B95CBC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Is a programming language extremely useful for statistics and data mining</a:t>
            </a:r>
          </a:p>
          <a:p>
            <a:r>
              <a:rPr lang="en-CA" dirty="0"/>
              <a:t>Is completely free and mainly uses user made libraries to preform specialized functions</a:t>
            </a:r>
          </a:p>
          <a:p>
            <a:r>
              <a:rPr lang="en-CA" dirty="0"/>
              <a:t>To download:</a:t>
            </a:r>
          </a:p>
          <a:p>
            <a:pPr lvl="1"/>
            <a:r>
              <a:rPr lang="en-CA" dirty="0"/>
              <a:t>Download R project at: </a:t>
            </a:r>
            <a:r>
              <a:rPr lang="en-CA" dirty="0">
                <a:hlinkClick r:id="rId2"/>
              </a:rPr>
              <a:t>http://cran.utstat.utoronto.ca/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Download R studio (IDE) at: </a:t>
            </a:r>
            <a:r>
              <a:rPr lang="en-CA" dirty="0">
                <a:hlinkClick r:id="rId3"/>
              </a:rPr>
              <a:t>https://www.rstudio.com/products/rstudio/download/#download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Note: mac users may be prompted to download </a:t>
            </a:r>
            <a:r>
              <a:rPr lang="en-CA" dirty="0" err="1"/>
              <a:t>xcode</a:t>
            </a:r>
            <a:r>
              <a:rPr lang="en-CA" dirty="0"/>
              <a:t> of you don’t have it, just allow that download too</a:t>
            </a:r>
          </a:p>
        </p:txBody>
      </p:sp>
    </p:spTree>
    <p:extLst>
      <p:ext uri="{BB962C8B-B14F-4D97-AF65-F5344CB8AC3E}">
        <p14:creationId xmlns:p14="http://schemas.microsoft.com/office/powerpoint/2010/main" val="299496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9AC5-6DCF-41F3-8A70-8FC7A0D7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3255-2A25-4BF5-AD2A-8AA18139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5436096" cy="4267200"/>
          </a:xfrm>
        </p:spPr>
        <p:txBody>
          <a:bodyPr/>
          <a:lstStyle/>
          <a:p>
            <a:r>
              <a:rPr lang="en-CA" dirty="0"/>
              <a:t>Text Mining with R</a:t>
            </a:r>
          </a:p>
          <a:p>
            <a:pPr lvl="1"/>
            <a:r>
              <a:rPr lang="en-CA" dirty="0">
                <a:hlinkClick r:id="rId3"/>
              </a:rPr>
              <a:t>Full PDF available online here</a:t>
            </a:r>
          </a:p>
          <a:p>
            <a:r>
              <a:rPr lang="en-CA" dirty="0"/>
              <a:t>To request your own twitter account archive to analyse, </a:t>
            </a:r>
            <a:r>
              <a:rPr lang="en-CA" dirty="0">
                <a:hlinkClick r:id="rId4"/>
              </a:rPr>
              <a:t>click here</a:t>
            </a:r>
            <a:endParaRPr lang="en-CA" dirty="0"/>
          </a:p>
          <a:p>
            <a:endParaRPr lang="en-CA" dirty="0">
              <a:hlinkClick r:id="rId3"/>
            </a:endParaRPr>
          </a:p>
          <a:p>
            <a:pPr marL="0" indent="0">
              <a:buNone/>
            </a:pPr>
            <a:endParaRPr lang="en-CA" dirty="0">
              <a:hlinkClick r:id="rId3"/>
            </a:endParaRPr>
          </a:p>
          <a:p>
            <a:endParaRPr lang="en-CA" dirty="0"/>
          </a:p>
        </p:txBody>
      </p:sp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05B35621-25B2-42FA-9BD2-0815CD9F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74" y="620688"/>
            <a:ext cx="433494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5C5F-12B4-4249-AE41-A9EDF95A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DA7E-5D9A-4851-8DD6-B65B4BD2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36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485</TotalTime>
  <Words>280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Century Gothic</vt:lpstr>
      <vt:lpstr>Mesh</vt:lpstr>
      <vt:lpstr>Intro to Big Data - Text Mining</vt:lpstr>
      <vt:lpstr>Table of Contents</vt:lpstr>
      <vt:lpstr>What is Big Data and Text Mining? </vt:lpstr>
      <vt:lpstr>Brief introduction to R</vt:lpstr>
      <vt:lpstr>Additional Readings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</dc:title>
  <dc:creator>Harrison Hart</dc:creator>
  <cp:lastModifiedBy>Harrison Hart</cp:lastModifiedBy>
  <cp:revision>17</cp:revision>
  <dcterms:created xsi:type="dcterms:W3CDTF">2018-01-25T22:45:29Z</dcterms:created>
  <dcterms:modified xsi:type="dcterms:W3CDTF">2018-02-15T22:34:29Z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