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76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4" Type="http://schemas.openxmlformats.org/officeDocument/2006/relationships/image" Target="../media/image8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svg"/><Relationship Id="rId1" Type="http://schemas.openxmlformats.org/officeDocument/2006/relationships/image" Target="../media/image102.png"/><Relationship Id="rId6" Type="http://schemas.openxmlformats.org/officeDocument/2006/relationships/image" Target="../media/image107.svg"/><Relationship Id="rId5" Type="http://schemas.openxmlformats.org/officeDocument/2006/relationships/image" Target="../media/image106.png"/><Relationship Id="rId4" Type="http://schemas.openxmlformats.org/officeDocument/2006/relationships/image" Target="../media/image10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111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15.svg"/><Relationship Id="rId5" Type="http://schemas.openxmlformats.org/officeDocument/2006/relationships/image" Target="../media/image114.png"/><Relationship Id="rId4" Type="http://schemas.openxmlformats.org/officeDocument/2006/relationships/image" Target="../media/image113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svg"/><Relationship Id="rId1" Type="http://schemas.openxmlformats.org/officeDocument/2006/relationships/image" Target="../media/image116.png"/><Relationship Id="rId6" Type="http://schemas.openxmlformats.org/officeDocument/2006/relationships/image" Target="../media/image121.svg"/><Relationship Id="rId5" Type="http://schemas.openxmlformats.org/officeDocument/2006/relationships/image" Target="../media/image120.png"/><Relationship Id="rId4" Type="http://schemas.openxmlformats.org/officeDocument/2006/relationships/image" Target="../media/image119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3.svg"/><Relationship Id="rId1" Type="http://schemas.openxmlformats.org/officeDocument/2006/relationships/image" Target="../media/image122.png"/><Relationship Id="rId6" Type="http://schemas.openxmlformats.org/officeDocument/2006/relationships/image" Target="../media/image125.svg"/><Relationship Id="rId5" Type="http://schemas.openxmlformats.org/officeDocument/2006/relationships/image" Target="../media/image124.png"/><Relationship Id="rId4" Type="http://schemas.openxmlformats.org/officeDocument/2006/relationships/image" Target="../media/image47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svg"/><Relationship Id="rId1" Type="http://schemas.openxmlformats.org/officeDocument/2006/relationships/image" Target="../media/image126.png"/><Relationship Id="rId6" Type="http://schemas.openxmlformats.org/officeDocument/2006/relationships/image" Target="../media/image131.svg"/><Relationship Id="rId5" Type="http://schemas.openxmlformats.org/officeDocument/2006/relationships/image" Target="../media/image130.png"/><Relationship Id="rId4" Type="http://schemas.openxmlformats.org/officeDocument/2006/relationships/image" Target="../media/image129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svg"/><Relationship Id="rId1" Type="http://schemas.openxmlformats.org/officeDocument/2006/relationships/image" Target="../media/image132.png"/><Relationship Id="rId6" Type="http://schemas.openxmlformats.org/officeDocument/2006/relationships/image" Target="../media/image137.svg"/><Relationship Id="rId5" Type="http://schemas.openxmlformats.org/officeDocument/2006/relationships/image" Target="../media/image136.png"/><Relationship Id="rId4" Type="http://schemas.openxmlformats.org/officeDocument/2006/relationships/image" Target="../media/image135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svg"/><Relationship Id="rId1" Type="http://schemas.openxmlformats.org/officeDocument/2006/relationships/image" Target="../media/image138.png"/><Relationship Id="rId6" Type="http://schemas.openxmlformats.org/officeDocument/2006/relationships/image" Target="../media/image143.svg"/><Relationship Id="rId5" Type="http://schemas.openxmlformats.org/officeDocument/2006/relationships/image" Target="../media/image142.png"/><Relationship Id="rId4" Type="http://schemas.openxmlformats.org/officeDocument/2006/relationships/image" Target="../media/image141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svg"/><Relationship Id="rId1" Type="http://schemas.openxmlformats.org/officeDocument/2006/relationships/image" Target="../media/image144.png"/><Relationship Id="rId6" Type="http://schemas.openxmlformats.org/officeDocument/2006/relationships/image" Target="../media/image149.svg"/><Relationship Id="rId5" Type="http://schemas.openxmlformats.org/officeDocument/2006/relationships/image" Target="../media/image148.png"/><Relationship Id="rId4" Type="http://schemas.openxmlformats.org/officeDocument/2006/relationships/image" Target="../media/image14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svg"/><Relationship Id="rId9" Type="http://schemas.openxmlformats.org/officeDocument/2006/relationships/image" Target="../media/image66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77.svg"/><Relationship Id="rId4" Type="http://schemas.openxmlformats.org/officeDocument/2006/relationships/image" Target="../media/image71.svg"/><Relationship Id="rId9" Type="http://schemas.openxmlformats.org/officeDocument/2006/relationships/image" Target="../media/image76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4" Type="http://schemas.openxmlformats.org/officeDocument/2006/relationships/image" Target="../media/image8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sv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svg"/><Relationship Id="rId1" Type="http://schemas.openxmlformats.org/officeDocument/2006/relationships/image" Target="../media/image94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svg"/><Relationship Id="rId1" Type="http://schemas.openxmlformats.org/officeDocument/2006/relationships/image" Target="../media/image102.png"/><Relationship Id="rId6" Type="http://schemas.openxmlformats.org/officeDocument/2006/relationships/image" Target="../media/image107.svg"/><Relationship Id="rId5" Type="http://schemas.openxmlformats.org/officeDocument/2006/relationships/image" Target="../media/image106.png"/><Relationship Id="rId4" Type="http://schemas.openxmlformats.org/officeDocument/2006/relationships/image" Target="../media/image10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111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15.svg"/><Relationship Id="rId5" Type="http://schemas.openxmlformats.org/officeDocument/2006/relationships/image" Target="../media/image114.png"/><Relationship Id="rId4" Type="http://schemas.openxmlformats.org/officeDocument/2006/relationships/image" Target="../media/image113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svg"/><Relationship Id="rId1" Type="http://schemas.openxmlformats.org/officeDocument/2006/relationships/image" Target="../media/image116.png"/><Relationship Id="rId6" Type="http://schemas.openxmlformats.org/officeDocument/2006/relationships/image" Target="../media/image121.svg"/><Relationship Id="rId5" Type="http://schemas.openxmlformats.org/officeDocument/2006/relationships/image" Target="../media/image120.png"/><Relationship Id="rId4" Type="http://schemas.openxmlformats.org/officeDocument/2006/relationships/image" Target="../media/image119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3.svg"/><Relationship Id="rId1" Type="http://schemas.openxmlformats.org/officeDocument/2006/relationships/image" Target="../media/image122.png"/><Relationship Id="rId6" Type="http://schemas.openxmlformats.org/officeDocument/2006/relationships/image" Target="../media/image125.svg"/><Relationship Id="rId5" Type="http://schemas.openxmlformats.org/officeDocument/2006/relationships/image" Target="../media/image124.png"/><Relationship Id="rId4" Type="http://schemas.openxmlformats.org/officeDocument/2006/relationships/image" Target="../media/image47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svg"/><Relationship Id="rId1" Type="http://schemas.openxmlformats.org/officeDocument/2006/relationships/image" Target="../media/image126.png"/><Relationship Id="rId6" Type="http://schemas.openxmlformats.org/officeDocument/2006/relationships/image" Target="../media/image131.svg"/><Relationship Id="rId5" Type="http://schemas.openxmlformats.org/officeDocument/2006/relationships/image" Target="../media/image130.png"/><Relationship Id="rId4" Type="http://schemas.openxmlformats.org/officeDocument/2006/relationships/image" Target="../media/image129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svg"/><Relationship Id="rId1" Type="http://schemas.openxmlformats.org/officeDocument/2006/relationships/image" Target="../media/image132.png"/><Relationship Id="rId6" Type="http://schemas.openxmlformats.org/officeDocument/2006/relationships/image" Target="../media/image137.svg"/><Relationship Id="rId5" Type="http://schemas.openxmlformats.org/officeDocument/2006/relationships/image" Target="../media/image136.png"/><Relationship Id="rId4" Type="http://schemas.openxmlformats.org/officeDocument/2006/relationships/image" Target="../media/image135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svg"/><Relationship Id="rId1" Type="http://schemas.openxmlformats.org/officeDocument/2006/relationships/image" Target="../media/image138.png"/><Relationship Id="rId6" Type="http://schemas.openxmlformats.org/officeDocument/2006/relationships/image" Target="../media/image143.svg"/><Relationship Id="rId5" Type="http://schemas.openxmlformats.org/officeDocument/2006/relationships/image" Target="../media/image142.png"/><Relationship Id="rId4" Type="http://schemas.openxmlformats.org/officeDocument/2006/relationships/image" Target="../media/image141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svg"/><Relationship Id="rId1" Type="http://schemas.openxmlformats.org/officeDocument/2006/relationships/image" Target="../media/image144.png"/><Relationship Id="rId6" Type="http://schemas.openxmlformats.org/officeDocument/2006/relationships/image" Target="../media/image149.svg"/><Relationship Id="rId5" Type="http://schemas.openxmlformats.org/officeDocument/2006/relationships/image" Target="../media/image148.png"/><Relationship Id="rId4" Type="http://schemas.openxmlformats.org/officeDocument/2006/relationships/image" Target="../media/image14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svg"/><Relationship Id="rId9" Type="http://schemas.openxmlformats.org/officeDocument/2006/relationships/image" Target="../media/image6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2B858-0DC8-4126-B838-BC00F21D27E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E6065F-3C37-43F0-AE0E-5E1CE0C2C3C8}">
      <dgm:prSet/>
      <dgm:spPr/>
      <dgm:t>
        <a:bodyPr/>
        <a:lstStyle/>
        <a:p>
          <a:r>
            <a:rPr lang="en-US" b="0" i="0" baseline="0"/>
            <a:t>Definition: The long-term heating of Earth due to human activities.</a:t>
          </a:r>
          <a:endParaRPr lang="en-US"/>
        </a:p>
      </dgm:t>
    </dgm:pt>
    <dgm:pt modelId="{7A9D5429-1EC8-4C16-A92E-E8758C8FCD6B}" type="parTrans" cxnId="{6D2D53A6-FF08-4ED5-983A-19866B69C22A}">
      <dgm:prSet/>
      <dgm:spPr/>
      <dgm:t>
        <a:bodyPr/>
        <a:lstStyle/>
        <a:p>
          <a:endParaRPr lang="en-US"/>
        </a:p>
      </dgm:t>
    </dgm:pt>
    <dgm:pt modelId="{69C9E6AC-8E29-402D-AD2C-1832CD9602BC}" type="sibTrans" cxnId="{6D2D53A6-FF08-4ED5-983A-19866B69C22A}">
      <dgm:prSet/>
      <dgm:spPr/>
      <dgm:t>
        <a:bodyPr/>
        <a:lstStyle/>
        <a:p>
          <a:endParaRPr lang="en-US"/>
        </a:p>
      </dgm:t>
    </dgm:pt>
    <dgm:pt modelId="{939E6DEF-5F61-4A18-AEE1-DE30E4EAA67E}">
      <dgm:prSet/>
      <dgm:spPr/>
      <dgm:t>
        <a:bodyPr/>
        <a:lstStyle/>
        <a:p>
          <a:r>
            <a:rPr lang="en-US" b="0" i="0" baseline="0"/>
            <a:t>Key drivers: Greenhouse gases, deforestation, industrial activities.</a:t>
          </a:r>
          <a:endParaRPr lang="en-US"/>
        </a:p>
      </dgm:t>
    </dgm:pt>
    <dgm:pt modelId="{2D18E0E7-483A-47A9-A860-ECAAF9E81FB1}" type="parTrans" cxnId="{BCC50E55-FAE0-4626-8EB9-6F0A5EFDA2BD}">
      <dgm:prSet/>
      <dgm:spPr/>
      <dgm:t>
        <a:bodyPr/>
        <a:lstStyle/>
        <a:p>
          <a:endParaRPr lang="en-US"/>
        </a:p>
      </dgm:t>
    </dgm:pt>
    <dgm:pt modelId="{3074B5FC-442E-4C91-97B7-934DCF445246}" type="sibTrans" cxnId="{BCC50E55-FAE0-4626-8EB9-6F0A5EFDA2BD}">
      <dgm:prSet/>
      <dgm:spPr/>
      <dgm:t>
        <a:bodyPr/>
        <a:lstStyle/>
        <a:p>
          <a:endParaRPr lang="en-US"/>
        </a:p>
      </dgm:t>
    </dgm:pt>
    <dgm:pt modelId="{F5C383B3-837C-410A-AB1F-98DD6D7D4763}">
      <dgm:prSet/>
      <dgm:spPr/>
      <dgm:t>
        <a:bodyPr/>
        <a:lstStyle/>
        <a:p>
          <a:r>
            <a:rPr lang="en-US" b="0" i="0" baseline="0"/>
            <a:t>Importance: Impacts on ecosystems, economies, and human health.</a:t>
          </a:r>
          <a:endParaRPr lang="en-US"/>
        </a:p>
      </dgm:t>
    </dgm:pt>
    <dgm:pt modelId="{F3B0AB94-20D2-48A7-BC30-A705AFA700EF}" type="parTrans" cxnId="{2411D859-EAEC-49EC-876A-79048B5E2782}">
      <dgm:prSet/>
      <dgm:spPr/>
      <dgm:t>
        <a:bodyPr/>
        <a:lstStyle/>
        <a:p>
          <a:endParaRPr lang="en-US"/>
        </a:p>
      </dgm:t>
    </dgm:pt>
    <dgm:pt modelId="{9429A66E-389A-4062-BB47-F0AABB7E466A}" type="sibTrans" cxnId="{2411D859-EAEC-49EC-876A-79048B5E2782}">
      <dgm:prSet/>
      <dgm:spPr/>
      <dgm:t>
        <a:bodyPr/>
        <a:lstStyle/>
        <a:p>
          <a:endParaRPr lang="en-US"/>
        </a:p>
      </dgm:t>
    </dgm:pt>
    <dgm:pt modelId="{7B9ACDDC-D0EE-4173-A4E7-7FA816D2AAA1}">
      <dgm:prSet/>
      <dgm:spPr/>
      <dgm:t>
        <a:bodyPr/>
        <a:lstStyle/>
        <a:p>
          <a:r>
            <a:rPr lang="en-US" b="0" i="0" baseline="0"/>
            <a:t>Supporting visuals: Graph of temperature rise over decades with key milestones marked.</a:t>
          </a:r>
          <a:endParaRPr lang="en-US"/>
        </a:p>
      </dgm:t>
    </dgm:pt>
    <dgm:pt modelId="{20FEBFD0-C3CD-45BF-9103-0A5F45AD0F83}" type="parTrans" cxnId="{3DFB8197-7D5D-45DD-B1C6-D3702D51211B}">
      <dgm:prSet/>
      <dgm:spPr/>
      <dgm:t>
        <a:bodyPr/>
        <a:lstStyle/>
        <a:p>
          <a:endParaRPr lang="en-US"/>
        </a:p>
      </dgm:t>
    </dgm:pt>
    <dgm:pt modelId="{A06B1D85-EB65-4C8B-BC39-7FC723B30ACF}" type="sibTrans" cxnId="{3DFB8197-7D5D-45DD-B1C6-D3702D51211B}">
      <dgm:prSet/>
      <dgm:spPr/>
      <dgm:t>
        <a:bodyPr/>
        <a:lstStyle/>
        <a:p>
          <a:endParaRPr lang="en-US"/>
        </a:p>
      </dgm:t>
    </dgm:pt>
    <dgm:pt modelId="{A053C8EE-6A64-4F22-BD23-5A1D2C029F9C}">
      <dgm:prSet/>
      <dgm:spPr/>
      <dgm:t>
        <a:bodyPr/>
        <a:lstStyle/>
        <a:p>
          <a:r>
            <a:rPr lang="en-US" b="0" i="0" baseline="0"/>
            <a:t>Quote: "Global warming is not a prediction. It is happening." - James Hansen</a:t>
          </a:r>
          <a:endParaRPr lang="en-US"/>
        </a:p>
      </dgm:t>
    </dgm:pt>
    <dgm:pt modelId="{3B3924CD-034C-466F-AB5E-963CBD5FD9C9}" type="parTrans" cxnId="{4E167182-FE93-4CDD-934B-D401AAFE26A4}">
      <dgm:prSet/>
      <dgm:spPr/>
      <dgm:t>
        <a:bodyPr/>
        <a:lstStyle/>
        <a:p>
          <a:endParaRPr lang="en-US"/>
        </a:p>
      </dgm:t>
    </dgm:pt>
    <dgm:pt modelId="{2EADE452-D2DF-424D-BB68-35FEFF05FC5B}" type="sibTrans" cxnId="{4E167182-FE93-4CDD-934B-D401AAFE26A4}">
      <dgm:prSet/>
      <dgm:spPr/>
      <dgm:t>
        <a:bodyPr/>
        <a:lstStyle/>
        <a:p>
          <a:endParaRPr lang="en-US"/>
        </a:p>
      </dgm:t>
    </dgm:pt>
    <dgm:pt modelId="{06FD1A0B-B2EC-40FB-B866-8171F4AC6FF2}" type="pres">
      <dgm:prSet presAssocID="{FB22B858-0DC8-4126-B838-BC00F21D27E4}" presName="outerComposite" presStyleCnt="0">
        <dgm:presLayoutVars>
          <dgm:chMax val="5"/>
          <dgm:dir/>
          <dgm:resizeHandles val="exact"/>
        </dgm:presLayoutVars>
      </dgm:prSet>
      <dgm:spPr/>
    </dgm:pt>
    <dgm:pt modelId="{CFBA42C7-D250-46D9-B655-1ADAA9CF0EDA}" type="pres">
      <dgm:prSet presAssocID="{FB22B858-0DC8-4126-B838-BC00F21D27E4}" presName="dummyMaxCanvas" presStyleCnt="0">
        <dgm:presLayoutVars/>
      </dgm:prSet>
      <dgm:spPr/>
    </dgm:pt>
    <dgm:pt modelId="{B938719F-A9AA-46BF-932A-C40801668D69}" type="pres">
      <dgm:prSet presAssocID="{FB22B858-0DC8-4126-B838-BC00F21D27E4}" presName="FiveNodes_1" presStyleLbl="node1" presStyleIdx="0" presStyleCnt="5">
        <dgm:presLayoutVars>
          <dgm:bulletEnabled val="1"/>
        </dgm:presLayoutVars>
      </dgm:prSet>
      <dgm:spPr/>
    </dgm:pt>
    <dgm:pt modelId="{B7D2E31C-F986-497B-8F21-5C03F9EE3C81}" type="pres">
      <dgm:prSet presAssocID="{FB22B858-0DC8-4126-B838-BC00F21D27E4}" presName="FiveNodes_2" presStyleLbl="node1" presStyleIdx="1" presStyleCnt="5">
        <dgm:presLayoutVars>
          <dgm:bulletEnabled val="1"/>
        </dgm:presLayoutVars>
      </dgm:prSet>
      <dgm:spPr/>
    </dgm:pt>
    <dgm:pt modelId="{1A6DBF88-51F3-475F-8CDB-F1EF992A97EC}" type="pres">
      <dgm:prSet presAssocID="{FB22B858-0DC8-4126-B838-BC00F21D27E4}" presName="FiveNodes_3" presStyleLbl="node1" presStyleIdx="2" presStyleCnt="5">
        <dgm:presLayoutVars>
          <dgm:bulletEnabled val="1"/>
        </dgm:presLayoutVars>
      </dgm:prSet>
      <dgm:spPr/>
    </dgm:pt>
    <dgm:pt modelId="{3540F8D0-6A5B-4269-934F-05E90DBD86CE}" type="pres">
      <dgm:prSet presAssocID="{FB22B858-0DC8-4126-B838-BC00F21D27E4}" presName="FiveNodes_4" presStyleLbl="node1" presStyleIdx="3" presStyleCnt="5">
        <dgm:presLayoutVars>
          <dgm:bulletEnabled val="1"/>
        </dgm:presLayoutVars>
      </dgm:prSet>
      <dgm:spPr/>
    </dgm:pt>
    <dgm:pt modelId="{D8C6BA44-9CEB-4092-B9CC-E300AAB382AE}" type="pres">
      <dgm:prSet presAssocID="{FB22B858-0DC8-4126-B838-BC00F21D27E4}" presName="FiveNodes_5" presStyleLbl="node1" presStyleIdx="4" presStyleCnt="5">
        <dgm:presLayoutVars>
          <dgm:bulletEnabled val="1"/>
        </dgm:presLayoutVars>
      </dgm:prSet>
      <dgm:spPr/>
    </dgm:pt>
    <dgm:pt modelId="{5BEB29CB-71BD-4064-BF69-80A38B2130E6}" type="pres">
      <dgm:prSet presAssocID="{FB22B858-0DC8-4126-B838-BC00F21D27E4}" presName="FiveConn_1-2" presStyleLbl="fgAccFollowNode1" presStyleIdx="0" presStyleCnt="4">
        <dgm:presLayoutVars>
          <dgm:bulletEnabled val="1"/>
        </dgm:presLayoutVars>
      </dgm:prSet>
      <dgm:spPr/>
    </dgm:pt>
    <dgm:pt modelId="{C699405D-700B-497C-85F9-474C6290853A}" type="pres">
      <dgm:prSet presAssocID="{FB22B858-0DC8-4126-B838-BC00F21D27E4}" presName="FiveConn_2-3" presStyleLbl="fgAccFollowNode1" presStyleIdx="1" presStyleCnt="4">
        <dgm:presLayoutVars>
          <dgm:bulletEnabled val="1"/>
        </dgm:presLayoutVars>
      </dgm:prSet>
      <dgm:spPr/>
    </dgm:pt>
    <dgm:pt modelId="{3F11AB17-5E40-4050-B008-092962880B65}" type="pres">
      <dgm:prSet presAssocID="{FB22B858-0DC8-4126-B838-BC00F21D27E4}" presName="FiveConn_3-4" presStyleLbl="fgAccFollowNode1" presStyleIdx="2" presStyleCnt="4">
        <dgm:presLayoutVars>
          <dgm:bulletEnabled val="1"/>
        </dgm:presLayoutVars>
      </dgm:prSet>
      <dgm:spPr/>
    </dgm:pt>
    <dgm:pt modelId="{7E14E0F1-0E26-45DF-9156-3FA56EC38B2E}" type="pres">
      <dgm:prSet presAssocID="{FB22B858-0DC8-4126-B838-BC00F21D27E4}" presName="FiveConn_4-5" presStyleLbl="fgAccFollowNode1" presStyleIdx="3" presStyleCnt="4">
        <dgm:presLayoutVars>
          <dgm:bulletEnabled val="1"/>
        </dgm:presLayoutVars>
      </dgm:prSet>
      <dgm:spPr/>
    </dgm:pt>
    <dgm:pt modelId="{79E1AA84-B8BC-4C31-A1F6-6AA5CC49331F}" type="pres">
      <dgm:prSet presAssocID="{FB22B858-0DC8-4126-B838-BC00F21D27E4}" presName="FiveNodes_1_text" presStyleLbl="node1" presStyleIdx="4" presStyleCnt="5">
        <dgm:presLayoutVars>
          <dgm:bulletEnabled val="1"/>
        </dgm:presLayoutVars>
      </dgm:prSet>
      <dgm:spPr/>
    </dgm:pt>
    <dgm:pt modelId="{3BBC78F2-1325-4673-A674-1A51D2575051}" type="pres">
      <dgm:prSet presAssocID="{FB22B858-0DC8-4126-B838-BC00F21D27E4}" presName="FiveNodes_2_text" presStyleLbl="node1" presStyleIdx="4" presStyleCnt="5">
        <dgm:presLayoutVars>
          <dgm:bulletEnabled val="1"/>
        </dgm:presLayoutVars>
      </dgm:prSet>
      <dgm:spPr/>
    </dgm:pt>
    <dgm:pt modelId="{F51D4A04-870D-4F26-BF04-A74BFF519099}" type="pres">
      <dgm:prSet presAssocID="{FB22B858-0DC8-4126-B838-BC00F21D27E4}" presName="FiveNodes_3_text" presStyleLbl="node1" presStyleIdx="4" presStyleCnt="5">
        <dgm:presLayoutVars>
          <dgm:bulletEnabled val="1"/>
        </dgm:presLayoutVars>
      </dgm:prSet>
      <dgm:spPr/>
    </dgm:pt>
    <dgm:pt modelId="{B164EEFB-9591-4128-91EE-F3A5E82BD7A1}" type="pres">
      <dgm:prSet presAssocID="{FB22B858-0DC8-4126-B838-BC00F21D27E4}" presName="FiveNodes_4_text" presStyleLbl="node1" presStyleIdx="4" presStyleCnt="5">
        <dgm:presLayoutVars>
          <dgm:bulletEnabled val="1"/>
        </dgm:presLayoutVars>
      </dgm:prSet>
      <dgm:spPr/>
    </dgm:pt>
    <dgm:pt modelId="{0B618B65-C24D-4573-AA95-27F609F5B083}" type="pres">
      <dgm:prSet presAssocID="{FB22B858-0DC8-4126-B838-BC00F21D27E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D7AC31E-3FF0-405A-97EB-5D7B487E82E2}" type="presOf" srcId="{FB22B858-0DC8-4126-B838-BC00F21D27E4}" destId="{06FD1A0B-B2EC-40FB-B866-8171F4AC6FF2}" srcOrd="0" destOrd="0" presId="urn:microsoft.com/office/officeart/2005/8/layout/vProcess5"/>
    <dgm:cxn modelId="{8D744F27-8E6F-49F3-A175-1E8B2A13610F}" type="presOf" srcId="{9429A66E-389A-4062-BB47-F0AABB7E466A}" destId="{3F11AB17-5E40-4050-B008-092962880B65}" srcOrd="0" destOrd="0" presId="urn:microsoft.com/office/officeart/2005/8/layout/vProcess5"/>
    <dgm:cxn modelId="{5AC1C62B-43B0-4747-A60B-C116D13323DC}" type="presOf" srcId="{A053C8EE-6A64-4F22-BD23-5A1D2C029F9C}" destId="{0B618B65-C24D-4573-AA95-27F609F5B083}" srcOrd="1" destOrd="0" presId="urn:microsoft.com/office/officeart/2005/8/layout/vProcess5"/>
    <dgm:cxn modelId="{D407B22D-7D83-4C3D-9BD9-767FD94417B1}" type="presOf" srcId="{F5C383B3-837C-410A-AB1F-98DD6D7D4763}" destId="{1A6DBF88-51F3-475F-8CDB-F1EF992A97EC}" srcOrd="0" destOrd="0" presId="urn:microsoft.com/office/officeart/2005/8/layout/vProcess5"/>
    <dgm:cxn modelId="{CFC8733D-57AA-4912-A487-823C59662C76}" type="presOf" srcId="{3074B5FC-442E-4C91-97B7-934DCF445246}" destId="{C699405D-700B-497C-85F9-474C6290853A}" srcOrd="0" destOrd="0" presId="urn:microsoft.com/office/officeart/2005/8/layout/vProcess5"/>
    <dgm:cxn modelId="{5569E045-74FD-4039-A378-73FCB59616AA}" type="presOf" srcId="{7B9ACDDC-D0EE-4173-A4E7-7FA816D2AAA1}" destId="{B164EEFB-9591-4128-91EE-F3A5E82BD7A1}" srcOrd="1" destOrd="0" presId="urn:microsoft.com/office/officeart/2005/8/layout/vProcess5"/>
    <dgm:cxn modelId="{143EF747-698A-44AC-B8E7-E9D17EE7BFC7}" type="presOf" srcId="{73E6065F-3C37-43F0-AE0E-5E1CE0C2C3C8}" destId="{79E1AA84-B8BC-4C31-A1F6-6AA5CC49331F}" srcOrd="1" destOrd="0" presId="urn:microsoft.com/office/officeart/2005/8/layout/vProcess5"/>
    <dgm:cxn modelId="{A11BA248-47B5-41BD-980E-46E2285C2357}" type="presOf" srcId="{A06B1D85-EB65-4C8B-BC39-7FC723B30ACF}" destId="{7E14E0F1-0E26-45DF-9156-3FA56EC38B2E}" srcOrd="0" destOrd="0" presId="urn:microsoft.com/office/officeart/2005/8/layout/vProcess5"/>
    <dgm:cxn modelId="{AF7DED4B-7D8B-4E74-AA8F-B166E9B76131}" type="presOf" srcId="{939E6DEF-5F61-4A18-AEE1-DE30E4EAA67E}" destId="{B7D2E31C-F986-497B-8F21-5C03F9EE3C81}" srcOrd="0" destOrd="0" presId="urn:microsoft.com/office/officeart/2005/8/layout/vProcess5"/>
    <dgm:cxn modelId="{EC21A872-258B-47A3-9371-1D201A1E69AC}" type="presOf" srcId="{A053C8EE-6A64-4F22-BD23-5A1D2C029F9C}" destId="{D8C6BA44-9CEB-4092-B9CC-E300AAB382AE}" srcOrd="0" destOrd="0" presId="urn:microsoft.com/office/officeart/2005/8/layout/vProcess5"/>
    <dgm:cxn modelId="{BCC50E55-FAE0-4626-8EB9-6F0A5EFDA2BD}" srcId="{FB22B858-0DC8-4126-B838-BC00F21D27E4}" destId="{939E6DEF-5F61-4A18-AEE1-DE30E4EAA67E}" srcOrd="1" destOrd="0" parTransId="{2D18E0E7-483A-47A9-A860-ECAAF9E81FB1}" sibTransId="{3074B5FC-442E-4C91-97B7-934DCF445246}"/>
    <dgm:cxn modelId="{2411D859-EAEC-49EC-876A-79048B5E2782}" srcId="{FB22B858-0DC8-4126-B838-BC00F21D27E4}" destId="{F5C383B3-837C-410A-AB1F-98DD6D7D4763}" srcOrd="2" destOrd="0" parTransId="{F3B0AB94-20D2-48A7-BC30-A705AFA700EF}" sibTransId="{9429A66E-389A-4062-BB47-F0AABB7E466A}"/>
    <dgm:cxn modelId="{4E167182-FE93-4CDD-934B-D401AAFE26A4}" srcId="{FB22B858-0DC8-4126-B838-BC00F21D27E4}" destId="{A053C8EE-6A64-4F22-BD23-5A1D2C029F9C}" srcOrd="4" destOrd="0" parTransId="{3B3924CD-034C-466F-AB5E-963CBD5FD9C9}" sibTransId="{2EADE452-D2DF-424D-BB68-35FEFF05FC5B}"/>
    <dgm:cxn modelId="{73CC2091-FFA2-4910-A2A7-A93F67A8152E}" type="presOf" srcId="{73E6065F-3C37-43F0-AE0E-5E1CE0C2C3C8}" destId="{B938719F-A9AA-46BF-932A-C40801668D69}" srcOrd="0" destOrd="0" presId="urn:microsoft.com/office/officeart/2005/8/layout/vProcess5"/>
    <dgm:cxn modelId="{3DFB8197-7D5D-45DD-B1C6-D3702D51211B}" srcId="{FB22B858-0DC8-4126-B838-BC00F21D27E4}" destId="{7B9ACDDC-D0EE-4173-A4E7-7FA816D2AAA1}" srcOrd="3" destOrd="0" parTransId="{20FEBFD0-C3CD-45BF-9103-0A5F45AD0F83}" sibTransId="{A06B1D85-EB65-4C8B-BC39-7FC723B30ACF}"/>
    <dgm:cxn modelId="{E3B2B99E-AF7C-47CB-8C0F-71C814DEF83D}" type="presOf" srcId="{69C9E6AC-8E29-402D-AD2C-1832CD9602BC}" destId="{5BEB29CB-71BD-4064-BF69-80A38B2130E6}" srcOrd="0" destOrd="0" presId="urn:microsoft.com/office/officeart/2005/8/layout/vProcess5"/>
    <dgm:cxn modelId="{6D2D53A6-FF08-4ED5-983A-19866B69C22A}" srcId="{FB22B858-0DC8-4126-B838-BC00F21D27E4}" destId="{73E6065F-3C37-43F0-AE0E-5E1CE0C2C3C8}" srcOrd="0" destOrd="0" parTransId="{7A9D5429-1EC8-4C16-A92E-E8758C8FCD6B}" sibTransId="{69C9E6AC-8E29-402D-AD2C-1832CD9602BC}"/>
    <dgm:cxn modelId="{9ECF15AE-78AB-498B-9841-ADE78C830B7F}" type="presOf" srcId="{F5C383B3-837C-410A-AB1F-98DD6D7D4763}" destId="{F51D4A04-870D-4F26-BF04-A74BFF519099}" srcOrd="1" destOrd="0" presId="urn:microsoft.com/office/officeart/2005/8/layout/vProcess5"/>
    <dgm:cxn modelId="{6F3F9BC0-76EC-462C-AC1F-461389D57A54}" type="presOf" srcId="{7B9ACDDC-D0EE-4173-A4E7-7FA816D2AAA1}" destId="{3540F8D0-6A5B-4269-934F-05E90DBD86CE}" srcOrd="0" destOrd="0" presId="urn:microsoft.com/office/officeart/2005/8/layout/vProcess5"/>
    <dgm:cxn modelId="{707297D7-8810-42E1-9424-9A7F1BE88440}" type="presOf" srcId="{939E6DEF-5F61-4A18-AEE1-DE30E4EAA67E}" destId="{3BBC78F2-1325-4673-A674-1A51D2575051}" srcOrd="1" destOrd="0" presId="urn:microsoft.com/office/officeart/2005/8/layout/vProcess5"/>
    <dgm:cxn modelId="{4660A680-4C3E-4A83-A896-55CA7909D6F2}" type="presParOf" srcId="{06FD1A0B-B2EC-40FB-B866-8171F4AC6FF2}" destId="{CFBA42C7-D250-46D9-B655-1ADAA9CF0EDA}" srcOrd="0" destOrd="0" presId="urn:microsoft.com/office/officeart/2005/8/layout/vProcess5"/>
    <dgm:cxn modelId="{F1661FB8-10F5-4C6F-B35B-8D0C71A83B2C}" type="presParOf" srcId="{06FD1A0B-B2EC-40FB-B866-8171F4AC6FF2}" destId="{B938719F-A9AA-46BF-932A-C40801668D69}" srcOrd="1" destOrd="0" presId="urn:microsoft.com/office/officeart/2005/8/layout/vProcess5"/>
    <dgm:cxn modelId="{CF365D09-B0F7-4054-B915-3A6BA8144733}" type="presParOf" srcId="{06FD1A0B-B2EC-40FB-B866-8171F4AC6FF2}" destId="{B7D2E31C-F986-497B-8F21-5C03F9EE3C81}" srcOrd="2" destOrd="0" presId="urn:microsoft.com/office/officeart/2005/8/layout/vProcess5"/>
    <dgm:cxn modelId="{C7A13E0F-92D4-4603-8117-AD34EBD286EB}" type="presParOf" srcId="{06FD1A0B-B2EC-40FB-B866-8171F4AC6FF2}" destId="{1A6DBF88-51F3-475F-8CDB-F1EF992A97EC}" srcOrd="3" destOrd="0" presId="urn:microsoft.com/office/officeart/2005/8/layout/vProcess5"/>
    <dgm:cxn modelId="{66BC7213-9F0D-4D64-93D4-94EDD6450234}" type="presParOf" srcId="{06FD1A0B-B2EC-40FB-B866-8171F4AC6FF2}" destId="{3540F8D0-6A5B-4269-934F-05E90DBD86CE}" srcOrd="4" destOrd="0" presId="urn:microsoft.com/office/officeart/2005/8/layout/vProcess5"/>
    <dgm:cxn modelId="{C61F956D-CB6A-4499-B79E-2C54C07AE505}" type="presParOf" srcId="{06FD1A0B-B2EC-40FB-B866-8171F4AC6FF2}" destId="{D8C6BA44-9CEB-4092-B9CC-E300AAB382AE}" srcOrd="5" destOrd="0" presId="urn:microsoft.com/office/officeart/2005/8/layout/vProcess5"/>
    <dgm:cxn modelId="{C30566A0-E87E-4452-898B-AB0FAAC97FD6}" type="presParOf" srcId="{06FD1A0B-B2EC-40FB-B866-8171F4AC6FF2}" destId="{5BEB29CB-71BD-4064-BF69-80A38B2130E6}" srcOrd="6" destOrd="0" presId="urn:microsoft.com/office/officeart/2005/8/layout/vProcess5"/>
    <dgm:cxn modelId="{277FCFF9-0EAC-414E-A111-39516405F242}" type="presParOf" srcId="{06FD1A0B-B2EC-40FB-B866-8171F4AC6FF2}" destId="{C699405D-700B-497C-85F9-474C6290853A}" srcOrd="7" destOrd="0" presId="urn:microsoft.com/office/officeart/2005/8/layout/vProcess5"/>
    <dgm:cxn modelId="{B12ECCB9-89B4-4656-82A0-26AE2BFDE9BF}" type="presParOf" srcId="{06FD1A0B-B2EC-40FB-B866-8171F4AC6FF2}" destId="{3F11AB17-5E40-4050-B008-092962880B65}" srcOrd="8" destOrd="0" presId="urn:microsoft.com/office/officeart/2005/8/layout/vProcess5"/>
    <dgm:cxn modelId="{7744EB96-4CD4-4570-9DA6-73D0A26ED23F}" type="presParOf" srcId="{06FD1A0B-B2EC-40FB-B866-8171F4AC6FF2}" destId="{7E14E0F1-0E26-45DF-9156-3FA56EC38B2E}" srcOrd="9" destOrd="0" presId="urn:microsoft.com/office/officeart/2005/8/layout/vProcess5"/>
    <dgm:cxn modelId="{65A0787A-4C2A-47C1-B83D-677EAC3C0A76}" type="presParOf" srcId="{06FD1A0B-B2EC-40FB-B866-8171F4AC6FF2}" destId="{79E1AA84-B8BC-4C31-A1F6-6AA5CC49331F}" srcOrd="10" destOrd="0" presId="urn:microsoft.com/office/officeart/2005/8/layout/vProcess5"/>
    <dgm:cxn modelId="{6041979B-1306-4F84-A0DE-CE111F666C10}" type="presParOf" srcId="{06FD1A0B-B2EC-40FB-B866-8171F4AC6FF2}" destId="{3BBC78F2-1325-4673-A674-1A51D2575051}" srcOrd="11" destOrd="0" presId="urn:microsoft.com/office/officeart/2005/8/layout/vProcess5"/>
    <dgm:cxn modelId="{5F55E4B9-44C0-47D3-AD6D-1E8A605F4823}" type="presParOf" srcId="{06FD1A0B-B2EC-40FB-B866-8171F4AC6FF2}" destId="{F51D4A04-870D-4F26-BF04-A74BFF519099}" srcOrd="12" destOrd="0" presId="urn:microsoft.com/office/officeart/2005/8/layout/vProcess5"/>
    <dgm:cxn modelId="{CD04E816-B99E-4A60-BA48-8ABD01F23916}" type="presParOf" srcId="{06FD1A0B-B2EC-40FB-B866-8171F4AC6FF2}" destId="{B164EEFB-9591-4128-91EE-F3A5E82BD7A1}" srcOrd="13" destOrd="0" presId="urn:microsoft.com/office/officeart/2005/8/layout/vProcess5"/>
    <dgm:cxn modelId="{E7E7D564-19D0-4B8E-8517-EB75EA1EFDA5}" type="presParOf" srcId="{06FD1A0B-B2EC-40FB-B866-8171F4AC6FF2}" destId="{0B618B65-C24D-4573-AA95-27F609F5B08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C909F9-BFFA-4C4D-AA83-5598946605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FDB775-04B2-4FF3-B483-9FE0C022F0C5}">
      <dgm:prSet/>
      <dgm:spPr/>
      <dgm:t>
        <a:bodyPr/>
        <a:lstStyle/>
        <a:p>
          <a:r>
            <a:rPr lang="en-US" b="0" i="0" baseline="0" dirty="0"/>
            <a:t>Reducing Carbon Footprints.</a:t>
          </a:r>
          <a:endParaRPr lang="en-US" dirty="0"/>
        </a:p>
      </dgm:t>
    </dgm:pt>
    <dgm:pt modelId="{6E482523-8E17-4C57-A606-FAE0E168894B}" type="parTrans" cxnId="{AFE70B6C-BB7A-4103-B23E-BEB86EDB1656}">
      <dgm:prSet/>
      <dgm:spPr/>
      <dgm:t>
        <a:bodyPr/>
        <a:lstStyle/>
        <a:p>
          <a:endParaRPr lang="en-US"/>
        </a:p>
      </dgm:t>
    </dgm:pt>
    <dgm:pt modelId="{04269819-E5A0-457F-A4B7-07EA9EC8FB3D}" type="sibTrans" cxnId="{AFE70B6C-BB7A-4103-B23E-BEB86EDB1656}">
      <dgm:prSet/>
      <dgm:spPr/>
      <dgm:t>
        <a:bodyPr/>
        <a:lstStyle/>
        <a:p>
          <a:endParaRPr lang="en-US"/>
        </a:p>
      </dgm:t>
    </dgm:pt>
    <dgm:pt modelId="{1978B99E-AEEA-4A20-94FC-F806528554A5}">
      <dgm:prSet/>
      <dgm:spPr/>
      <dgm:t>
        <a:bodyPr/>
        <a:lstStyle/>
        <a:p>
          <a:r>
            <a:rPr lang="en-US" b="0" i="0" baseline="0"/>
            <a:t>Switch to public transport or biking.</a:t>
          </a:r>
          <a:endParaRPr lang="en-US"/>
        </a:p>
      </dgm:t>
    </dgm:pt>
    <dgm:pt modelId="{1F50D971-97FE-456E-975F-42A9B44A36D5}" type="parTrans" cxnId="{EB913721-4F3C-4EC1-A77C-5DC40CA094A2}">
      <dgm:prSet/>
      <dgm:spPr/>
      <dgm:t>
        <a:bodyPr/>
        <a:lstStyle/>
        <a:p>
          <a:endParaRPr lang="en-US"/>
        </a:p>
      </dgm:t>
    </dgm:pt>
    <dgm:pt modelId="{765531DC-B331-4B6C-817C-11F1A71C3F1D}" type="sibTrans" cxnId="{EB913721-4F3C-4EC1-A77C-5DC40CA094A2}">
      <dgm:prSet/>
      <dgm:spPr/>
      <dgm:t>
        <a:bodyPr/>
        <a:lstStyle/>
        <a:p>
          <a:endParaRPr lang="en-US"/>
        </a:p>
      </dgm:t>
    </dgm:pt>
    <dgm:pt modelId="{87DCE452-9390-4D8F-84EA-48FC2F060763}">
      <dgm:prSet/>
      <dgm:spPr/>
      <dgm:t>
        <a:bodyPr/>
        <a:lstStyle/>
        <a:p>
          <a:r>
            <a:rPr lang="en-US" b="0" i="0" baseline="0"/>
            <a:t>Reducing meat consumption.</a:t>
          </a:r>
          <a:endParaRPr lang="en-US"/>
        </a:p>
      </dgm:t>
    </dgm:pt>
    <dgm:pt modelId="{D8ADFCE7-18E7-4507-8236-1DC249E1C200}" type="parTrans" cxnId="{DE6A7926-63E7-4C55-9F6A-676F23EC10A0}">
      <dgm:prSet/>
      <dgm:spPr/>
      <dgm:t>
        <a:bodyPr/>
        <a:lstStyle/>
        <a:p>
          <a:endParaRPr lang="en-US"/>
        </a:p>
      </dgm:t>
    </dgm:pt>
    <dgm:pt modelId="{02505041-2746-4703-85DD-FC3E2663CF6D}" type="sibTrans" cxnId="{DE6A7926-63E7-4C55-9F6A-676F23EC10A0}">
      <dgm:prSet/>
      <dgm:spPr/>
      <dgm:t>
        <a:bodyPr/>
        <a:lstStyle/>
        <a:p>
          <a:endParaRPr lang="en-US"/>
        </a:p>
      </dgm:t>
    </dgm:pt>
    <dgm:pt modelId="{18DE132F-B0E3-4E99-99C3-FBEE6778C4B0}">
      <dgm:prSet/>
      <dgm:spPr/>
      <dgm:t>
        <a:bodyPr/>
        <a:lstStyle/>
        <a:p>
          <a:r>
            <a:rPr lang="en-US" b="0" i="0" baseline="0"/>
            <a:t>Energy-saving practices: LED lights, efficient appliances.</a:t>
          </a:r>
          <a:endParaRPr lang="en-US"/>
        </a:p>
      </dgm:t>
    </dgm:pt>
    <dgm:pt modelId="{B7BA23F5-3768-402E-A50D-E0AC3468C501}" type="parTrans" cxnId="{433E2385-C8FA-473E-A669-F1E7021235AD}">
      <dgm:prSet/>
      <dgm:spPr/>
      <dgm:t>
        <a:bodyPr/>
        <a:lstStyle/>
        <a:p>
          <a:endParaRPr lang="en-US"/>
        </a:p>
      </dgm:t>
    </dgm:pt>
    <dgm:pt modelId="{160B46A3-46E1-4690-84D9-1EA206613926}" type="sibTrans" cxnId="{433E2385-C8FA-473E-A669-F1E7021235AD}">
      <dgm:prSet/>
      <dgm:spPr/>
      <dgm:t>
        <a:bodyPr/>
        <a:lstStyle/>
        <a:p>
          <a:endParaRPr lang="en-US"/>
        </a:p>
      </dgm:t>
    </dgm:pt>
    <dgm:pt modelId="{0F617980-2C4B-43E0-B7EF-F7287F197E33}">
      <dgm:prSet/>
      <dgm:spPr/>
      <dgm:t>
        <a:bodyPr/>
        <a:lstStyle/>
        <a:p>
          <a:r>
            <a:rPr lang="en-US" b="0" i="0" baseline="0"/>
            <a:t>Interactive: Calculator for individual carbon footprint.</a:t>
          </a:r>
          <a:endParaRPr lang="en-US"/>
        </a:p>
      </dgm:t>
    </dgm:pt>
    <dgm:pt modelId="{71A5B009-495F-4244-A9F7-75D1CA41ECDB}" type="parTrans" cxnId="{E5F35FB7-9253-4A16-909F-BB1AC305CBB7}">
      <dgm:prSet/>
      <dgm:spPr/>
      <dgm:t>
        <a:bodyPr/>
        <a:lstStyle/>
        <a:p>
          <a:endParaRPr lang="en-US"/>
        </a:p>
      </dgm:t>
    </dgm:pt>
    <dgm:pt modelId="{99D556EF-2384-42BB-BE9C-B5835643CF25}" type="sibTrans" cxnId="{E5F35FB7-9253-4A16-909F-BB1AC305CBB7}">
      <dgm:prSet/>
      <dgm:spPr/>
      <dgm:t>
        <a:bodyPr/>
        <a:lstStyle/>
        <a:p>
          <a:endParaRPr lang="en-US"/>
        </a:p>
      </dgm:t>
    </dgm:pt>
    <dgm:pt modelId="{27F4B49B-2A97-4EB3-85A7-BE5D28E98D61}" type="pres">
      <dgm:prSet presAssocID="{18C909F9-BFFA-4C4D-AA83-559894660582}" presName="root" presStyleCnt="0">
        <dgm:presLayoutVars>
          <dgm:dir/>
          <dgm:resizeHandles val="exact"/>
        </dgm:presLayoutVars>
      </dgm:prSet>
      <dgm:spPr/>
    </dgm:pt>
    <dgm:pt modelId="{62D8E576-B152-4114-AFFD-581237AB94DB}" type="pres">
      <dgm:prSet presAssocID="{2AFDB775-04B2-4FF3-B483-9FE0C022F0C5}" presName="compNode" presStyleCnt="0"/>
      <dgm:spPr/>
    </dgm:pt>
    <dgm:pt modelId="{71175449-EE7C-48DD-B2C6-9725B921C220}" type="pres">
      <dgm:prSet presAssocID="{2AFDB775-04B2-4FF3-B483-9FE0C022F0C5}" presName="bgRect" presStyleLbl="bgShp" presStyleIdx="0" presStyleCnt="5"/>
      <dgm:spPr/>
    </dgm:pt>
    <dgm:pt modelId="{F1AE1DD0-F37D-4718-A667-CB154F7E8C14}" type="pres">
      <dgm:prSet presAssocID="{2AFDB775-04B2-4FF3-B483-9FE0C022F0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"/>
        </a:ext>
      </dgm:extLst>
    </dgm:pt>
    <dgm:pt modelId="{C9208092-8204-44D2-BEAA-951A91F4BA8A}" type="pres">
      <dgm:prSet presAssocID="{2AFDB775-04B2-4FF3-B483-9FE0C022F0C5}" presName="spaceRect" presStyleCnt="0"/>
      <dgm:spPr/>
    </dgm:pt>
    <dgm:pt modelId="{7CC67A17-5718-4E6F-B043-CB2ED5D50B62}" type="pres">
      <dgm:prSet presAssocID="{2AFDB775-04B2-4FF3-B483-9FE0C022F0C5}" presName="parTx" presStyleLbl="revTx" presStyleIdx="0" presStyleCnt="5">
        <dgm:presLayoutVars>
          <dgm:chMax val="0"/>
          <dgm:chPref val="0"/>
        </dgm:presLayoutVars>
      </dgm:prSet>
      <dgm:spPr/>
    </dgm:pt>
    <dgm:pt modelId="{DA78BD1E-8321-4DE6-8A73-615DDC3865B8}" type="pres">
      <dgm:prSet presAssocID="{04269819-E5A0-457F-A4B7-07EA9EC8FB3D}" presName="sibTrans" presStyleCnt="0"/>
      <dgm:spPr/>
    </dgm:pt>
    <dgm:pt modelId="{F2BDC3E2-F9A9-4994-99E7-A74BE2F41153}" type="pres">
      <dgm:prSet presAssocID="{1978B99E-AEEA-4A20-94FC-F806528554A5}" presName="compNode" presStyleCnt="0"/>
      <dgm:spPr/>
    </dgm:pt>
    <dgm:pt modelId="{C48B5075-99D5-4CF2-8DF2-1096E5A6CCA8}" type="pres">
      <dgm:prSet presAssocID="{1978B99E-AEEA-4A20-94FC-F806528554A5}" presName="bgRect" presStyleLbl="bgShp" presStyleIdx="1" presStyleCnt="5"/>
      <dgm:spPr/>
    </dgm:pt>
    <dgm:pt modelId="{A125BF52-0AC3-4090-9F40-6CED244AC11C}" type="pres">
      <dgm:prSet presAssocID="{1978B99E-AEEA-4A20-94FC-F806528554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834AD2CC-0A5A-4CAB-83FF-49F242C28AAC}" type="pres">
      <dgm:prSet presAssocID="{1978B99E-AEEA-4A20-94FC-F806528554A5}" presName="spaceRect" presStyleCnt="0"/>
      <dgm:spPr/>
    </dgm:pt>
    <dgm:pt modelId="{0DCDADFC-7E2F-4718-95EC-02F63D875A90}" type="pres">
      <dgm:prSet presAssocID="{1978B99E-AEEA-4A20-94FC-F806528554A5}" presName="parTx" presStyleLbl="revTx" presStyleIdx="1" presStyleCnt="5">
        <dgm:presLayoutVars>
          <dgm:chMax val="0"/>
          <dgm:chPref val="0"/>
        </dgm:presLayoutVars>
      </dgm:prSet>
      <dgm:spPr/>
    </dgm:pt>
    <dgm:pt modelId="{ABC51B19-D786-481A-A718-C0946EA8844D}" type="pres">
      <dgm:prSet presAssocID="{765531DC-B331-4B6C-817C-11F1A71C3F1D}" presName="sibTrans" presStyleCnt="0"/>
      <dgm:spPr/>
    </dgm:pt>
    <dgm:pt modelId="{5084A0B2-24D4-4AF8-9433-0F8BAEAF4ADA}" type="pres">
      <dgm:prSet presAssocID="{87DCE452-9390-4D8F-84EA-48FC2F060763}" presName="compNode" presStyleCnt="0"/>
      <dgm:spPr/>
    </dgm:pt>
    <dgm:pt modelId="{64CFDB96-3963-4EC4-951B-A72EF0EA4C36}" type="pres">
      <dgm:prSet presAssocID="{87DCE452-9390-4D8F-84EA-48FC2F060763}" presName="bgRect" presStyleLbl="bgShp" presStyleIdx="2" presStyleCnt="5"/>
      <dgm:spPr/>
    </dgm:pt>
    <dgm:pt modelId="{B15444E2-DF64-4463-8D8E-F7F1E58BBB4B}" type="pres">
      <dgm:prSet presAssocID="{87DCE452-9390-4D8F-84EA-48FC2F0607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05B4CD25-54F7-468C-9C20-4D8587939EBB}" type="pres">
      <dgm:prSet presAssocID="{87DCE452-9390-4D8F-84EA-48FC2F060763}" presName="spaceRect" presStyleCnt="0"/>
      <dgm:spPr/>
    </dgm:pt>
    <dgm:pt modelId="{A1091AB2-5E4D-48ED-9013-F5E6BA76B74E}" type="pres">
      <dgm:prSet presAssocID="{87DCE452-9390-4D8F-84EA-48FC2F060763}" presName="parTx" presStyleLbl="revTx" presStyleIdx="2" presStyleCnt="5">
        <dgm:presLayoutVars>
          <dgm:chMax val="0"/>
          <dgm:chPref val="0"/>
        </dgm:presLayoutVars>
      </dgm:prSet>
      <dgm:spPr/>
    </dgm:pt>
    <dgm:pt modelId="{815128A6-A758-4258-A6DF-5667B96F703C}" type="pres">
      <dgm:prSet presAssocID="{02505041-2746-4703-85DD-FC3E2663CF6D}" presName="sibTrans" presStyleCnt="0"/>
      <dgm:spPr/>
    </dgm:pt>
    <dgm:pt modelId="{CA66955F-6D75-40F9-9464-6AEA05C53CBC}" type="pres">
      <dgm:prSet presAssocID="{18DE132F-B0E3-4E99-99C3-FBEE6778C4B0}" presName="compNode" presStyleCnt="0"/>
      <dgm:spPr/>
    </dgm:pt>
    <dgm:pt modelId="{77ED7AD1-E094-47A9-A9F6-53DBB4166B50}" type="pres">
      <dgm:prSet presAssocID="{18DE132F-B0E3-4E99-99C3-FBEE6778C4B0}" presName="bgRect" presStyleLbl="bgShp" presStyleIdx="3" presStyleCnt="5"/>
      <dgm:spPr/>
    </dgm:pt>
    <dgm:pt modelId="{7BCE45A3-0438-4A31-98BC-82E9A5B59AA5}" type="pres">
      <dgm:prSet presAssocID="{18DE132F-B0E3-4E99-99C3-FBEE6778C4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90D4C09-7AEB-4B64-9FD8-B9DBD71D514A}" type="pres">
      <dgm:prSet presAssocID="{18DE132F-B0E3-4E99-99C3-FBEE6778C4B0}" presName="spaceRect" presStyleCnt="0"/>
      <dgm:spPr/>
    </dgm:pt>
    <dgm:pt modelId="{1564B7EB-98EA-4FDA-BA6A-9E6E6C9990B7}" type="pres">
      <dgm:prSet presAssocID="{18DE132F-B0E3-4E99-99C3-FBEE6778C4B0}" presName="parTx" presStyleLbl="revTx" presStyleIdx="3" presStyleCnt="5">
        <dgm:presLayoutVars>
          <dgm:chMax val="0"/>
          <dgm:chPref val="0"/>
        </dgm:presLayoutVars>
      </dgm:prSet>
      <dgm:spPr/>
    </dgm:pt>
    <dgm:pt modelId="{8B0C950E-9703-4D4B-853E-82E3C31E2850}" type="pres">
      <dgm:prSet presAssocID="{160B46A3-46E1-4690-84D9-1EA206613926}" presName="sibTrans" presStyleCnt="0"/>
      <dgm:spPr/>
    </dgm:pt>
    <dgm:pt modelId="{9D95500B-1D27-4A25-8B6F-7CA9CEDD4619}" type="pres">
      <dgm:prSet presAssocID="{0F617980-2C4B-43E0-B7EF-F7287F197E33}" presName="compNode" presStyleCnt="0"/>
      <dgm:spPr/>
    </dgm:pt>
    <dgm:pt modelId="{B3CE1E35-F58E-4CB0-AFB9-554C307C816E}" type="pres">
      <dgm:prSet presAssocID="{0F617980-2C4B-43E0-B7EF-F7287F197E33}" presName="bgRect" presStyleLbl="bgShp" presStyleIdx="4" presStyleCnt="5"/>
      <dgm:spPr/>
    </dgm:pt>
    <dgm:pt modelId="{B8C2B70D-E7DA-4372-AAB5-374AE63A4F58}" type="pres">
      <dgm:prSet presAssocID="{0F617980-2C4B-43E0-B7EF-F7287F197E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6F3E316-AB3E-4D12-BDC3-F56BF2F4BD24}" type="pres">
      <dgm:prSet presAssocID="{0F617980-2C4B-43E0-B7EF-F7287F197E33}" presName="spaceRect" presStyleCnt="0"/>
      <dgm:spPr/>
    </dgm:pt>
    <dgm:pt modelId="{9EF7040B-675B-426F-B533-18D193DA20FB}" type="pres">
      <dgm:prSet presAssocID="{0F617980-2C4B-43E0-B7EF-F7287F197E3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3319B04-D9E9-4034-91CA-001A46A884A5}" type="presOf" srcId="{0F617980-2C4B-43E0-B7EF-F7287F197E33}" destId="{9EF7040B-675B-426F-B533-18D193DA20FB}" srcOrd="0" destOrd="0" presId="urn:microsoft.com/office/officeart/2018/2/layout/IconVerticalSolidList"/>
    <dgm:cxn modelId="{EB913721-4F3C-4EC1-A77C-5DC40CA094A2}" srcId="{18C909F9-BFFA-4C4D-AA83-559894660582}" destId="{1978B99E-AEEA-4A20-94FC-F806528554A5}" srcOrd="1" destOrd="0" parTransId="{1F50D971-97FE-456E-975F-42A9B44A36D5}" sibTransId="{765531DC-B331-4B6C-817C-11F1A71C3F1D}"/>
    <dgm:cxn modelId="{DE6A7926-63E7-4C55-9F6A-676F23EC10A0}" srcId="{18C909F9-BFFA-4C4D-AA83-559894660582}" destId="{87DCE452-9390-4D8F-84EA-48FC2F060763}" srcOrd="2" destOrd="0" parTransId="{D8ADFCE7-18E7-4507-8236-1DC249E1C200}" sibTransId="{02505041-2746-4703-85DD-FC3E2663CF6D}"/>
    <dgm:cxn modelId="{AFE70B6C-BB7A-4103-B23E-BEB86EDB1656}" srcId="{18C909F9-BFFA-4C4D-AA83-559894660582}" destId="{2AFDB775-04B2-4FF3-B483-9FE0C022F0C5}" srcOrd="0" destOrd="0" parTransId="{6E482523-8E17-4C57-A606-FAE0E168894B}" sibTransId="{04269819-E5A0-457F-A4B7-07EA9EC8FB3D}"/>
    <dgm:cxn modelId="{C19BB556-4F1F-446C-A331-DFCCD9CCF196}" type="presOf" srcId="{18DE132F-B0E3-4E99-99C3-FBEE6778C4B0}" destId="{1564B7EB-98EA-4FDA-BA6A-9E6E6C9990B7}" srcOrd="0" destOrd="0" presId="urn:microsoft.com/office/officeart/2018/2/layout/IconVerticalSolidList"/>
    <dgm:cxn modelId="{283CE081-F5F4-48FF-B2FC-B9D0C056F129}" type="presOf" srcId="{18C909F9-BFFA-4C4D-AA83-559894660582}" destId="{27F4B49B-2A97-4EB3-85A7-BE5D28E98D61}" srcOrd="0" destOrd="0" presId="urn:microsoft.com/office/officeart/2018/2/layout/IconVerticalSolidList"/>
    <dgm:cxn modelId="{433E2385-C8FA-473E-A669-F1E7021235AD}" srcId="{18C909F9-BFFA-4C4D-AA83-559894660582}" destId="{18DE132F-B0E3-4E99-99C3-FBEE6778C4B0}" srcOrd="3" destOrd="0" parTransId="{B7BA23F5-3768-402E-A50D-E0AC3468C501}" sibTransId="{160B46A3-46E1-4690-84D9-1EA206613926}"/>
    <dgm:cxn modelId="{E108798C-29D5-40C4-8601-42CCE0E8A721}" type="presOf" srcId="{87DCE452-9390-4D8F-84EA-48FC2F060763}" destId="{A1091AB2-5E4D-48ED-9013-F5E6BA76B74E}" srcOrd="0" destOrd="0" presId="urn:microsoft.com/office/officeart/2018/2/layout/IconVerticalSolidList"/>
    <dgm:cxn modelId="{E5F35FB7-9253-4A16-909F-BB1AC305CBB7}" srcId="{18C909F9-BFFA-4C4D-AA83-559894660582}" destId="{0F617980-2C4B-43E0-B7EF-F7287F197E33}" srcOrd="4" destOrd="0" parTransId="{71A5B009-495F-4244-A9F7-75D1CA41ECDB}" sibTransId="{99D556EF-2384-42BB-BE9C-B5835643CF25}"/>
    <dgm:cxn modelId="{3C8618D8-DD16-4442-9F3E-DD5306B8CA24}" type="presOf" srcId="{2AFDB775-04B2-4FF3-B483-9FE0C022F0C5}" destId="{7CC67A17-5718-4E6F-B043-CB2ED5D50B62}" srcOrd="0" destOrd="0" presId="urn:microsoft.com/office/officeart/2018/2/layout/IconVerticalSolidList"/>
    <dgm:cxn modelId="{7A28ABE6-0E43-46E4-A1E6-433294F853B7}" type="presOf" srcId="{1978B99E-AEEA-4A20-94FC-F806528554A5}" destId="{0DCDADFC-7E2F-4718-95EC-02F63D875A90}" srcOrd="0" destOrd="0" presId="urn:microsoft.com/office/officeart/2018/2/layout/IconVerticalSolidList"/>
    <dgm:cxn modelId="{DFC6F908-F4F3-4CCC-A58B-41A36A0A9D31}" type="presParOf" srcId="{27F4B49B-2A97-4EB3-85A7-BE5D28E98D61}" destId="{62D8E576-B152-4114-AFFD-581237AB94DB}" srcOrd="0" destOrd="0" presId="urn:microsoft.com/office/officeart/2018/2/layout/IconVerticalSolidList"/>
    <dgm:cxn modelId="{49F554F1-FB28-4532-837D-09FA26CF463E}" type="presParOf" srcId="{62D8E576-B152-4114-AFFD-581237AB94DB}" destId="{71175449-EE7C-48DD-B2C6-9725B921C220}" srcOrd="0" destOrd="0" presId="urn:microsoft.com/office/officeart/2018/2/layout/IconVerticalSolidList"/>
    <dgm:cxn modelId="{57D9884E-562D-4A5D-82F9-0C11691EACE8}" type="presParOf" srcId="{62D8E576-B152-4114-AFFD-581237AB94DB}" destId="{F1AE1DD0-F37D-4718-A667-CB154F7E8C14}" srcOrd="1" destOrd="0" presId="urn:microsoft.com/office/officeart/2018/2/layout/IconVerticalSolidList"/>
    <dgm:cxn modelId="{C6E0276E-924E-4707-9616-05CDCB5D6A4A}" type="presParOf" srcId="{62D8E576-B152-4114-AFFD-581237AB94DB}" destId="{C9208092-8204-44D2-BEAA-951A91F4BA8A}" srcOrd="2" destOrd="0" presId="urn:microsoft.com/office/officeart/2018/2/layout/IconVerticalSolidList"/>
    <dgm:cxn modelId="{34D42466-DA95-4F0C-A36F-E1811ABF9F64}" type="presParOf" srcId="{62D8E576-B152-4114-AFFD-581237AB94DB}" destId="{7CC67A17-5718-4E6F-B043-CB2ED5D50B62}" srcOrd="3" destOrd="0" presId="urn:microsoft.com/office/officeart/2018/2/layout/IconVerticalSolidList"/>
    <dgm:cxn modelId="{D4E0C23F-4C49-4483-BDC6-567799FC10FF}" type="presParOf" srcId="{27F4B49B-2A97-4EB3-85A7-BE5D28E98D61}" destId="{DA78BD1E-8321-4DE6-8A73-615DDC3865B8}" srcOrd="1" destOrd="0" presId="urn:microsoft.com/office/officeart/2018/2/layout/IconVerticalSolidList"/>
    <dgm:cxn modelId="{0F0499ED-7D9E-4F81-8686-0252F132A1E6}" type="presParOf" srcId="{27F4B49B-2A97-4EB3-85A7-BE5D28E98D61}" destId="{F2BDC3E2-F9A9-4994-99E7-A74BE2F41153}" srcOrd="2" destOrd="0" presId="urn:microsoft.com/office/officeart/2018/2/layout/IconVerticalSolidList"/>
    <dgm:cxn modelId="{5428952A-D16A-4FBA-BD8E-BD9C78055908}" type="presParOf" srcId="{F2BDC3E2-F9A9-4994-99E7-A74BE2F41153}" destId="{C48B5075-99D5-4CF2-8DF2-1096E5A6CCA8}" srcOrd="0" destOrd="0" presId="urn:microsoft.com/office/officeart/2018/2/layout/IconVerticalSolidList"/>
    <dgm:cxn modelId="{3DBD557F-3FAC-46FA-8347-34DB49E75F16}" type="presParOf" srcId="{F2BDC3E2-F9A9-4994-99E7-A74BE2F41153}" destId="{A125BF52-0AC3-4090-9F40-6CED244AC11C}" srcOrd="1" destOrd="0" presId="urn:microsoft.com/office/officeart/2018/2/layout/IconVerticalSolidList"/>
    <dgm:cxn modelId="{7CFD628B-5B68-49C6-87A5-48FFCE0FF314}" type="presParOf" srcId="{F2BDC3E2-F9A9-4994-99E7-A74BE2F41153}" destId="{834AD2CC-0A5A-4CAB-83FF-49F242C28AAC}" srcOrd="2" destOrd="0" presId="urn:microsoft.com/office/officeart/2018/2/layout/IconVerticalSolidList"/>
    <dgm:cxn modelId="{DCE04114-9517-4167-8E3A-4AF64F1BF197}" type="presParOf" srcId="{F2BDC3E2-F9A9-4994-99E7-A74BE2F41153}" destId="{0DCDADFC-7E2F-4718-95EC-02F63D875A90}" srcOrd="3" destOrd="0" presId="urn:microsoft.com/office/officeart/2018/2/layout/IconVerticalSolidList"/>
    <dgm:cxn modelId="{4CD1B08C-ABA7-4F6F-A43D-7ED96152CEDD}" type="presParOf" srcId="{27F4B49B-2A97-4EB3-85A7-BE5D28E98D61}" destId="{ABC51B19-D786-481A-A718-C0946EA8844D}" srcOrd="3" destOrd="0" presId="urn:microsoft.com/office/officeart/2018/2/layout/IconVerticalSolidList"/>
    <dgm:cxn modelId="{EF94A168-C5E8-4DBD-8EA2-D7E9A95A6A11}" type="presParOf" srcId="{27F4B49B-2A97-4EB3-85A7-BE5D28E98D61}" destId="{5084A0B2-24D4-4AF8-9433-0F8BAEAF4ADA}" srcOrd="4" destOrd="0" presId="urn:microsoft.com/office/officeart/2018/2/layout/IconVerticalSolidList"/>
    <dgm:cxn modelId="{32982F73-81E5-412C-875D-1CDFF83B405C}" type="presParOf" srcId="{5084A0B2-24D4-4AF8-9433-0F8BAEAF4ADA}" destId="{64CFDB96-3963-4EC4-951B-A72EF0EA4C36}" srcOrd="0" destOrd="0" presId="urn:microsoft.com/office/officeart/2018/2/layout/IconVerticalSolidList"/>
    <dgm:cxn modelId="{C6721342-2F78-4E89-A258-C9AF5C1B7098}" type="presParOf" srcId="{5084A0B2-24D4-4AF8-9433-0F8BAEAF4ADA}" destId="{B15444E2-DF64-4463-8D8E-F7F1E58BBB4B}" srcOrd="1" destOrd="0" presId="urn:microsoft.com/office/officeart/2018/2/layout/IconVerticalSolidList"/>
    <dgm:cxn modelId="{8BD22D46-729A-4373-B3E9-FA48DCD80F86}" type="presParOf" srcId="{5084A0B2-24D4-4AF8-9433-0F8BAEAF4ADA}" destId="{05B4CD25-54F7-468C-9C20-4D8587939EBB}" srcOrd="2" destOrd="0" presId="urn:microsoft.com/office/officeart/2018/2/layout/IconVerticalSolidList"/>
    <dgm:cxn modelId="{A30148CB-1AA0-4903-B3F6-6D274D9A20D1}" type="presParOf" srcId="{5084A0B2-24D4-4AF8-9433-0F8BAEAF4ADA}" destId="{A1091AB2-5E4D-48ED-9013-F5E6BA76B74E}" srcOrd="3" destOrd="0" presId="urn:microsoft.com/office/officeart/2018/2/layout/IconVerticalSolidList"/>
    <dgm:cxn modelId="{0FCE71A9-6796-430A-B124-83C462508CCF}" type="presParOf" srcId="{27F4B49B-2A97-4EB3-85A7-BE5D28E98D61}" destId="{815128A6-A758-4258-A6DF-5667B96F703C}" srcOrd="5" destOrd="0" presId="urn:microsoft.com/office/officeart/2018/2/layout/IconVerticalSolidList"/>
    <dgm:cxn modelId="{DAB3BFB0-B454-408C-BB77-9436E946E959}" type="presParOf" srcId="{27F4B49B-2A97-4EB3-85A7-BE5D28E98D61}" destId="{CA66955F-6D75-40F9-9464-6AEA05C53CBC}" srcOrd="6" destOrd="0" presId="urn:microsoft.com/office/officeart/2018/2/layout/IconVerticalSolidList"/>
    <dgm:cxn modelId="{DE6B3002-50F3-48A1-B9F5-DCA9F4BCE89C}" type="presParOf" srcId="{CA66955F-6D75-40F9-9464-6AEA05C53CBC}" destId="{77ED7AD1-E094-47A9-A9F6-53DBB4166B50}" srcOrd="0" destOrd="0" presId="urn:microsoft.com/office/officeart/2018/2/layout/IconVerticalSolidList"/>
    <dgm:cxn modelId="{548C95F7-683F-4787-8E20-11D3CA9376FD}" type="presParOf" srcId="{CA66955F-6D75-40F9-9464-6AEA05C53CBC}" destId="{7BCE45A3-0438-4A31-98BC-82E9A5B59AA5}" srcOrd="1" destOrd="0" presId="urn:microsoft.com/office/officeart/2018/2/layout/IconVerticalSolidList"/>
    <dgm:cxn modelId="{BF794402-520E-4B3D-A7A3-6B7FE691B668}" type="presParOf" srcId="{CA66955F-6D75-40F9-9464-6AEA05C53CBC}" destId="{D90D4C09-7AEB-4B64-9FD8-B9DBD71D514A}" srcOrd="2" destOrd="0" presId="urn:microsoft.com/office/officeart/2018/2/layout/IconVerticalSolidList"/>
    <dgm:cxn modelId="{622C16C5-2C95-423A-9695-3EDF7A3F391D}" type="presParOf" srcId="{CA66955F-6D75-40F9-9464-6AEA05C53CBC}" destId="{1564B7EB-98EA-4FDA-BA6A-9E6E6C9990B7}" srcOrd="3" destOrd="0" presId="urn:microsoft.com/office/officeart/2018/2/layout/IconVerticalSolidList"/>
    <dgm:cxn modelId="{8E843F72-279F-4B61-A632-8EC8890A5676}" type="presParOf" srcId="{27F4B49B-2A97-4EB3-85A7-BE5D28E98D61}" destId="{8B0C950E-9703-4D4B-853E-82E3C31E2850}" srcOrd="7" destOrd="0" presId="urn:microsoft.com/office/officeart/2018/2/layout/IconVerticalSolidList"/>
    <dgm:cxn modelId="{A31C04DB-C5F2-469D-B7BF-CDCA98A35A6F}" type="presParOf" srcId="{27F4B49B-2A97-4EB3-85A7-BE5D28E98D61}" destId="{9D95500B-1D27-4A25-8B6F-7CA9CEDD4619}" srcOrd="8" destOrd="0" presId="urn:microsoft.com/office/officeart/2018/2/layout/IconVerticalSolidList"/>
    <dgm:cxn modelId="{E1064802-454D-4477-A71C-47E025790ECE}" type="presParOf" srcId="{9D95500B-1D27-4A25-8B6F-7CA9CEDD4619}" destId="{B3CE1E35-F58E-4CB0-AFB9-554C307C816E}" srcOrd="0" destOrd="0" presId="urn:microsoft.com/office/officeart/2018/2/layout/IconVerticalSolidList"/>
    <dgm:cxn modelId="{E2425BB5-03BE-4267-87FB-2E6BC6E35657}" type="presParOf" srcId="{9D95500B-1D27-4A25-8B6F-7CA9CEDD4619}" destId="{B8C2B70D-E7DA-4372-AAB5-374AE63A4F58}" srcOrd="1" destOrd="0" presId="urn:microsoft.com/office/officeart/2018/2/layout/IconVerticalSolidList"/>
    <dgm:cxn modelId="{1F21E6CF-4B17-4B42-903A-6165A43805D8}" type="presParOf" srcId="{9D95500B-1D27-4A25-8B6F-7CA9CEDD4619}" destId="{16F3E316-AB3E-4D12-BDC3-F56BF2F4BD24}" srcOrd="2" destOrd="0" presId="urn:microsoft.com/office/officeart/2018/2/layout/IconVerticalSolidList"/>
    <dgm:cxn modelId="{AA1C58FB-3FA4-44B1-8B51-AFBDA1ADBA22}" type="presParOf" srcId="{9D95500B-1D27-4A25-8B6F-7CA9CEDD4619}" destId="{9EF7040B-675B-426F-B533-18D193DA20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6280AC-3743-44DC-AA97-B54E0591E9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19C57E-871D-477F-B5D4-E90B70DEBBBB}">
      <dgm:prSet/>
      <dgm:spPr/>
      <dgm:t>
        <a:bodyPr/>
        <a:lstStyle/>
        <a:p>
          <a:r>
            <a:rPr lang="en-US" b="0" i="0" baseline="0"/>
            <a:t>Renewable Energy: Breakthroughs in solar panel efficiency.</a:t>
          </a:r>
          <a:endParaRPr lang="en-US"/>
        </a:p>
      </dgm:t>
    </dgm:pt>
    <dgm:pt modelId="{7AA336C4-8508-4BE1-A7BA-1E3F132F7783}" type="parTrans" cxnId="{7F8BD1D4-FD9E-473D-A431-8A80C753DD1B}">
      <dgm:prSet/>
      <dgm:spPr/>
      <dgm:t>
        <a:bodyPr/>
        <a:lstStyle/>
        <a:p>
          <a:endParaRPr lang="en-US"/>
        </a:p>
      </dgm:t>
    </dgm:pt>
    <dgm:pt modelId="{7D3EA310-6605-4C6E-A2AC-28D9EAD9E869}" type="sibTrans" cxnId="{7F8BD1D4-FD9E-473D-A431-8A80C753DD1B}">
      <dgm:prSet/>
      <dgm:spPr/>
      <dgm:t>
        <a:bodyPr/>
        <a:lstStyle/>
        <a:p>
          <a:endParaRPr lang="en-US"/>
        </a:p>
      </dgm:t>
    </dgm:pt>
    <dgm:pt modelId="{E556BEE9-78B8-40DC-B7B4-45E151B01FB0}">
      <dgm:prSet/>
      <dgm:spPr/>
      <dgm:t>
        <a:bodyPr/>
        <a:lstStyle/>
        <a:p>
          <a:r>
            <a:rPr lang="en-US" b="0" i="0" baseline="0"/>
            <a:t>Electric Vehicles: Adoption trends and battery innovations.</a:t>
          </a:r>
          <a:endParaRPr lang="en-US"/>
        </a:p>
      </dgm:t>
    </dgm:pt>
    <dgm:pt modelId="{89340D39-13E2-4414-A421-33CCCC752F20}" type="parTrans" cxnId="{85773976-249E-4B21-86F9-E9A762F9279A}">
      <dgm:prSet/>
      <dgm:spPr/>
      <dgm:t>
        <a:bodyPr/>
        <a:lstStyle/>
        <a:p>
          <a:endParaRPr lang="en-US"/>
        </a:p>
      </dgm:t>
    </dgm:pt>
    <dgm:pt modelId="{63FFF779-50A7-4D8B-9C29-151326ECE2E3}" type="sibTrans" cxnId="{85773976-249E-4B21-86F9-E9A762F9279A}">
      <dgm:prSet/>
      <dgm:spPr/>
      <dgm:t>
        <a:bodyPr/>
        <a:lstStyle/>
        <a:p>
          <a:endParaRPr lang="en-US"/>
        </a:p>
      </dgm:t>
    </dgm:pt>
    <dgm:pt modelId="{66A954DD-CE89-42B7-AC67-B50A8A0D3372}">
      <dgm:prSet/>
      <dgm:spPr/>
      <dgm:t>
        <a:bodyPr/>
        <a:lstStyle/>
        <a:p>
          <a:r>
            <a:rPr lang="en-US" b="0" i="0" baseline="0"/>
            <a:t>Climate Modeling: AI-driven predictive models.</a:t>
          </a:r>
          <a:endParaRPr lang="en-US"/>
        </a:p>
      </dgm:t>
    </dgm:pt>
    <dgm:pt modelId="{6547FCF4-EB4B-422F-91C7-66515BE31E27}" type="parTrans" cxnId="{F4312BD0-65CD-4FC4-9868-494AF4F9B2A7}">
      <dgm:prSet/>
      <dgm:spPr/>
      <dgm:t>
        <a:bodyPr/>
        <a:lstStyle/>
        <a:p>
          <a:endParaRPr lang="en-US"/>
        </a:p>
      </dgm:t>
    </dgm:pt>
    <dgm:pt modelId="{C2F6D4E4-3A3F-44A9-80EB-03212BB15CDF}" type="sibTrans" cxnId="{F4312BD0-65CD-4FC4-9868-494AF4F9B2A7}">
      <dgm:prSet/>
      <dgm:spPr/>
      <dgm:t>
        <a:bodyPr/>
        <a:lstStyle/>
        <a:p>
          <a:endParaRPr lang="en-US"/>
        </a:p>
      </dgm:t>
    </dgm:pt>
    <dgm:pt modelId="{5D1044F3-3617-48E5-9876-8CFDC6E06BFD}">
      <dgm:prSet/>
      <dgm:spPr/>
      <dgm:t>
        <a:bodyPr/>
        <a:lstStyle/>
        <a:p>
          <a:r>
            <a:rPr lang="en-US" b="0" i="0" baseline="0"/>
            <a:t>Visuals: Examples of cutting-edge technology in use.</a:t>
          </a:r>
          <a:endParaRPr lang="en-US"/>
        </a:p>
      </dgm:t>
    </dgm:pt>
    <dgm:pt modelId="{447E77E1-C298-4585-817B-2E79597BB220}" type="parTrans" cxnId="{BE625E2A-B6AE-4BD7-BA32-14B0334506DB}">
      <dgm:prSet/>
      <dgm:spPr/>
      <dgm:t>
        <a:bodyPr/>
        <a:lstStyle/>
        <a:p>
          <a:endParaRPr lang="en-US"/>
        </a:p>
      </dgm:t>
    </dgm:pt>
    <dgm:pt modelId="{29DAD182-D62A-400D-B58F-B580F70B3A51}" type="sibTrans" cxnId="{BE625E2A-B6AE-4BD7-BA32-14B0334506DB}">
      <dgm:prSet/>
      <dgm:spPr/>
      <dgm:t>
        <a:bodyPr/>
        <a:lstStyle/>
        <a:p>
          <a:endParaRPr lang="en-US"/>
        </a:p>
      </dgm:t>
    </dgm:pt>
    <dgm:pt modelId="{6CCC22B5-11F7-4A4A-98EF-D973B97DF30E}" type="pres">
      <dgm:prSet presAssocID="{DB6280AC-3743-44DC-AA97-B54E0591E931}" presName="root" presStyleCnt="0">
        <dgm:presLayoutVars>
          <dgm:dir/>
          <dgm:resizeHandles val="exact"/>
        </dgm:presLayoutVars>
      </dgm:prSet>
      <dgm:spPr/>
    </dgm:pt>
    <dgm:pt modelId="{31DA3AC9-41F8-4612-8EEB-5E87F28616F2}" type="pres">
      <dgm:prSet presAssocID="{6619C57E-871D-477F-B5D4-E90B70DEBBBB}" presName="compNode" presStyleCnt="0"/>
      <dgm:spPr/>
    </dgm:pt>
    <dgm:pt modelId="{437233C8-518B-4AB4-A777-9A11FEA04DF6}" type="pres">
      <dgm:prSet presAssocID="{6619C57E-871D-477F-B5D4-E90B70DEBBBB}" presName="bgRect" presStyleLbl="bgShp" presStyleIdx="0" presStyleCnt="4"/>
      <dgm:spPr/>
    </dgm:pt>
    <dgm:pt modelId="{85B362D3-1247-4EE6-8CC3-2185D53CD246}" type="pres">
      <dgm:prSet presAssocID="{6619C57E-871D-477F-B5D4-E90B70DEB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F0771CFD-69E1-4A6A-90FB-5EFE203DA33E}" type="pres">
      <dgm:prSet presAssocID="{6619C57E-871D-477F-B5D4-E90B70DEBBBB}" presName="spaceRect" presStyleCnt="0"/>
      <dgm:spPr/>
    </dgm:pt>
    <dgm:pt modelId="{B7424357-24CF-47DD-A8C9-4AC401B76A14}" type="pres">
      <dgm:prSet presAssocID="{6619C57E-871D-477F-B5D4-E90B70DEBBBB}" presName="parTx" presStyleLbl="revTx" presStyleIdx="0" presStyleCnt="4">
        <dgm:presLayoutVars>
          <dgm:chMax val="0"/>
          <dgm:chPref val="0"/>
        </dgm:presLayoutVars>
      </dgm:prSet>
      <dgm:spPr/>
    </dgm:pt>
    <dgm:pt modelId="{044B0E99-DDFD-4163-A07E-40746BE2FD53}" type="pres">
      <dgm:prSet presAssocID="{7D3EA310-6605-4C6E-A2AC-28D9EAD9E869}" presName="sibTrans" presStyleCnt="0"/>
      <dgm:spPr/>
    </dgm:pt>
    <dgm:pt modelId="{E655230F-296C-4536-9E59-17793E887F86}" type="pres">
      <dgm:prSet presAssocID="{E556BEE9-78B8-40DC-B7B4-45E151B01FB0}" presName="compNode" presStyleCnt="0"/>
      <dgm:spPr/>
    </dgm:pt>
    <dgm:pt modelId="{DA8CA56C-FC3B-43A8-A39B-D5763B3BE12E}" type="pres">
      <dgm:prSet presAssocID="{E556BEE9-78B8-40DC-B7B4-45E151B01FB0}" presName="bgRect" presStyleLbl="bgShp" presStyleIdx="1" presStyleCnt="4"/>
      <dgm:spPr/>
    </dgm:pt>
    <dgm:pt modelId="{2BB59DF5-FAA0-4471-AB62-227ED2EF852B}" type="pres">
      <dgm:prSet presAssocID="{E556BEE9-78B8-40DC-B7B4-45E151B01F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768B2B20-4463-4178-97F5-BF39E49F2BD7}" type="pres">
      <dgm:prSet presAssocID="{E556BEE9-78B8-40DC-B7B4-45E151B01FB0}" presName="spaceRect" presStyleCnt="0"/>
      <dgm:spPr/>
    </dgm:pt>
    <dgm:pt modelId="{07D27CE1-ECA9-46AD-B956-70E009C99376}" type="pres">
      <dgm:prSet presAssocID="{E556BEE9-78B8-40DC-B7B4-45E151B01FB0}" presName="parTx" presStyleLbl="revTx" presStyleIdx="1" presStyleCnt="4">
        <dgm:presLayoutVars>
          <dgm:chMax val="0"/>
          <dgm:chPref val="0"/>
        </dgm:presLayoutVars>
      </dgm:prSet>
      <dgm:spPr/>
    </dgm:pt>
    <dgm:pt modelId="{A9E9D125-0841-4A88-8381-2049818BC63B}" type="pres">
      <dgm:prSet presAssocID="{63FFF779-50A7-4D8B-9C29-151326ECE2E3}" presName="sibTrans" presStyleCnt="0"/>
      <dgm:spPr/>
    </dgm:pt>
    <dgm:pt modelId="{39176E2F-1C38-403B-A92C-AA9F25A83C6D}" type="pres">
      <dgm:prSet presAssocID="{66A954DD-CE89-42B7-AC67-B50A8A0D3372}" presName="compNode" presStyleCnt="0"/>
      <dgm:spPr/>
    </dgm:pt>
    <dgm:pt modelId="{EEB35843-7E82-421E-9796-A84118AF49A0}" type="pres">
      <dgm:prSet presAssocID="{66A954DD-CE89-42B7-AC67-B50A8A0D3372}" presName="bgRect" presStyleLbl="bgShp" presStyleIdx="2" presStyleCnt="4"/>
      <dgm:spPr/>
    </dgm:pt>
    <dgm:pt modelId="{F4EC0F2A-8D36-4164-A3E7-D9C2C98D1BBE}" type="pres">
      <dgm:prSet presAssocID="{66A954DD-CE89-42B7-AC67-B50A8A0D33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E4AC1B6-7461-4889-8D90-F394F207245F}" type="pres">
      <dgm:prSet presAssocID="{66A954DD-CE89-42B7-AC67-B50A8A0D3372}" presName="spaceRect" presStyleCnt="0"/>
      <dgm:spPr/>
    </dgm:pt>
    <dgm:pt modelId="{25CD1017-D33C-4A43-B94E-7F6FDDEBC766}" type="pres">
      <dgm:prSet presAssocID="{66A954DD-CE89-42B7-AC67-B50A8A0D3372}" presName="parTx" presStyleLbl="revTx" presStyleIdx="2" presStyleCnt="4">
        <dgm:presLayoutVars>
          <dgm:chMax val="0"/>
          <dgm:chPref val="0"/>
        </dgm:presLayoutVars>
      </dgm:prSet>
      <dgm:spPr/>
    </dgm:pt>
    <dgm:pt modelId="{25251187-753D-4B93-BDF5-1B87B7DCF4EB}" type="pres">
      <dgm:prSet presAssocID="{C2F6D4E4-3A3F-44A9-80EB-03212BB15CDF}" presName="sibTrans" presStyleCnt="0"/>
      <dgm:spPr/>
    </dgm:pt>
    <dgm:pt modelId="{AAB6C87C-CE30-45EA-9BE0-70FF7276F6AB}" type="pres">
      <dgm:prSet presAssocID="{5D1044F3-3617-48E5-9876-8CFDC6E06BFD}" presName="compNode" presStyleCnt="0"/>
      <dgm:spPr/>
    </dgm:pt>
    <dgm:pt modelId="{9B86B1AE-62E5-480D-BC59-3F993F77F18C}" type="pres">
      <dgm:prSet presAssocID="{5D1044F3-3617-48E5-9876-8CFDC6E06BFD}" presName="bgRect" presStyleLbl="bgShp" presStyleIdx="3" presStyleCnt="4"/>
      <dgm:spPr/>
    </dgm:pt>
    <dgm:pt modelId="{91E1F0D6-C1CC-4B36-BEA1-DC76EA2DD62C}" type="pres">
      <dgm:prSet presAssocID="{5D1044F3-3617-48E5-9876-8CFDC6E06B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91FAC64F-84AA-491B-B290-487CFDCA2FEF}" type="pres">
      <dgm:prSet presAssocID="{5D1044F3-3617-48E5-9876-8CFDC6E06BFD}" presName="spaceRect" presStyleCnt="0"/>
      <dgm:spPr/>
    </dgm:pt>
    <dgm:pt modelId="{FA106972-16FC-481C-8C28-102B83011A44}" type="pres">
      <dgm:prSet presAssocID="{5D1044F3-3617-48E5-9876-8CFDC6E06B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3D56409-82CB-45B8-BE60-D60C59B11023}" type="presOf" srcId="{6619C57E-871D-477F-B5D4-E90B70DEBBBB}" destId="{B7424357-24CF-47DD-A8C9-4AC401B76A14}" srcOrd="0" destOrd="0" presId="urn:microsoft.com/office/officeart/2018/2/layout/IconVerticalSolidList"/>
    <dgm:cxn modelId="{BE625E2A-B6AE-4BD7-BA32-14B0334506DB}" srcId="{DB6280AC-3743-44DC-AA97-B54E0591E931}" destId="{5D1044F3-3617-48E5-9876-8CFDC6E06BFD}" srcOrd="3" destOrd="0" parTransId="{447E77E1-C298-4585-817B-2E79597BB220}" sibTransId="{29DAD182-D62A-400D-B58F-B580F70B3A51}"/>
    <dgm:cxn modelId="{9B19B141-F3D6-49EA-AD2C-4578FC2BBB97}" type="presOf" srcId="{66A954DD-CE89-42B7-AC67-B50A8A0D3372}" destId="{25CD1017-D33C-4A43-B94E-7F6FDDEBC766}" srcOrd="0" destOrd="0" presId="urn:microsoft.com/office/officeart/2018/2/layout/IconVerticalSolidList"/>
    <dgm:cxn modelId="{53E8696D-E3F2-42E0-9C2A-695174E22601}" type="presOf" srcId="{5D1044F3-3617-48E5-9876-8CFDC6E06BFD}" destId="{FA106972-16FC-481C-8C28-102B83011A44}" srcOrd="0" destOrd="0" presId="urn:microsoft.com/office/officeart/2018/2/layout/IconVerticalSolidList"/>
    <dgm:cxn modelId="{85773976-249E-4B21-86F9-E9A762F9279A}" srcId="{DB6280AC-3743-44DC-AA97-B54E0591E931}" destId="{E556BEE9-78B8-40DC-B7B4-45E151B01FB0}" srcOrd="1" destOrd="0" parTransId="{89340D39-13E2-4414-A421-33CCCC752F20}" sibTransId="{63FFF779-50A7-4D8B-9C29-151326ECE2E3}"/>
    <dgm:cxn modelId="{F4312BD0-65CD-4FC4-9868-494AF4F9B2A7}" srcId="{DB6280AC-3743-44DC-AA97-B54E0591E931}" destId="{66A954DD-CE89-42B7-AC67-B50A8A0D3372}" srcOrd="2" destOrd="0" parTransId="{6547FCF4-EB4B-422F-91C7-66515BE31E27}" sibTransId="{C2F6D4E4-3A3F-44A9-80EB-03212BB15CDF}"/>
    <dgm:cxn modelId="{148A7AD0-3914-44CC-814C-A9F31BA2562F}" type="presOf" srcId="{DB6280AC-3743-44DC-AA97-B54E0591E931}" destId="{6CCC22B5-11F7-4A4A-98EF-D973B97DF30E}" srcOrd="0" destOrd="0" presId="urn:microsoft.com/office/officeart/2018/2/layout/IconVerticalSolidList"/>
    <dgm:cxn modelId="{7F8BD1D4-FD9E-473D-A431-8A80C753DD1B}" srcId="{DB6280AC-3743-44DC-AA97-B54E0591E931}" destId="{6619C57E-871D-477F-B5D4-E90B70DEBBBB}" srcOrd="0" destOrd="0" parTransId="{7AA336C4-8508-4BE1-A7BA-1E3F132F7783}" sibTransId="{7D3EA310-6605-4C6E-A2AC-28D9EAD9E869}"/>
    <dgm:cxn modelId="{E55750DE-5DE7-406E-B04A-CD6B11A15728}" type="presOf" srcId="{E556BEE9-78B8-40DC-B7B4-45E151B01FB0}" destId="{07D27CE1-ECA9-46AD-B956-70E009C99376}" srcOrd="0" destOrd="0" presId="urn:microsoft.com/office/officeart/2018/2/layout/IconVerticalSolidList"/>
    <dgm:cxn modelId="{A900FE6B-A04D-4BE9-88DA-D314384E9793}" type="presParOf" srcId="{6CCC22B5-11F7-4A4A-98EF-D973B97DF30E}" destId="{31DA3AC9-41F8-4612-8EEB-5E87F28616F2}" srcOrd="0" destOrd="0" presId="urn:microsoft.com/office/officeart/2018/2/layout/IconVerticalSolidList"/>
    <dgm:cxn modelId="{465703D5-9AEE-41E8-8950-8C5834253512}" type="presParOf" srcId="{31DA3AC9-41F8-4612-8EEB-5E87F28616F2}" destId="{437233C8-518B-4AB4-A777-9A11FEA04DF6}" srcOrd="0" destOrd="0" presId="urn:microsoft.com/office/officeart/2018/2/layout/IconVerticalSolidList"/>
    <dgm:cxn modelId="{50A14E0B-51DC-4303-89FD-3A4412350A94}" type="presParOf" srcId="{31DA3AC9-41F8-4612-8EEB-5E87F28616F2}" destId="{85B362D3-1247-4EE6-8CC3-2185D53CD246}" srcOrd="1" destOrd="0" presId="urn:microsoft.com/office/officeart/2018/2/layout/IconVerticalSolidList"/>
    <dgm:cxn modelId="{B8614FF5-2B36-46A3-A627-B5EEF47EBBF3}" type="presParOf" srcId="{31DA3AC9-41F8-4612-8EEB-5E87F28616F2}" destId="{F0771CFD-69E1-4A6A-90FB-5EFE203DA33E}" srcOrd="2" destOrd="0" presId="urn:microsoft.com/office/officeart/2018/2/layout/IconVerticalSolidList"/>
    <dgm:cxn modelId="{AB9C9D08-4AB4-4130-84FE-126F83C0201F}" type="presParOf" srcId="{31DA3AC9-41F8-4612-8EEB-5E87F28616F2}" destId="{B7424357-24CF-47DD-A8C9-4AC401B76A14}" srcOrd="3" destOrd="0" presId="urn:microsoft.com/office/officeart/2018/2/layout/IconVerticalSolidList"/>
    <dgm:cxn modelId="{31862F09-12B2-4DDF-BF90-7293B552E298}" type="presParOf" srcId="{6CCC22B5-11F7-4A4A-98EF-D973B97DF30E}" destId="{044B0E99-DDFD-4163-A07E-40746BE2FD53}" srcOrd="1" destOrd="0" presId="urn:microsoft.com/office/officeart/2018/2/layout/IconVerticalSolidList"/>
    <dgm:cxn modelId="{CC680B48-17AD-461B-8AD5-1BEAF470B4A7}" type="presParOf" srcId="{6CCC22B5-11F7-4A4A-98EF-D973B97DF30E}" destId="{E655230F-296C-4536-9E59-17793E887F86}" srcOrd="2" destOrd="0" presId="urn:microsoft.com/office/officeart/2018/2/layout/IconVerticalSolidList"/>
    <dgm:cxn modelId="{1B78CAAB-58F6-413E-8B88-48AF188D5E85}" type="presParOf" srcId="{E655230F-296C-4536-9E59-17793E887F86}" destId="{DA8CA56C-FC3B-43A8-A39B-D5763B3BE12E}" srcOrd="0" destOrd="0" presId="urn:microsoft.com/office/officeart/2018/2/layout/IconVerticalSolidList"/>
    <dgm:cxn modelId="{54411036-2884-4716-B95C-5467283D01D1}" type="presParOf" srcId="{E655230F-296C-4536-9E59-17793E887F86}" destId="{2BB59DF5-FAA0-4471-AB62-227ED2EF852B}" srcOrd="1" destOrd="0" presId="urn:microsoft.com/office/officeart/2018/2/layout/IconVerticalSolidList"/>
    <dgm:cxn modelId="{44F65F84-6A47-47A4-A654-344C9B7443EE}" type="presParOf" srcId="{E655230F-296C-4536-9E59-17793E887F86}" destId="{768B2B20-4463-4178-97F5-BF39E49F2BD7}" srcOrd="2" destOrd="0" presId="urn:microsoft.com/office/officeart/2018/2/layout/IconVerticalSolidList"/>
    <dgm:cxn modelId="{8F3A8CBC-03A3-4615-B226-5D26C2C97A06}" type="presParOf" srcId="{E655230F-296C-4536-9E59-17793E887F86}" destId="{07D27CE1-ECA9-46AD-B956-70E009C99376}" srcOrd="3" destOrd="0" presId="urn:microsoft.com/office/officeart/2018/2/layout/IconVerticalSolidList"/>
    <dgm:cxn modelId="{8455C4F7-31F7-4C79-AF7E-FD8191A8EE70}" type="presParOf" srcId="{6CCC22B5-11F7-4A4A-98EF-D973B97DF30E}" destId="{A9E9D125-0841-4A88-8381-2049818BC63B}" srcOrd="3" destOrd="0" presId="urn:microsoft.com/office/officeart/2018/2/layout/IconVerticalSolidList"/>
    <dgm:cxn modelId="{1F7793B1-65CE-48DE-BB7A-E46E004CB6BC}" type="presParOf" srcId="{6CCC22B5-11F7-4A4A-98EF-D973B97DF30E}" destId="{39176E2F-1C38-403B-A92C-AA9F25A83C6D}" srcOrd="4" destOrd="0" presId="urn:microsoft.com/office/officeart/2018/2/layout/IconVerticalSolidList"/>
    <dgm:cxn modelId="{3C93E202-4120-40B6-BB96-16317C63017D}" type="presParOf" srcId="{39176E2F-1C38-403B-A92C-AA9F25A83C6D}" destId="{EEB35843-7E82-421E-9796-A84118AF49A0}" srcOrd="0" destOrd="0" presId="urn:microsoft.com/office/officeart/2018/2/layout/IconVerticalSolidList"/>
    <dgm:cxn modelId="{D7629886-B71C-41B9-9D28-A8FAC727E9D5}" type="presParOf" srcId="{39176E2F-1C38-403B-A92C-AA9F25A83C6D}" destId="{F4EC0F2A-8D36-4164-A3E7-D9C2C98D1BBE}" srcOrd="1" destOrd="0" presId="urn:microsoft.com/office/officeart/2018/2/layout/IconVerticalSolidList"/>
    <dgm:cxn modelId="{25B5CB40-6719-40A6-8D58-70D59F396E15}" type="presParOf" srcId="{39176E2F-1C38-403B-A92C-AA9F25A83C6D}" destId="{8E4AC1B6-7461-4889-8D90-F394F207245F}" srcOrd="2" destOrd="0" presId="urn:microsoft.com/office/officeart/2018/2/layout/IconVerticalSolidList"/>
    <dgm:cxn modelId="{2D099E35-FB62-4914-8264-D85A047C97E3}" type="presParOf" srcId="{39176E2F-1C38-403B-A92C-AA9F25A83C6D}" destId="{25CD1017-D33C-4A43-B94E-7F6FDDEBC766}" srcOrd="3" destOrd="0" presId="urn:microsoft.com/office/officeart/2018/2/layout/IconVerticalSolidList"/>
    <dgm:cxn modelId="{C64FEAEB-3D63-4878-B85B-C55E94FCD72D}" type="presParOf" srcId="{6CCC22B5-11F7-4A4A-98EF-D973B97DF30E}" destId="{25251187-753D-4B93-BDF5-1B87B7DCF4EB}" srcOrd="5" destOrd="0" presId="urn:microsoft.com/office/officeart/2018/2/layout/IconVerticalSolidList"/>
    <dgm:cxn modelId="{42845EF6-AB5A-4A56-BBA9-7E0C8DCFF86E}" type="presParOf" srcId="{6CCC22B5-11F7-4A4A-98EF-D973B97DF30E}" destId="{AAB6C87C-CE30-45EA-9BE0-70FF7276F6AB}" srcOrd="6" destOrd="0" presId="urn:microsoft.com/office/officeart/2018/2/layout/IconVerticalSolidList"/>
    <dgm:cxn modelId="{DADD710F-F934-4170-B343-FB5E09F33D6D}" type="presParOf" srcId="{AAB6C87C-CE30-45EA-9BE0-70FF7276F6AB}" destId="{9B86B1AE-62E5-480D-BC59-3F993F77F18C}" srcOrd="0" destOrd="0" presId="urn:microsoft.com/office/officeart/2018/2/layout/IconVerticalSolidList"/>
    <dgm:cxn modelId="{5927F58B-22C6-4B75-81AE-5517C78C9966}" type="presParOf" srcId="{AAB6C87C-CE30-45EA-9BE0-70FF7276F6AB}" destId="{91E1F0D6-C1CC-4B36-BEA1-DC76EA2DD62C}" srcOrd="1" destOrd="0" presId="urn:microsoft.com/office/officeart/2018/2/layout/IconVerticalSolidList"/>
    <dgm:cxn modelId="{CA58C4A7-0424-4A23-8178-118F1E4969C0}" type="presParOf" srcId="{AAB6C87C-CE30-45EA-9BE0-70FF7276F6AB}" destId="{91FAC64F-84AA-491B-B290-487CFDCA2FEF}" srcOrd="2" destOrd="0" presId="urn:microsoft.com/office/officeart/2018/2/layout/IconVerticalSolidList"/>
    <dgm:cxn modelId="{CC2DB8E5-1F29-42B3-92B8-FA6126CCB4C1}" type="presParOf" srcId="{AAB6C87C-CE30-45EA-9BE0-70FF7276F6AB}" destId="{FA106972-16FC-481C-8C28-102B83011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2CF822-1BBF-4CFF-9C9E-3499C14293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70FB119-2EFF-46FB-9C80-31BCBD173CA2}">
      <dgm:prSet/>
      <dgm:spPr/>
      <dgm:t>
        <a:bodyPr/>
        <a:lstStyle/>
        <a:p>
          <a:r>
            <a:rPr lang="en-US" b="0" i="0" baseline="0"/>
            <a:t>Countries achieving carbon neutrality: Bhutan.</a:t>
          </a:r>
          <a:endParaRPr lang="en-US"/>
        </a:p>
      </dgm:t>
    </dgm:pt>
    <dgm:pt modelId="{BA33997B-F4B9-467D-846C-86F80485C7F3}" type="parTrans" cxnId="{FE5E411F-12EA-4CD5-AC29-C50C9E026934}">
      <dgm:prSet/>
      <dgm:spPr/>
      <dgm:t>
        <a:bodyPr/>
        <a:lstStyle/>
        <a:p>
          <a:endParaRPr lang="en-US"/>
        </a:p>
      </dgm:t>
    </dgm:pt>
    <dgm:pt modelId="{1403319F-4178-4552-9D3B-0BDC02F7DCB8}" type="sibTrans" cxnId="{FE5E411F-12EA-4CD5-AC29-C50C9E026934}">
      <dgm:prSet/>
      <dgm:spPr/>
      <dgm:t>
        <a:bodyPr/>
        <a:lstStyle/>
        <a:p>
          <a:endParaRPr lang="en-US"/>
        </a:p>
      </dgm:t>
    </dgm:pt>
    <dgm:pt modelId="{B14002DD-174C-4C0E-A219-415CA38555CF}">
      <dgm:prSet/>
      <dgm:spPr/>
      <dgm:t>
        <a:bodyPr/>
        <a:lstStyle/>
        <a:p>
          <a:r>
            <a:rPr lang="en-US" b="0" i="0" baseline="0"/>
            <a:t>Companies: Apple’s renewable energy supply chain.</a:t>
          </a:r>
          <a:endParaRPr lang="en-US"/>
        </a:p>
      </dgm:t>
    </dgm:pt>
    <dgm:pt modelId="{9798C6BF-31F9-44F5-882E-9A845E742E8E}" type="parTrans" cxnId="{C96F1BDE-3987-421F-AAD5-0DC0A47D67CB}">
      <dgm:prSet/>
      <dgm:spPr/>
      <dgm:t>
        <a:bodyPr/>
        <a:lstStyle/>
        <a:p>
          <a:endParaRPr lang="en-US"/>
        </a:p>
      </dgm:t>
    </dgm:pt>
    <dgm:pt modelId="{4559F036-E8F3-4B23-B3FF-69369535191C}" type="sibTrans" cxnId="{C96F1BDE-3987-421F-AAD5-0DC0A47D67CB}">
      <dgm:prSet/>
      <dgm:spPr/>
      <dgm:t>
        <a:bodyPr/>
        <a:lstStyle/>
        <a:p>
          <a:endParaRPr lang="en-US"/>
        </a:p>
      </dgm:t>
    </dgm:pt>
    <dgm:pt modelId="{8A19559D-9AC2-4CA7-8D37-7152F557D512}">
      <dgm:prSet/>
      <dgm:spPr/>
      <dgm:t>
        <a:bodyPr/>
        <a:lstStyle/>
        <a:p>
          <a:r>
            <a:rPr lang="en-US" b="0" i="0" baseline="0"/>
            <a:t>Community Initiatives: Urban farming projects.</a:t>
          </a:r>
          <a:endParaRPr lang="en-US"/>
        </a:p>
      </dgm:t>
    </dgm:pt>
    <dgm:pt modelId="{70A4B988-A2DD-4712-A902-9415E646DE0B}" type="parTrans" cxnId="{4A401959-53F1-4C07-84B9-5D32A9BB95DF}">
      <dgm:prSet/>
      <dgm:spPr/>
      <dgm:t>
        <a:bodyPr/>
        <a:lstStyle/>
        <a:p>
          <a:endParaRPr lang="en-US"/>
        </a:p>
      </dgm:t>
    </dgm:pt>
    <dgm:pt modelId="{7CF8D444-1E84-4048-A94D-89A0DBF9771C}" type="sibTrans" cxnId="{4A401959-53F1-4C07-84B9-5D32A9BB95DF}">
      <dgm:prSet/>
      <dgm:spPr/>
      <dgm:t>
        <a:bodyPr/>
        <a:lstStyle/>
        <a:p>
          <a:endParaRPr lang="en-US"/>
        </a:p>
      </dgm:t>
    </dgm:pt>
    <dgm:pt modelId="{AFA62E04-6EBC-4528-B9F4-4EE7E1850811}">
      <dgm:prSet custT="1"/>
      <dgm:spPr/>
      <dgm:t>
        <a:bodyPr/>
        <a:lstStyle/>
        <a:p>
          <a:r>
            <a:rPr lang="en-US" sz="2200" b="0" i="0" baseline="0" dirty="0"/>
            <a:t>Metrics: CO</a:t>
          </a:r>
          <a:r>
            <a:rPr lang="en-US" sz="1200" b="0" i="0" baseline="0" dirty="0"/>
            <a:t>2</a:t>
          </a:r>
          <a:r>
            <a:rPr lang="en-US" sz="2200" b="0" i="0" baseline="0" dirty="0"/>
            <a:t> reductions achieved.</a:t>
          </a:r>
          <a:endParaRPr lang="en-US" sz="2200" dirty="0"/>
        </a:p>
      </dgm:t>
    </dgm:pt>
    <dgm:pt modelId="{BF9FF134-9B83-48A3-BFDB-BAC376CDD976}" type="parTrans" cxnId="{39FBCD85-94C8-4E23-877A-E6E07A00EE9E}">
      <dgm:prSet/>
      <dgm:spPr/>
      <dgm:t>
        <a:bodyPr/>
        <a:lstStyle/>
        <a:p>
          <a:endParaRPr lang="en-US"/>
        </a:p>
      </dgm:t>
    </dgm:pt>
    <dgm:pt modelId="{42E2C126-0A0A-44B2-A0E2-47DC7C8A1239}" type="sibTrans" cxnId="{39FBCD85-94C8-4E23-877A-E6E07A00EE9E}">
      <dgm:prSet/>
      <dgm:spPr/>
      <dgm:t>
        <a:bodyPr/>
        <a:lstStyle/>
        <a:p>
          <a:endParaRPr lang="en-US"/>
        </a:p>
      </dgm:t>
    </dgm:pt>
    <dgm:pt modelId="{A866EAC0-F42A-4DA2-8221-456F7447C1EC}" type="pres">
      <dgm:prSet presAssocID="{162CF822-1BBF-4CFF-9C9E-3499C142935D}" presName="root" presStyleCnt="0">
        <dgm:presLayoutVars>
          <dgm:dir/>
          <dgm:resizeHandles val="exact"/>
        </dgm:presLayoutVars>
      </dgm:prSet>
      <dgm:spPr/>
    </dgm:pt>
    <dgm:pt modelId="{E9B54605-39EF-4C69-ABF7-30DFBAA9FE3A}" type="pres">
      <dgm:prSet presAssocID="{370FB119-2EFF-46FB-9C80-31BCBD173CA2}" presName="compNode" presStyleCnt="0"/>
      <dgm:spPr/>
    </dgm:pt>
    <dgm:pt modelId="{5D4F38AF-FF7A-4C03-9941-8A5FCED198C8}" type="pres">
      <dgm:prSet presAssocID="{370FB119-2EFF-46FB-9C80-31BCBD173CA2}" presName="bgRect" presStyleLbl="bgShp" presStyleIdx="0" presStyleCnt="4"/>
      <dgm:spPr/>
    </dgm:pt>
    <dgm:pt modelId="{6C6C1E0F-DEEA-4CA6-BA13-AEB49D08A2C6}" type="pres">
      <dgm:prSet presAssocID="{370FB119-2EFF-46FB-9C80-31BCBD173C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8066F572-2097-4738-A4D9-E8A2F0D0A510}" type="pres">
      <dgm:prSet presAssocID="{370FB119-2EFF-46FB-9C80-31BCBD173CA2}" presName="spaceRect" presStyleCnt="0"/>
      <dgm:spPr/>
    </dgm:pt>
    <dgm:pt modelId="{75CA334F-8404-4934-9206-9D1261297C49}" type="pres">
      <dgm:prSet presAssocID="{370FB119-2EFF-46FB-9C80-31BCBD173CA2}" presName="parTx" presStyleLbl="revTx" presStyleIdx="0" presStyleCnt="4">
        <dgm:presLayoutVars>
          <dgm:chMax val="0"/>
          <dgm:chPref val="0"/>
        </dgm:presLayoutVars>
      </dgm:prSet>
      <dgm:spPr/>
    </dgm:pt>
    <dgm:pt modelId="{AD8C3880-8E91-4982-BDB4-04E42DB420B1}" type="pres">
      <dgm:prSet presAssocID="{1403319F-4178-4552-9D3B-0BDC02F7DCB8}" presName="sibTrans" presStyleCnt="0"/>
      <dgm:spPr/>
    </dgm:pt>
    <dgm:pt modelId="{BED61331-7178-4CA7-B3D1-FD02FACFE1A3}" type="pres">
      <dgm:prSet presAssocID="{B14002DD-174C-4C0E-A219-415CA38555CF}" presName="compNode" presStyleCnt="0"/>
      <dgm:spPr/>
    </dgm:pt>
    <dgm:pt modelId="{82DF9D1E-9713-4963-AD47-7E45B8F95B06}" type="pres">
      <dgm:prSet presAssocID="{B14002DD-174C-4C0E-A219-415CA38555CF}" presName="bgRect" presStyleLbl="bgShp" presStyleIdx="1" presStyleCnt="4"/>
      <dgm:spPr/>
    </dgm:pt>
    <dgm:pt modelId="{EDEE705F-6E10-4740-A0EB-37F18584E64B}" type="pres">
      <dgm:prSet presAssocID="{B14002DD-174C-4C0E-A219-415CA38555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21AC3B8A-4F0B-4A60-A7F1-8171E205A718}" type="pres">
      <dgm:prSet presAssocID="{B14002DD-174C-4C0E-A219-415CA38555CF}" presName="spaceRect" presStyleCnt="0"/>
      <dgm:spPr/>
    </dgm:pt>
    <dgm:pt modelId="{EAF76A54-3500-4B0F-8C5D-0A3814D40C0B}" type="pres">
      <dgm:prSet presAssocID="{B14002DD-174C-4C0E-A219-415CA38555CF}" presName="parTx" presStyleLbl="revTx" presStyleIdx="1" presStyleCnt="4">
        <dgm:presLayoutVars>
          <dgm:chMax val="0"/>
          <dgm:chPref val="0"/>
        </dgm:presLayoutVars>
      </dgm:prSet>
      <dgm:spPr/>
    </dgm:pt>
    <dgm:pt modelId="{9B582E5C-00A8-4662-8189-8AB4FBBFFC05}" type="pres">
      <dgm:prSet presAssocID="{4559F036-E8F3-4B23-B3FF-69369535191C}" presName="sibTrans" presStyleCnt="0"/>
      <dgm:spPr/>
    </dgm:pt>
    <dgm:pt modelId="{97998DB3-3F53-418E-87BD-03AF750734E7}" type="pres">
      <dgm:prSet presAssocID="{8A19559D-9AC2-4CA7-8D37-7152F557D512}" presName="compNode" presStyleCnt="0"/>
      <dgm:spPr/>
    </dgm:pt>
    <dgm:pt modelId="{6F814B5A-2B60-4446-829D-280732B4C3FD}" type="pres">
      <dgm:prSet presAssocID="{8A19559D-9AC2-4CA7-8D37-7152F557D512}" presName="bgRect" presStyleLbl="bgShp" presStyleIdx="2" presStyleCnt="4"/>
      <dgm:spPr/>
    </dgm:pt>
    <dgm:pt modelId="{8061D5E1-89B4-4300-82B0-6E575FA24EEC}" type="pres">
      <dgm:prSet presAssocID="{8A19559D-9AC2-4CA7-8D37-7152F557D5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D16EDEF5-61C4-4CD1-B109-120FFB330131}" type="pres">
      <dgm:prSet presAssocID="{8A19559D-9AC2-4CA7-8D37-7152F557D512}" presName="spaceRect" presStyleCnt="0"/>
      <dgm:spPr/>
    </dgm:pt>
    <dgm:pt modelId="{87E5BB95-3185-40A8-95A8-B1ECFD0C2EF9}" type="pres">
      <dgm:prSet presAssocID="{8A19559D-9AC2-4CA7-8D37-7152F557D512}" presName="parTx" presStyleLbl="revTx" presStyleIdx="2" presStyleCnt="4">
        <dgm:presLayoutVars>
          <dgm:chMax val="0"/>
          <dgm:chPref val="0"/>
        </dgm:presLayoutVars>
      </dgm:prSet>
      <dgm:spPr/>
    </dgm:pt>
    <dgm:pt modelId="{63BFC9A0-90BF-4A36-A4E5-F1590DDBB8C0}" type="pres">
      <dgm:prSet presAssocID="{7CF8D444-1E84-4048-A94D-89A0DBF9771C}" presName="sibTrans" presStyleCnt="0"/>
      <dgm:spPr/>
    </dgm:pt>
    <dgm:pt modelId="{DDB243D0-650F-4FFD-86C8-238FB22A3692}" type="pres">
      <dgm:prSet presAssocID="{AFA62E04-6EBC-4528-B9F4-4EE7E1850811}" presName="compNode" presStyleCnt="0"/>
      <dgm:spPr/>
    </dgm:pt>
    <dgm:pt modelId="{7F511663-447F-4794-90DC-242712146266}" type="pres">
      <dgm:prSet presAssocID="{AFA62E04-6EBC-4528-B9F4-4EE7E1850811}" presName="bgRect" presStyleLbl="bgShp" presStyleIdx="3" presStyleCnt="4"/>
      <dgm:spPr/>
    </dgm:pt>
    <dgm:pt modelId="{1FC40ACF-1ACF-40C0-80AC-A3CD30A744A3}" type="pres">
      <dgm:prSet presAssocID="{AFA62E04-6EBC-4528-B9F4-4EE7E18508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B74137-BB78-401E-AC9B-D80985D8DF00}" type="pres">
      <dgm:prSet presAssocID="{AFA62E04-6EBC-4528-B9F4-4EE7E1850811}" presName="spaceRect" presStyleCnt="0"/>
      <dgm:spPr/>
    </dgm:pt>
    <dgm:pt modelId="{7DB5A358-A9C2-4DC0-94A3-8D905A0D0BA7}" type="pres">
      <dgm:prSet presAssocID="{AFA62E04-6EBC-4528-B9F4-4EE7E185081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E5E411F-12EA-4CD5-AC29-C50C9E026934}" srcId="{162CF822-1BBF-4CFF-9C9E-3499C142935D}" destId="{370FB119-2EFF-46FB-9C80-31BCBD173CA2}" srcOrd="0" destOrd="0" parTransId="{BA33997B-F4B9-467D-846C-86F80485C7F3}" sibTransId="{1403319F-4178-4552-9D3B-0BDC02F7DCB8}"/>
    <dgm:cxn modelId="{53FAA731-0F16-44E5-8FFC-010F3B323122}" type="presOf" srcId="{AFA62E04-6EBC-4528-B9F4-4EE7E1850811}" destId="{7DB5A358-A9C2-4DC0-94A3-8D905A0D0BA7}" srcOrd="0" destOrd="0" presId="urn:microsoft.com/office/officeart/2018/2/layout/IconVerticalSolidList"/>
    <dgm:cxn modelId="{4A401959-53F1-4C07-84B9-5D32A9BB95DF}" srcId="{162CF822-1BBF-4CFF-9C9E-3499C142935D}" destId="{8A19559D-9AC2-4CA7-8D37-7152F557D512}" srcOrd="2" destOrd="0" parTransId="{70A4B988-A2DD-4712-A902-9415E646DE0B}" sibTransId="{7CF8D444-1E84-4048-A94D-89A0DBF9771C}"/>
    <dgm:cxn modelId="{23238E84-41CC-4A9D-8BB9-2B6ECE483755}" type="presOf" srcId="{162CF822-1BBF-4CFF-9C9E-3499C142935D}" destId="{A866EAC0-F42A-4DA2-8221-456F7447C1EC}" srcOrd="0" destOrd="0" presId="urn:microsoft.com/office/officeart/2018/2/layout/IconVerticalSolidList"/>
    <dgm:cxn modelId="{39FBCD85-94C8-4E23-877A-E6E07A00EE9E}" srcId="{162CF822-1BBF-4CFF-9C9E-3499C142935D}" destId="{AFA62E04-6EBC-4528-B9F4-4EE7E1850811}" srcOrd="3" destOrd="0" parTransId="{BF9FF134-9B83-48A3-BFDB-BAC376CDD976}" sibTransId="{42E2C126-0A0A-44B2-A0E2-47DC7C8A1239}"/>
    <dgm:cxn modelId="{AE0F4D90-D40C-484E-BB63-9F4D3322BA22}" type="presOf" srcId="{B14002DD-174C-4C0E-A219-415CA38555CF}" destId="{EAF76A54-3500-4B0F-8C5D-0A3814D40C0B}" srcOrd="0" destOrd="0" presId="urn:microsoft.com/office/officeart/2018/2/layout/IconVerticalSolidList"/>
    <dgm:cxn modelId="{344BAFB8-10A5-495E-855C-402695D54BB0}" type="presOf" srcId="{370FB119-2EFF-46FB-9C80-31BCBD173CA2}" destId="{75CA334F-8404-4934-9206-9D1261297C49}" srcOrd="0" destOrd="0" presId="urn:microsoft.com/office/officeart/2018/2/layout/IconVerticalSolidList"/>
    <dgm:cxn modelId="{FC58A6D1-3BF2-400F-B36D-6A318A094C5A}" type="presOf" srcId="{8A19559D-9AC2-4CA7-8D37-7152F557D512}" destId="{87E5BB95-3185-40A8-95A8-B1ECFD0C2EF9}" srcOrd="0" destOrd="0" presId="urn:microsoft.com/office/officeart/2018/2/layout/IconVerticalSolidList"/>
    <dgm:cxn modelId="{C96F1BDE-3987-421F-AAD5-0DC0A47D67CB}" srcId="{162CF822-1BBF-4CFF-9C9E-3499C142935D}" destId="{B14002DD-174C-4C0E-A219-415CA38555CF}" srcOrd="1" destOrd="0" parTransId="{9798C6BF-31F9-44F5-882E-9A845E742E8E}" sibTransId="{4559F036-E8F3-4B23-B3FF-69369535191C}"/>
    <dgm:cxn modelId="{B7A6A929-A375-4B46-9917-690BF6C9DDD8}" type="presParOf" srcId="{A866EAC0-F42A-4DA2-8221-456F7447C1EC}" destId="{E9B54605-39EF-4C69-ABF7-30DFBAA9FE3A}" srcOrd="0" destOrd="0" presId="urn:microsoft.com/office/officeart/2018/2/layout/IconVerticalSolidList"/>
    <dgm:cxn modelId="{3E1898DF-4FA8-43B5-9D00-AA4B521B60F8}" type="presParOf" srcId="{E9B54605-39EF-4C69-ABF7-30DFBAA9FE3A}" destId="{5D4F38AF-FF7A-4C03-9941-8A5FCED198C8}" srcOrd="0" destOrd="0" presId="urn:microsoft.com/office/officeart/2018/2/layout/IconVerticalSolidList"/>
    <dgm:cxn modelId="{6A81BC67-117B-4244-9822-334B00236E80}" type="presParOf" srcId="{E9B54605-39EF-4C69-ABF7-30DFBAA9FE3A}" destId="{6C6C1E0F-DEEA-4CA6-BA13-AEB49D08A2C6}" srcOrd="1" destOrd="0" presId="urn:microsoft.com/office/officeart/2018/2/layout/IconVerticalSolidList"/>
    <dgm:cxn modelId="{6300A532-6352-4134-A792-A3C020623517}" type="presParOf" srcId="{E9B54605-39EF-4C69-ABF7-30DFBAA9FE3A}" destId="{8066F572-2097-4738-A4D9-E8A2F0D0A510}" srcOrd="2" destOrd="0" presId="urn:microsoft.com/office/officeart/2018/2/layout/IconVerticalSolidList"/>
    <dgm:cxn modelId="{E14524AA-A105-445F-9234-C02FCE176629}" type="presParOf" srcId="{E9B54605-39EF-4C69-ABF7-30DFBAA9FE3A}" destId="{75CA334F-8404-4934-9206-9D1261297C49}" srcOrd="3" destOrd="0" presId="urn:microsoft.com/office/officeart/2018/2/layout/IconVerticalSolidList"/>
    <dgm:cxn modelId="{B7898FEC-62A1-4402-8D57-0DDA9DE6DCF5}" type="presParOf" srcId="{A866EAC0-F42A-4DA2-8221-456F7447C1EC}" destId="{AD8C3880-8E91-4982-BDB4-04E42DB420B1}" srcOrd="1" destOrd="0" presId="urn:microsoft.com/office/officeart/2018/2/layout/IconVerticalSolidList"/>
    <dgm:cxn modelId="{889F50AD-4E30-4134-870C-60E10C02964C}" type="presParOf" srcId="{A866EAC0-F42A-4DA2-8221-456F7447C1EC}" destId="{BED61331-7178-4CA7-B3D1-FD02FACFE1A3}" srcOrd="2" destOrd="0" presId="urn:microsoft.com/office/officeart/2018/2/layout/IconVerticalSolidList"/>
    <dgm:cxn modelId="{703E8FB3-58B2-493F-AD07-DDC6FB0586EF}" type="presParOf" srcId="{BED61331-7178-4CA7-B3D1-FD02FACFE1A3}" destId="{82DF9D1E-9713-4963-AD47-7E45B8F95B06}" srcOrd="0" destOrd="0" presId="urn:microsoft.com/office/officeart/2018/2/layout/IconVerticalSolidList"/>
    <dgm:cxn modelId="{C592EC04-8FB7-4500-8DCC-0BF5EE3075DE}" type="presParOf" srcId="{BED61331-7178-4CA7-B3D1-FD02FACFE1A3}" destId="{EDEE705F-6E10-4740-A0EB-37F18584E64B}" srcOrd="1" destOrd="0" presId="urn:microsoft.com/office/officeart/2018/2/layout/IconVerticalSolidList"/>
    <dgm:cxn modelId="{3977952E-E96B-41E7-A4B8-F27E0EE17425}" type="presParOf" srcId="{BED61331-7178-4CA7-B3D1-FD02FACFE1A3}" destId="{21AC3B8A-4F0B-4A60-A7F1-8171E205A718}" srcOrd="2" destOrd="0" presId="urn:microsoft.com/office/officeart/2018/2/layout/IconVerticalSolidList"/>
    <dgm:cxn modelId="{8F935AED-0E83-49E9-849F-183FA712B3CD}" type="presParOf" srcId="{BED61331-7178-4CA7-B3D1-FD02FACFE1A3}" destId="{EAF76A54-3500-4B0F-8C5D-0A3814D40C0B}" srcOrd="3" destOrd="0" presId="urn:microsoft.com/office/officeart/2018/2/layout/IconVerticalSolidList"/>
    <dgm:cxn modelId="{9CCF62A0-14BB-4EA8-B998-0D3523F08C17}" type="presParOf" srcId="{A866EAC0-F42A-4DA2-8221-456F7447C1EC}" destId="{9B582E5C-00A8-4662-8189-8AB4FBBFFC05}" srcOrd="3" destOrd="0" presId="urn:microsoft.com/office/officeart/2018/2/layout/IconVerticalSolidList"/>
    <dgm:cxn modelId="{A001B2C9-F068-4859-8394-1D36AE166335}" type="presParOf" srcId="{A866EAC0-F42A-4DA2-8221-456F7447C1EC}" destId="{97998DB3-3F53-418E-87BD-03AF750734E7}" srcOrd="4" destOrd="0" presId="urn:microsoft.com/office/officeart/2018/2/layout/IconVerticalSolidList"/>
    <dgm:cxn modelId="{833B32E5-D674-407B-B342-F55B1F3CE235}" type="presParOf" srcId="{97998DB3-3F53-418E-87BD-03AF750734E7}" destId="{6F814B5A-2B60-4446-829D-280732B4C3FD}" srcOrd="0" destOrd="0" presId="urn:microsoft.com/office/officeart/2018/2/layout/IconVerticalSolidList"/>
    <dgm:cxn modelId="{C1A5A392-15AC-4818-867F-E8796AF03B1D}" type="presParOf" srcId="{97998DB3-3F53-418E-87BD-03AF750734E7}" destId="{8061D5E1-89B4-4300-82B0-6E575FA24EEC}" srcOrd="1" destOrd="0" presId="urn:microsoft.com/office/officeart/2018/2/layout/IconVerticalSolidList"/>
    <dgm:cxn modelId="{1E2D86BB-1C8E-4F36-8DF2-988653343AE1}" type="presParOf" srcId="{97998DB3-3F53-418E-87BD-03AF750734E7}" destId="{D16EDEF5-61C4-4CD1-B109-120FFB330131}" srcOrd="2" destOrd="0" presId="urn:microsoft.com/office/officeart/2018/2/layout/IconVerticalSolidList"/>
    <dgm:cxn modelId="{C9885A4E-04F6-425A-9426-AF80AF207E03}" type="presParOf" srcId="{97998DB3-3F53-418E-87BD-03AF750734E7}" destId="{87E5BB95-3185-40A8-95A8-B1ECFD0C2EF9}" srcOrd="3" destOrd="0" presId="urn:microsoft.com/office/officeart/2018/2/layout/IconVerticalSolidList"/>
    <dgm:cxn modelId="{62335F1E-D5C6-49F7-8A25-09937F96F5D0}" type="presParOf" srcId="{A866EAC0-F42A-4DA2-8221-456F7447C1EC}" destId="{63BFC9A0-90BF-4A36-A4E5-F1590DDBB8C0}" srcOrd="5" destOrd="0" presId="urn:microsoft.com/office/officeart/2018/2/layout/IconVerticalSolidList"/>
    <dgm:cxn modelId="{B73AE60D-0C27-4545-BFE9-CEB6C2967ABF}" type="presParOf" srcId="{A866EAC0-F42A-4DA2-8221-456F7447C1EC}" destId="{DDB243D0-650F-4FFD-86C8-238FB22A3692}" srcOrd="6" destOrd="0" presId="urn:microsoft.com/office/officeart/2018/2/layout/IconVerticalSolidList"/>
    <dgm:cxn modelId="{253E85E2-2966-4C14-8704-7B13ED31616A}" type="presParOf" srcId="{DDB243D0-650F-4FFD-86C8-238FB22A3692}" destId="{7F511663-447F-4794-90DC-242712146266}" srcOrd="0" destOrd="0" presId="urn:microsoft.com/office/officeart/2018/2/layout/IconVerticalSolidList"/>
    <dgm:cxn modelId="{A93307BB-726F-4568-80A6-B224D9CCCFFF}" type="presParOf" srcId="{DDB243D0-650F-4FFD-86C8-238FB22A3692}" destId="{1FC40ACF-1ACF-40C0-80AC-A3CD30A744A3}" srcOrd="1" destOrd="0" presId="urn:microsoft.com/office/officeart/2018/2/layout/IconVerticalSolidList"/>
    <dgm:cxn modelId="{F206EBE6-8D6B-48AF-B30D-67F9C6AA8EA3}" type="presParOf" srcId="{DDB243D0-650F-4FFD-86C8-238FB22A3692}" destId="{DCB74137-BB78-401E-AC9B-D80985D8DF00}" srcOrd="2" destOrd="0" presId="urn:microsoft.com/office/officeart/2018/2/layout/IconVerticalSolidList"/>
    <dgm:cxn modelId="{2DD6DE45-971B-406E-A149-40961876B949}" type="presParOf" srcId="{DDB243D0-650F-4FFD-86C8-238FB22A3692}" destId="{7DB5A358-A9C2-4DC0-94A3-8D905A0D0B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53AF629-E227-4885-A569-FF1676C1451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1BC78C6-E16C-45FE-8EE6-9FFB326F4500}">
      <dgm:prSet/>
      <dgm:spPr/>
      <dgm:t>
        <a:bodyPr/>
        <a:lstStyle/>
        <a:p>
          <a:r>
            <a:rPr lang="en-US" b="0" i="0" baseline="0"/>
            <a:t>Political Resistance: Case studies of policy rollbacks.</a:t>
          </a:r>
          <a:endParaRPr lang="en-US"/>
        </a:p>
      </dgm:t>
    </dgm:pt>
    <dgm:pt modelId="{991DA97D-6E49-4628-BC78-4EFE486B67F6}" type="parTrans" cxnId="{7237FA3E-2B42-4EFF-9F16-5AA295B98958}">
      <dgm:prSet/>
      <dgm:spPr/>
      <dgm:t>
        <a:bodyPr/>
        <a:lstStyle/>
        <a:p>
          <a:endParaRPr lang="en-US"/>
        </a:p>
      </dgm:t>
    </dgm:pt>
    <dgm:pt modelId="{48668C99-21DA-4D1F-8CC9-EC21ABDCC222}" type="sibTrans" cxnId="{7237FA3E-2B42-4EFF-9F16-5AA295B98958}">
      <dgm:prSet/>
      <dgm:spPr/>
      <dgm:t>
        <a:bodyPr/>
        <a:lstStyle/>
        <a:p>
          <a:endParaRPr lang="en-US"/>
        </a:p>
      </dgm:t>
    </dgm:pt>
    <dgm:pt modelId="{CADCA764-3D64-49F3-B719-D0704145B4A5}">
      <dgm:prSet/>
      <dgm:spPr/>
      <dgm:t>
        <a:bodyPr/>
        <a:lstStyle/>
        <a:p>
          <a:r>
            <a:rPr lang="en-US" b="0" i="0" baseline="0"/>
            <a:t>Financial Barriers: Cost of transitioning to renewable energy.</a:t>
          </a:r>
          <a:endParaRPr lang="en-US"/>
        </a:p>
      </dgm:t>
    </dgm:pt>
    <dgm:pt modelId="{D6FEB6A4-C7EE-4B25-A430-8AB3502A8740}" type="parTrans" cxnId="{6182F6EC-38FC-460E-BCAE-D623844D4EE8}">
      <dgm:prSet/>
      <dgm:spPr/>
      <dgm:t>
        <a:bodyPr/>
        <a:lstStyle/>
        <a:p>
          <a:endParaRPr lang="en-US"/>
        </a:p>
      </dgm:t>
    </dgm:pt>
    <dgm:pt modelId="{C09E2DF5-6ADA-4495-BAB6-F745EA941116}" type="sibTrans" cxnId="{6182F6EC-38FC-460E-BCAE-D623844D4EE8}">
      <dgm:prSet/>
      <dgm:spPr/>
      <dgm:t>
        <a:bodyPr/>
        <a:lstStyle/>
        <a:p>
          <a:endParaRPr lang="en-US"/>
        </a:p>
      </dgm:t>
    </dgm:pt>
    <dgm:pt modelId="{B903F499-C5C1-4F5B-B502-C1028AA45BDB}">
      <dgm:prSet/>
      <dgm:spPr/>
      <dgm:t>
        <a:bodyPr/>
        <a:lstStyle/>
        <a:p>
          <a:r>
            <a:rPr lang="en-US" b="0" i="0" baseline="0"/>
            <a:t>Public Awareness: Gap between knowledge and action.</a:t>
          </a:r>
          <a:endParaRPr lang="en-US"/>
        </a:p>
      </dgm:t>
    </dgm:pt>
    <dgm:pt modelId="{FC203DA4-D3A3-4328-AB62-E79A311ABE3C}" type="parTrans" cxnId="{210497E6-2E6F-46B4-8B9E-3A22F941E58C}">
      <dgm:prSet/>
      <dgm:spPr/>
      <dgm:t>
        <a:bodyPr/>
        <a:lstStyle/>
        <a:p>
          <a:endParaRPr lang="en-US"/>
        </a:p>
      </dgm:t>
    </dgm:pt>
    <dgm:pt modelId="{20470B06-106B-42AE-9975-A6C73C03E029}" type="sibTrans" cxnId="{210497E6-2E6F-46B4-8B9E-3A22F941E58C}">
      <dgm:prSet/>
      <dgm:spPr/>
      <dgm:t>
        <a:bodyPr/>
        <a:lstStyle/>
        <a:p>
          <a:endParaRPr lang="en-US"/>
        </a:p>
      </dgm:t>
    </dgm:pt>
    <dgm:pt modelId="{3E1DF32D-082B-4C64-A43D-4CE61BC84C6E}">
      <dgm:prSet/>
      <dgm:spPr/>
      <dgm:t>
        <a:bodyPr/>
        <a:lstStyle/>
        <a:p>
          <a:r>
            <a:rPr lang="en-US" b="0" i="0" baseline="0"/>
            <a:t>Overcoming Barriers: Potential policy and grassroots solutions.</a:t>
          </a:r>
          <a:endParaRPr lang="en-US"/>
        </a:p>
      </dgm:t>
    </dgm:pt>
    <dgm:pt modelId="{49CAD449-1CBE-4CB6-89D0-21742C206714}" type="parTrans" cxnId="{1C0EE079-F177-4F7A-855A-F8C8415928C3}">
      <dgm:prSet/>
      <dgm:spPr/>
      <dgm:t>
        <a:bodyPr/>
        <a:lstStyle/>
        <a:p>
          <a:endParaRPr lang="en-US"/>
        </a:p>
      </dgm:t>
    </dgm:pt>
    <dgm:pt modelId="{8EBF9776-A032-4AA4-9624-3E2FB2A93F86}" type="sibTrans" cxnId="{1C0EE079-F177-4F7A-855A-F8C8415928C3}">
      <dgm:prSet/>
      <dgm:spPr/>
      <dgm:t>
        <a:bodyPr/>
        <a:lstStyle/>
        <a:p>
          <a:endParaRPr lang="en-US"/>
        </a:p>
      </dgm:t>
    </dgm:pt>
    <dgm:pt modelId="{C9EC496E-E3D9-489F-BD02-45CF30836CEA}" type="pres">
      <dgm:prSet presAssocID="{C53AF629-E227-4885-A569-FF1676C1451F}" presName="root" presStyleCnt="0">
        <dgm:presLayoutVars>
          <dgm:dir/>
          <dgm:resizeHandles val="exact"/>
        </dgm:presLayoutVars>
      </dgm:prSet>
      <dgm:spPr/>
    </dgm:pt>
    <dgm:pt modelId="{3F82D099-CE27-46AE-93C2-E936A5786128}" type="pres">
      <dgm:prSet presAssocID="{C53AF629-E227-4885-A569-FF1676C1451F}" presName="container" presStyleCnt="0">
        <dgm:presLayoutVars>
          <dgm:dir/>
          <dgm:resizeHandles val="exact"/>
        </dgm:presLayoutVars>
      </dgm:prSet>
      <dgm:spPr/>
    </dgm:pt>
    <dgm:pt modelId="{868710A5-3B08-4097-852F-A450E4354749}" type="pres">
      <dgm:prSet presAssocID="{91BC78C6-E16C-45FE-8EE6-9FFB326F4500}" presName="compNode" presStyleCnt="0"/>
      <dgm:spPr/>
    </dgm:pt>
    <dgm:pt modelId="{BC8DC471-0627-429F-963B-71D38D48CB00}" type="pres">
      <dgm:prSet presAssocID="{91BC78C6-E16C-45FE-8EE6-9FFB326F4500}" presName="iconBgRect" presStyleLbl="bgShp" presStyleIdx="0" presStyleCnt="4"/>
      <dgm:spPr/>
    </dgm:pt>
    <dgm:pt modelId="{CB7DAF39-ECC3-45AE-AF59-3E330831F6D9}" type="pres">
      <dgm:prSet presAssocID="{91BC78C6-E16C-45FE-8EE6-9FFB326F45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B6035FBE-0A24-4F38-B5B5-4BC41B33FB35}" type="pres">
      <dgm:prSet presAssocID="{91BC78C6-E16C-45FE-8EE6-9FFB326F4500}" presName="spaceRect" presStyleCnt="0"/>
      <dgm:spPr/>
    </dgm:pt>
    <dgm:pt modelId="{FC378D26-1154-4E34-8F29-AB6CBF2762C5}" type="pres">
      <dgm:prSet presAssocID="{91BC78C6-E16C-45FE-8EE6-9FFB326F4500}" presName="textRect" presStyleLbl="revTx" presStyleIdx="0" presStyleCnt="4">
        <dgm:presLayoutVars>
          <dgm:chMax val="1"/>
          <dgm:chPref val="1"/>
        </dgm:presLayoutVars>
      </dgm:prSet>
      <dgm:spPr/>
    </dgm:pt>
    <dgm:pt modelId="{702B58B3-7631-4A9A-AF81-32DF07712401}" type="pres">
      <dgm:prSet presAssocID="{48668C99-21DA-4D1F-8CC9-EC21ABDCC222}" presName="sibTrans" presStyleLbl="sibTrans2D1" presStyleIdx="0" presStyleCnt="0"/>
      <dgm:spPr/>
    </dgm:pt>
    <dgm:pt modelId="{B0297330-FC4D-473F-963D-854747D36CB8}" type="pres">
      <dgm:prSet presAssocID="{CADCA764-3D64-49F3-B719-D0704145B4A5}" presName="compNode" presStyleCnt="0"/>
      <dgm:spPr/>
    </dgm:pt>
    <dgm:pt modelId="{7367AD66-9513-48D9-8180-05341C896DAD}" type="pres">
      <dgm:prSet presAssocID="{CADCA764-3D64-49F3-B719-D0704145B4A5}" presName="iconBgRect" presStyleLbl="bgShp" presStyleIdx="1" presStyleCnt="4"/>
      <dgm:spPr/>
    </dgm:pt>
    <dgm:pt modelId="{B0C2D2F3-0942-4567-81F0-DCC19D75576E}" type="pres">
      <dgm:prSet presAssocID="{CADCA764-3D64-49F3-B719-D0704145B4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CF1A21CC-8A16-4019-8367-B9E86265BFD0}" type="pres">
      <dgm:prSet presAssocID="{CADCA764-3D64-49F3-B719-D0704145B4A5}" presName="spaceRect" presStyleCnt="0"/>
      <dgm:spPr/>
    </dgm:pt>
    <dgm:pt modelId="{D22DEAC5-DBC1-43AE-8D70-231B27E8F413}" type="pres">
      <dgm:prSet presAssocID="{CADCA764-3D64-49F3-B719-D0704145B4A5}" presName="textRect" presStyleLbl="revTx" presStyleIdx="1" presStyleCnt="4">
        <dgm:presLayoutVars>
          <dgm:chMax val="1"/>
          <dgm:chPref val="1"/>
        </dgm:presLayoutVars>
      </dgm:prSet>
      <dgm:spPr/>
    </dgm:pt>
    <dgm:pt modelId="{EEE582EC-6435-4F38-840F-0B8FD2DFD23D}" type="pres">
      <dgm:prSet presAssocID="{C09E2DF5-6ADA-4495-BAB6-F745EA941116}" presName="sibTrans" presStyleLbl="sibTrans2D1" presStyleIdx="0" presStyleCnt="0"/>
      <dgm:spPr/>
    </dgm:pt>
    <dgm:pt modelId="{2E4E62E5-9E6F-49BB-AFF0-6976FBCE35F1}" type="pres">
      <dgm:prSet presAssocID="{B903F499-C5C1-4F5B-B502-C1028AA45BDB}" presName="compNode" presStyleCnt="0"/>
      <dgm:spPr/>
    </dgm:pt>
    <dgm:pt modelId="{E0DD22BB-4633-42A7-934E-52951D9E335D}" type="pres">
      <dgm:prSet presAssocID="{B903F499-C5C1-4F5B-B502-C1028AA45BDB}" presName="iconBgRect" presStyleLbl="bgShp" presStyleIdx="2" presStyleCnt="4"/>
      <dgm:spPr/>
    </dgm:pt>
    <dgm:pt modelId="{49D9BB88-8E14-47DF-A2E2-E051649669CC}" type="pres">
      <dgm:prSet presAssocID="{B903F499-C5C1-4F5B-B502-C1028AA45B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20B3D73-3992-4556-9D57-3E3563283DB3}" type="pres">
      <dgm:prSet presAssocID="{B903F499-C5C1-4F5B-B502-C1028AA45BDB}" presName="spaceRect" presStyleCnt="0"/>
      <dgm:spPr/>
    </dgm:pt>
    <dgm:pt modelId="{6866F18A-8288-4F1E-85F1-A7FA8EB7BB56}" type="pres">
      <dgm:prSet presAssocID="{B903F499-C5C1-4F5B-B502-C1028AA45BDB}" presName="textRect" presStyleLbl="revTx" presStyleIdx="2" presStyleCnt="4">
        <dgm:presLayoutVars>
          <dgm:chMax val="1"/>
          <dgm:chPref val="1"/>
        </dgm:presLayoutVars>
      </dgm:prSet>
      <dgm:spPr/>
    </dgm:pt>
    <dgm:pt modelId="{7AF61586-0B07-4DED-BD8D-2A5F8EE0D7CA}" type="pres">
      <dgm:prSet presAssocID="{20470B06-106B-42AE-9975-A6C73C03E029}" presName="sibTrans" presStyleLbl="sibTrans2D1" presStyleIdx="0" presStyleCnt="0"/>
      <dgm:spPr/>
    </dgm:pt>
    <dgm:pt modelId="{12414D6C-2C3D-43BC-BFAE-9B9530E7D15F}" type="pres">
      <dgm:prSet presAssocID="{3E1DF32D-082B-4C64-A43D-4CE61BC84C6E}" presName="compNode" presStyleCnt="0"/>
      <dgm:spPr/>
    </dgm:pt>
    <dgm:pt modelId="{5AC63C1E-224F-4FCD-94F1-A11C7BD63C5A}" type="pres">
      <dgm:prSet presAssocID="{3E1DF32D-082B-4C64-A43D-4CE61BC84C6E}" presName="iconBgRect" presStyleLbl="bgShp" presStyleIdx="3" presStyleCnt="4"/>
      <dgm:spPr/>
    </dgm:pt>
    <dgm:pt modelId="{BC8A2CC0-70F7-4120-B2F8-8BB2903B545F}" type="pres">
      <dgm:prSet presAssocID="{3E1DF32D-082B-4C64-A43D-4CE61BC84C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F0073C95-108D-45AB-8B78-EF0256CC2EAE}" type="pres">
      <dgm:prSet presAssocID="{3E1DF32D-082B-4C64-A43D-4CE61BC84C6E}" presName="spaceRect" presStyleCnt="0"/>
      <dgm:spPr/>
    </dgm:pt>
    <dgm:pt modelId="{6C3DBF87-2CC7-48BB-9640-13B92A21027D}" type="pres">
      <dgm:prSet presAssocID="{3E1DF32D-082B-4C64-A43D-4CE61BC84C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244B00-1813-4DEE-8236-D97071842422}" type="presOf" srcId="{91BC78C6-E16C-45FE-8EE6-9FFB326F4500}" destId="{FC378D26-1154-4E34-8F29-AB6CBF2762C5}" srcOrd="0" destOrd="0" presId="urn:microsoft.com/office/officeart/2018/2/layout/IconCircleList"/>
    <dgm:cxn modelId="{37B73D09-E5A5-4C47-9257-1B761D139380}" type="presOf" srcId="{B903F499-C5C1-4F5B-B502-C1028AA45BDB}" destId="{6866F18A-8288-4F1E-85F1-A7FA8EB7BB56}" srcOrd="0" destOrd="0" presId="urn:microsoft.com/office/officeart/2018/2/layout/IconCircleList"/>
    <dgm:cxn modelId="{38D22313-1554-43F4-A099-19A3349E9DEB}" type="presOf" srcId="{20470B06-106B-42AE-9975-A6C73C03E029}" destId="{7AF61586-0B07-4DED-BD8D-2A5F8EE0D7CA}" srcOrd="0" destOrd="0" presId="urn:microsoft.com/office/officeart/2018/2/layout/IconCircleList"/>
    <dgm:cxn modelId="{7237FA3E-2B42-4EFF-9F16-5AA295B98958}" srcId="{C53AF629-E227-4885-A569-FF1676C1451F}" destId="{91BC78C6-E16C-45FE-8EE6-9FFB326F4500}" srcOrd="0" destOrd="0" parTransId="{991DA97D-6E49-4628-BC78-4EFE486B67F6}" sibTransId="{48668C99-21DA-4D1F-8CC9-EC21ABDCC222}"/>
    <dgm:cxn modelId="{0ED7E45B-4830-41A8-8BE4-8F5B0B1D2B85}" type="presOf" srcId="{C09E2DF5-6ADA-4495-BAB6-F745EA941116}" destId="{EEE582EC-6435-4F38-840F-0B8FD2DFD23D}" srcOrd="0" destOrd="0" presId="urn:microsoft.com/office/officeart/2018/2/layout/IconCircleList"/>
    <dgm:cxn modelId="{C9A8DD54-4DFE-408B-9ADF-41B29A1AFEFB}" type="presOf" srcId="{CADCA764-3D64-49F3-B719-D0704145B4A5}" destId="{D22DEAC5-DBC1-43AE-8D70-231B27E8F413}" srcOrd="0" destOrd="0" presId="urn:microsoft.com/office/officeart/2018/2/layout/IconCircleList"/>
    <dgm:cxn modelId="{1C0EE079-F177-4F7A-855A-F8C8415928C3}" srcId="{C53AF629-E227-4885-A569-FF1676C1451F}" destId="{3E1DF32D-082B-4C64-A43D-4CE61BC84C6E}" srcOrd="3" destOrd="0" parTransId="{49CAD449-1CBE-4CB6-89D0-21742C206714}" sibTransId="{8EBF9776-A032-4AA4-9624-3E2FB2A93F86}"/>
    <dgm:cxn modelId="{717C2EB2-08DA-4D71-BCC2-2AE1859AF708}" type="presOf" srcId="{C53AF629-E227-4885-A569-FF1676C1451F}" destId="{C9EC496E-E3D9-489F-BD02-45CF30836CEA}" srcOrd="0" destOrd="0" presId="urn:microsoft.com/office/officeart/2018/2/layout/IconCircleList"/>
    <dgm:cxn modelId="{210497E6-2E6F-46B4-8B9E-3A22F941E58C}" srcId="{C53AF629-E227-4885-A569-FF1676C1451F}" destId="{B903F499-C5C1-4F5B-B502-C1028AA45BDB}" srcOrd="2" destOrd="0" parTransId="{FC203DA4-D3A3-4328-AB62-E79A311ABE3C}" sibTransId="{20470B06-106B-42AE-9975-A6C73C03E029}"/>
    <dgm:cxn modelId="{DC0112EA-13D6-49ED-8F39-BEF2F81F59D3}" type="presOf" srcId="{48668C99-21DA-4D1F-8CC9-EC21ABDCC222}" destId="{702B58B3-7631-4A9A-AF81-32DF07712401}" srcOrd="0" destOrd="0" presId="urn:microsoft.com/office/officeart/2018/2/layout/IconCircleList"/>
    <dgm:cxn modelId="{6182F6EC-38FC-460E-BCAE-D623844D4EE8}" srcId="{C53AF629-E227-4885-A569-FF1676C1451F}" destId="{CADCA764-3D64-49F3-B719-D0704145B4A5}" srcOrd="1" destOrd="0" parTransId="{D6FEB6A4-C7EE-4B25-A430-8AB3502A8740}" sibTransId="{C09E2DF5-6ADA-4495-BAB6-F745EA941116}"/>
    <dgm:cxn modelId="{8C09FBF8-99B9-4CF9-847C-ECA93B660578}" type="presOf" srcId="{3E1DF32D-082B-4C64-A43D-4CE61BC84C6E}" destId="{6C3DBF87-2CC7-48BB-9640-13B92A21027D}" srcOrd="0" destOrd="0" presId="urn:microsoft.com/office/officeart/2018/2/layout/IconCircleList"/>
    <dgm:cxn modelId="{EB2C3931-06C8-4AB4-B654-12163ED52DD9}" type="presParOf" srcId="{C9EC496E-E3D9-489F-BD02-45CF30836CEA}" destId="{3F82D099-CE27-46AE-93C2-E936A5786128}" srcOrd="0" destOrd="0" presId="urn:microsoft.com/office/officeart/2018/2/layout/IconCircleList"/>
    <dgm:cxn modelId="{E2653593-2BD6-4DBF-AC9B-F325F322AC0C}" type="presParOf" srcId="{3F82D099-CE27-46AE-93C2-E936A5786128}" destId="{868710A5-3B08-4097-852F-A450E4354749}" srcOrd="0" destOrd="0" presId="urn:microsoft.com/office/officeart/2018/2/layout/IconCircleList"/>
    <dgm:cxn modelId="{D64F8745-BD7D-4AC5-A169-429A9997AC77}" type="presParOf" srcId="{868710A5-3B08-4097-852F-A450E4354749}" destId="{BC8DC471-0627-429F-963B-71D38D48CB00}" srcOrd="0" destOrd="0" presId="urn:microsoft.com/office/officeart/2018/2/layout/IconCircleList"/>
    <dgm:cxn modelId="{03EB86BB-8B8D-4469-A126-7ACCE9D8E3D1}" type="presParOf" srcId="{868710A5-3B08-4097-852F-A450E4354749}" destId="{CB7DAF39-ECC3-45AE-AF59-3E330831F6D9}" srcOrd="1" destOrd="0" presId="urn:microsoft.com/office/officeart/2018/2/layout/IconCircleList"/>
    <dgm:cxn modelId="{909D0A02-9846-4809-9F11-49B13BF47A7E}" type="presParOf" srcId="{868710A5-3B08-4097-852F-A450E4354749}" destId="{B6035FBE-0A24-4F38-B5B5-4BC41B33FB35}" srcOrd="2" destOrd="0" presId="urn:microsoft.com/office/officeart/2018/2/layout/IconCircleList"/>
    <dgm:cxn modelId="{01408DA7-B9FD-4E06-AACD-A290A8895C97}" type="presParOf" srcId="{868710A5-3B08-4097-852F-A450E4354749}" destId="{FC378D26-1154-4E34-8F29-AB6CBF2762C5}" srcOrd="3" destOrd="0" presId="urn:microsoft.com/office/officeart/2018/2/layout/IconCircleList"/>
    <dgm:cxn modelId="{678EFACB-101E-4D12-9C74-2CDEB0CC9756}" type="presParOf" srcId="{3F82D099-CE27-46AE-93C2-E936A5786128}" destId="{702B58B3-7631-4A9A-AF81-32DF07712401}" srcOrd="1" destOrd="0" presId="urn:microsoft.com/office/officeart/2018/2/layout/IconCircleList"/>
    <dgm:cxn modelId="{7B1B0122-27CD-44B1-8387-B2CEC891EACB}" type="presParOf" srcId="{3F82D099-CE27-46AE-93C2-E936A5786128}" destId="{B0297330-FC4D-473F-963D-854747D36CB8}" srcOrd="2" destOrd="0" presId="urn:microsoft.com/office/officeart/2018/2/layout/IconCircleList"/>
    <dgm:cxn modelId="{DE10AE2E-CE53-4341-A2C5-6A257B79FF3F}" type="presParOf" srcId="{B0297330-FC4D-473F-963D-854747D36CB8}" destId="{7367AD66-9513-48D9-8180-05341C896DAD}" srcOrd="0" destOrd="0" presId="urn:microsoft.com/office/officeart/2018/2/layout/IconCircleList"/>
    <dgm:cxn modelId="{D2BE883A-556A-4FB0-BA3B-75EDE9F80B19}" type="presParOf" srcId="{B0297330-FC4D-473F-963D-854747D36CB8}" destId="{B0C2D2F3-0942-4567-81F0-DCC19D75576E}" srcOrd="1" destOrd="0" presId="urn:microsoft.com/office/officeart/2018/2/layout/IconCircleList"/>
    <dgm:cxn modelId="{75430C5C-175B-43B3-875B-0061164BD9A5}" type="presParOf" srcId="{B0297330-FC4D-473F-963D-854747D36CB8}" destId="{CF1A21CC-8A16-4019-8367-B9E86265BFD0}" srcOrd="2" destOrd="0" presId="urn:microsoft.com/office/officeart/2018/2/layout/IconCircleList"/>
    <dgm:cxn modelId="{D8B39976-8C5B-4D7D-8C06-11361E2141DE}" type="presParOf" srcId="{B0297330-FC4D-473F-963D-854747D36CB8}" destId="{D22DEAC5-DBC1-43AE-8D70-231B27E8F413}" srcOrd="3" destOrd="0" presId="urn:microsoft.com/office/officeart/2018/2/layout/IconCircleList"/>
    <dgm:cxn modelId="{247B0D43-59BD-4B0A-B047-F649ED058FEA}" type="presParOf" srcId="{3F82D099-CE27-46AE-93C2-E936A5786128}" destId="{EEE582EC-6435-4F38-840F-0B8FD2DFD23D}" srcOrd="3" destOrd="0" presId="urn:microsoft.com/office/officeart/2018/2/layout/IconCircleList"/>
    <dgm:cxn modelId="{B77886CE-E4C6-4D7A-9D78-84FB5FD994BF}" type="presParOf" srcId="{3F82D099-CE27-46AE-93C2-E936A5786128}" destId="{2E4E62E5-9E6F-49BB-AFF0-6976FBCE35F1}" srcOrd="4" destOrd="0" presId="urn:microsoft.com/office/officeart/2018/2/layout/IconCircleList"/>
    <dgm:cxn modelId="{E56BE7BE-278A-4116-859F-DDFA631603F9}" type="presParOf" srcId="{2E4E62E5-9E6F-49BB-AFF0-6976FBCE35F1}" destId="{E0DD22BB-4633-42A7-934E-52951D9E335D}" srcOrd="0" destOrd="0" presId="urn:microsoft.com/office/officeart/2018/2/layout/IconCircleList"/>
    <dgm:cxn modelId="{7AB2C6E1-9F54-4340-802F-E6806DC3C9D4}" type="presParOf" srcId="{2E4E62E5-9E6F-49BB-AFF0-6976FBCE35F1}" destId="{49D9BB88-8E14-47DF-A2E2-E051649669CC}" srcOrd="1" destOrd="0" presId="urn:microsoft.com/office/officeart/2018/2/layout/IconCircleList"/>
    <dgm:cxn modelId="{BCF39FCF-1605-472C-9E43-E484F6241B1A}" type="presParOf" srcId="{2E4E62E5-9E6F-49BB-AFF0-6976FBCE35F1}" destId="{520B3D73-3992-4556-9D57-3E3563283DB3}" srcOrd="2" destOrd="0" presId="urn:microsoft.com/office/officeart/2018/2/layout/IconCircleList"/>
    <dgm:cxn modelId="{75FB01BB-A0CA-4FDF-981A-6B5B2512CF74}" type="presParOf" srcId="{2E4E62E5-9E6F-49BB-AFF0-6976FBCE35F1}" destId="{6866F18A-8288-4F1E-85F1-A7FA8EB7BB56}" srcOrd="3" destOrd="0" presId="urn:microsoft.com/office/officeart/2018/2/layout/IconCircleList"/>
    <dgm:cxn modelId="{D411AA4B-4873-4FB3-928E-26FD61025F30}" type="presParOf" srcId="{3F82D099-CE27-46AE-93C2-E936A5786128}" destId="{7AF61586-0B07-4DED-BD8D-2A5F8EE0D7CA}" srcOrd="5" destOrd="0" presId="urn:microsoft.com/office/officeart/2018/2/layout/IconCircleList"/>
    <dgm:cxn modelId="{A2425C1C-4D71-444E-BB21-6F655513B92B}" type="presParOf" srcId="{3F82D099-CE27-46AE-93C2-E936A5786128}" destId="{12414D6C-2C3D-43BC-BFAE-9B9530E7D15F}" srcOrd="6" destOrd="0" presId="urn:microsoft.com/office/officeart/2018/2/layout/IconCircleList"/>
    <dgm:cxn modelId="{31DF1046-AE58-4CB5-AD4F-88E580AEE4D5}" type="presParOf" srcId="{12414D6C-2C3D-43BC-BFAE-9B9530E7D15F}" destId="{5AC63C1E-224F-4FCD-94F1-A11C7BD63C5A}" srcOrd="0" destOrd="0" presId="urn:microsoft.com/office/officeart/2018/2/layout/IconCircleList"/>
    <dgm:cxn modelId="{B22E08E8-FEFA-41BA-8901-A21420E623C1}" type="presParOf" srcId="{12414D6C-2C3D-43BC-BFAE-9B9530E7D15F}" destId="{BC8A2CC0-70F7-4120-B2F8-8BB2903B545F}" srcOrd="1" destOrd="0" presId="urn:microsoft.com/office/officeart/2018/2/layout/IconCircleList"/>
    <dgm:cxn modelId="{E4897776-8E78-4F1F-8CCF-F3D2819F34B4}" type="presParOf" srcId="{12414D6C-2C3D-43BC-BFAE-9B9530E7D15F}" destId="{F0073C95-108D-45AB-8B78-EF0256CC2EAE}" srcOrd="2" destOrd="0" presId="urn:microsoft.com/office/officeart/2018/2/layout/IconCircleList"/>
    <dgm:cxn modelId="{C75C2550-ABC5-496E-A970-2C34076D67EA}" type="presParOf" srcId="{12414D6C-2C3D-43BC-BFAE-9B9530E7D15F}" destId="{6C3DBF87-2CC7-48BB-9640-13B92A2102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B979B80-BB85-4040-B169-1CFF5D64F0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D51095F-95D2-45D1-98CF-AAE688F93BE8}">
      <dgm:prSet/>
      <dgm:spPr/>
      <dgm:t>
        <a:bodyPr/>
        <a:lstStyle/>
        <a:p>
          <a:r>
            <a:rPr lang="en-US" b="0" i="0" baseline="0"/>
            <a:t>IPCC Projections: Temperature and sea level rise by 2100.</a:t>
          </a:r>
          <a:endParaRPr lang="en-US"/>
        </a:p>
      </dgm:t>
    </dgm:pt>
    <dgm:pt modelId="{CCA86A91-CBDA-42D2-B583-072D966546B1}" type="parTrans" cxnId="{4B9980A6-96DC-428B-B356-F4F6978F81AF}">
      <dgm:prSet/>
      <dgm:spPr/>
      <dgm:t>
        <a:bodyPr/>
        <a:lstStyle/>
        <a:p>
          <a:endParaRPr lang="en-US"/>
        </a:p>
      </dgm:t>
    </dgm:pt>
    <dgm:pt modelId="{B402B9AA-662A-4FCF-8772-4A18456F4DE8}" type="sibTrans" cxnId="{4B9980A6-96DC-428B-B356-F4F6978F81AF}">
      <dgm:prSet/>
      <dgm:spPr/>
      <dgm:t>
        <a:bodyPr/>
        <a:lstStyle/>
        <a:p>
          <a:endParaRPr lang="en-US"/>
        </a:p>
      </dgm:t>
    </dgm:pt>
    <dgm:pt modelId="{FE64A9D1-117A-42E3-BB69-10D991B8EA9E}">
      <dgm:prSet/>
      <dgm:spPr/>
      <dgm:t>
        <a:bodyPr/>
        <a:lstStyle/>
        <a:p>
          <a:r>
            <a:rPr lang="en-US" b="0" i="0" baseline="0"/>
            <a:t>Tipping Points: Arctic ice melt, Amazon dieback.</a:t>
          </a:r>
          <a:endParaRPr lang="en-US"/>
        </a:p>
      </dgm:t>
    </dgm:pt>
    <dgm:pt modelId="{8A4F15EC-A709-4299-9C15-A254D89FC1AB}" type="parTrans" cxnId="{C08B17F5-0B4A-451F-AE84-CA96F3F76943}">
      <dgm:prSet/>
      <dgm:spPr/>
      <dgm:t>
        <a:bodyPr/>
        <a:lstStyle/>
        <a:p>
          <a:endParaRPr lang="en-US"/>
        </a:p>
      </dgm:t>
    </dgm:pt>
    <dgm:pt modelId="{5EA1ECE5-E9D3-4ACE-AF4A-468D8FA7C513}" type="sibTrans" cxnId="{C08B17F5-0B4A-451F-AE84-CA96F3F76943}">
      <dgm:prSet/>
      <dgm:spPr/>
      <dgm:t>
        <a:bodyPr/>
        <a:lstStyle/>
        <a:p>
          <a:endParaRPr lang="en-US"/>
        </a:p>
      </dgm:t>
    </dgm:pt>
    <dgm:pt modelId="{006B81A4-0AAF-4A64-8A3F-D123FD4F0735}">
      <dgm:prSet/>
      <dgm:spPr/>
      <dgm:t>
        <a:bodyPr/>
        <a:lstStyle/>
        <a:p>
          <a:r>
            <a:rPr lang="en-US" b="0" i="0" baseline="0"/>
            <a:t>Graphs: Predictive models based on emissions scenarios.</a:t>
          </a:r>
          <a:endParaRPr lang="en-US"/>
        </a:p>
      </dgm:t>
    </dgm:pt>
    <dgm:pt modelId="{48D2C287-9F25-4E3E-A26F-4FD092E98F69}" type="parTrans" cxnId="{363B7226-C915-4F50-A260-5293A81E8E85}">
      <dgm:prSet/>
      <dgm:spPr/>
      <dgm:t>
        <a:bodyPr/>
        <a:lstStyle/>
        <a:p>
          <a:endParaRPr lang="en-US"/>
        </a:p>
      </dgm:t>
    </dgm:pt>
    <dgm:pt modelId="{CFA9F9D1-54DD-4FE4-AB1B-B8034094C41B}" type="sibTrans" cxnId="{363B7226-C915-4F50-A260-5293A81E8E85}">
      <dgm:prSet/>
      <dgm:spPr/>
      <dgm:t>
        <a:bodyPr/>
        <a:lstStyle/>
        <a:p>
          <a:endParaRPr lang="en-US"/>
        </a:p>
      </dgm:t>
    </dgm:pt>
    <dgm:pt modelId="{DA7C2864-95B9-44C4-8CD2-D20614C72DC7}" type="pres">
      <dgm:prSet presAssocID="{2B979B80-BB85-4040-B169-1CFF5D64F09C}" presName="root" presStyleCnt="0">
        <dgm:presLayoutVars>
          <dgm:dir/>
          <dgm:resizeHandles val="exact"/>
        </dgm:presLayoutVars>
      </dgm:prSet>
      <dgm:spPr/>
    </dgm:pt>
    <dgm:pt modelId="{36B25AE8-4B41-4EE9-B531-857E39844E18}" type="pres">
      <dgm:prSet presAssocID="{7D51095F-95D2-45D1-98CF-AAE688F93BE8}" presName="compNode" presStyleCnt="0"/>
      <dgm:spPr/>
    </dgm:pt>
    <dgm:pt modelId="{79A5D75B-EAE0-4A24-BB87-54570D8D8EE4}" type="pres">
      <dgm:prSet presAssocID="{7D51095F-95D2-45D1-98CF-AAE688F93B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E49D3787-5AE6-421B-AD6E-EF544F047DBF}" type="pres">
      <dgm:prSet presAssocID="{7D51095F-95D2-45D1-98CF-AAE688F93BE8}" presName="spaceRect" presStyleCnt="0"/>
      <dgm:spPr/>
    </dgm:pt>
    <dgm:pt modelId="{C7946635-9855-4DF3-A965-F6C68F952E92}" type="pres">
      <dgm:prSet presAssocID="{7D51095F-95D2-45D1-98CF-AAE688F93BE8}" presName="textRect" presStyleLbl="revTx" presStyleIdx="0" presStyleCnt="3">
        <dgm:presLayoutVars>
          <dgm:chMax val="1"/>
          <dgm:chPref val="1"/>
        </dgm:presLayoutVars>
      </dgm:prSet>
      <dgm:spPr/>
    </dgm:pt>
    <dgm:pt modelId="{A0C6BB89-27B8-4288-B5FD-927F705330B6}" type="pres">
      <dgm:prSet presAssocID="{B402B9AA-662A-4FCF-8772-4A18456F4DE8}" presName="sibTrans" presStyleCnt="0"/>
      <dgm:spPr/>
    </dgm:pt>
    <dgm:pt modelId="{47AB6B6F-A3C8-4819-8D56-9102A08BC2F7}" type="pres">
      <dgm:prSet presAssocID="{FE64A9D1-117A-42E3-BB69-10D991B8EA9E}" presName="compNode" presStyleCnt="0"/>
      <dgm:spPr/>
    </dgm:pt>
    <dgm:pt modelId="{EC722240-B03D-499A-94F7-87DE0025CDC1}" type="pres">
      <dgm:prSet presAssocID="{FE64A9D1-117A-42E3-BB69-10D991B8EA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30F22E23-1C90-48DE-989E-0DCCFB014B72}" type="pres">
      <dgm:prSet presAssocID="{FE64A9D1-117A-42E3-BB69-10D991B8EA9E}" presName="spaceRect" presStyleCnt="0"/>
      <dgm:spPr/>
    </dgm:pt>
    <dgm:pt modelId="{916E8146-59CD-41AE-BA0E-74599391C6E1}" type="pres">
      <dgm:prSet presAssocID="{FE64A9D1-117A-42E3-BB69-10D991B8EA9E}" presName="textRect" presStyleLbl="revTx" presStyleIdx="1" presStyleCnt="3">
        <dgm:presLayoutVars>
          <dgm:chMax val="1"/>
          <dgm:chPref val="1"/>
        </dgm:presLayoutVars>
      </dgm:prSet>
      <dgm:spPr/>
    </dgm:pt>
    <dgm:pt modelId="{10AE7B9E-2FE8-4FAD-9DC1-42D523819BFF}" type="pres">
      <dgm:prSet presAssocID="{5EA1ECE5-E9D3-4ACE-AF4A-468D8FA7C513}" presName="sibTrans" presStyleCnt="0"/>
      <dgm:spPr/>
    </dgm:pt>
    <dgm:pt modelId="{7DD9899B-0CF1-4A3F-9DCF-52C8FE941CEE}" type="pres">
      <dgm:prSet presAssocID="{006B81A4-0AAF-4A64-8A3F-D123FD4F0735}" presName="compNode" presStyleCnt="0"/>
      <dgm:spPr/>
    </dgm:pt>
    <dgm:pt modelId="{1574551B-2BFD-431D-81B5-B3C12CBAB9E6}" type="pres">
      <dgm:prSet presAssocID="{006B81A4-0AAF-4A64-8A3F-D123FD4F07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A710033-BB5A-4EAA-AE9A-44FEF48B2747}" type="pres">
      <dgm:prSet presAssocID="{006B81A4-0AAF-4A64-8A3F-D123FD4F0735}" presName="spaceRect" presStyleCnt="0"/>
      <dgm:spPr/>
    </dgm:pt>
    <dgm:pt modelId="{1AB41260-EAB8-4CA7-BB8E-A80C8EC2F3FA}" type="pres">
      <dgm:prSet presAssocID="{006B81A4-0AAF-4A64-8A3F-D123FD4F07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3B7226-C915-4F50-A260-5293A81E8E85}" srcId="{2B979B80-BB85-4040-B169-1CFF5D64F09C}" destId="{006B81A4-0AAF-4A64-8A3F-D123FD4F0735}" srcOrd="2" destOrd="0" parTransId="{48D2C287-9F25-4E3E-A26F-4FD092E98F69}" sibTransId="{CFA9F9D1-54DD-4FE4-AB1B-B8034094C41B}"/>
    <dgm:cxn modelId="{6E5A7469-6179-4B88-880D-622EA75FBEE2}" type="presOf" srcId="{006B81A4-0AAF-4A64-8A3F-D123FD4F0735}" destId="{1AB41260-EAB8-4CA7-BB8E-A80C8EC2F3FA}" srcOrd="0" destOrd="0" presId="urn:microsoft.com/office/officeart/2018/2/layout/IconLabelList"/>
    <dgm:cxn modelId="{04F04697-59B2-44BA-9AB7-2E0C8138B07D}" type="presOf" srcId="{2B979B80-BB85-4040-B169-1CFF5D64F09C}" destId="{DA7C2864-95B9-44C4-8CD2-D20614C72DC7}" srcOrd="0" destOrd="0" presId="urn:microsoft.com/office/officeart/2018/2/layout/IconLabelList"/>
    <dgm:cxn modelId="{4B9980A6-96DC-428B-B356-F4F6978F81AF}" srcId="{2B979B80-BB85-4040-B169-1CFF5D64F09C}" destId="{7D51095F-95D2-45D1-98CF-AAE688F93BE8}" srcOrd="0" destOrd="0" parTransId="{CCA86A91-CBDA-42D2-B583-072D966546B1}" sibTransId="{B402B9AA-662A-4FCF-8772-4A18456F4DE8}"/>
    <dgm:cxn modelId="{22B384C8-ACCA-406E-A4B0-47313B9A2000}" type="presOf" srcId="{7D51095F-95D2-45D1-98CF-AAE688F93BE8}" destId="{C7946635-9855-4DF3-A965-F6C68F952E92}" srcOrd="0" destOrd="0" presId="urn:microsoft.com/office/officeart/2018/2/layout/IconLabelList"/>
    <dgm:cxn modelId="{2BACF3D1-0A5F-476D-9655-4071E2E0361A}" type="presOf" srcId="{FE64A9D1-117A-42E3-BB69-10D991B8EA9E}" destId="{916E8146-59CD-41AE-BA0E-74599391C6E1}" srcOrd="0" destOrd="0" presId="urn:microsoft.com/office/officeart/2018/2/layout/IconLabelList"/>
    <dgm:cxn modelId="{C08B17F5-0B4A-451F-AE84-CA96F3F76943}" srcId="{2B979B80-BB85-4040-B169-1CFF5D64F09C}" destId="{FE64A9D1-117A-42E3-BB69-10D991B8EA9E}" srcOrd="1" destOrd="0" parTransId="{8A4F15EC-A709-4299-9C15-A254D89FC1AB}" sibTransId="{5EA1ECE5-E9D3-4ACE-AF4A-468D8FA7C513}"/>
    <dgm:cxn modelId="{C4C61FE9-BFC3-47DD-A6FA-DEC6FCDF05D8}" type="presParOf" srcId="{DA7C2864-95B9-44C4-8CD2-D20614C72DC7}" destId="{36B25AE8-4B41-4EE9-B531-857E39844E18}" srcOrd="0" destOrd="0" presId="urn:microsoft.com/office/officeart/2018/2/layout/IconLabelList"/>
    <dgm:cxn modelId="{19850674-1FD9-4F66-8B8A-8FC52349730C}" type="presParOf" srcId="{36B25AE8-4B41-4EE9-B531-857E39844E18}" destId="{79A5D75B-EAE0-4A24-BB87-54570D8D8EE4}" srcOrd="0" destOrd="0" presId="urn:microsoft.com/office/officeart/2018/2/layout/IconLabelList"/>
    <dgm:cxn modelId="{C6721975-C759-4472-9C8F-DF57C30C82D3}" type="presParOf" srcId="{36B25AE8-4B41-4EE9-B531-857E39844E18}" destId="{E49D3787-5AE6-421B-AD6E-EF544F047DBF}" srcOrd="1" destOrd="0" presId="urn:microsoft.com/office/officeart/2018/2/layout/IconLabelList"/>
    <dgm:cxn modelId="{13D07BC6-10BE-43F3-AC14-5D6578040449}" type="presParOf" srcId="{36B25AE8-4B41-4EE9-B531-857E39844E18}" destId="{C7946635-9855-4DF3-A965-F6C68F952E92}" srcOrd="2" destOrd="0" presId="urn:microsoft.com/office/officeart/2018/2/layout/IconLabelList"/>
    <dgm:cxn modelId="{DB407B76-0DF2-47FA-BF80-29A50842431B}" type="presParOf" srcId="{DA7C2864-95B9-44C4-8CD2-D20614C72DC7}" destId="{A0C6BB89-27B8-4288-B5FD-927F705330B6}" srcOrd="1" destOrd="0" presId="urn:microsoft.com/office/officeart/2018/2/layout/IconLabelList"/>
    <dgm:cxn modelId="{B426218C-CBB8-4365-AB74-4DF4965EC475}" type="presParOf" srcId="{DA7C2864-95B9-44C4-8CD2-D20614C72DC7}" destId="{47AB6B6F-A3C8-4819-8D56-9102A08BC2F7}" srcOrd="2" destOrd="0" presId="urn:microsoft.com/office/officeart/2018/2/layout/IconLabelList"/>
    <dgm:cxn modelId="{98C44277-A181-41E0-99A7-15B770D0CEB1}" type="presParOf" srcId="{47AB6B6F-A3C8-4819-8D56-9102A08BC2F7}" destId="{EC722240-B03D-499A-94F7-87DE0025CDC1}" srcOrd="0" destOrd="0" presId="urn:microsoft.com/office/officeart/2018/2/layout/IconLabelList"/>
    <dgm:cxn modelId="{6374B7C0-1470-4FC3-ABA1-138F82348DB6}" type="presParOf" srcId="{47AB6B6F-A3C8-4819-8D56-9102A08BC2F7}" destId="{30F22E23-1C90-48DE-989E-0DCCFB014B72}" srcOrd="1" destOrd="0" presId="urn:microsoft.com/office/officeart/2018/2/layout/IconLabelList"/>
    <dgm:cxn modelId="{226B7348-CFA0-40F3-BBA3-07A9B42B2227}" type="presParOf" srcId="{47AB6B6F-A3C8-4819-8D56-9102A08BC2F7}" destId="{916E8146-59CD-41AE-BA0E-74599391C6E1}" srcOrd="2" destOrd="0" presId="urn:microsoft.com/office/officeart/2018/2/layout/IconLabelList"/>
    <dgm:cxn modelId="{2CFE2D1E-64A5-4912-96D6-04CB1BB058EC}" type="presParOf" srcId="{DA7C2864-95B9-44C4-8CD2-D20614C72DC7}" destId="{10AE7B9E-2FE8-4FAD-9DC1-42D523819BFF}" srcOrd="3" destOrd="0" presId="urn:microsoft.com/office/officeart/2018/2/layout/IconLabelList"/>
    <dgm:cxn modelId="{654EB58F-1E5D-41A7-9250-E584FAACB2AF}" type="presParOf" srcId="{DA7C2864-95B9-44C4-8CD2-D20614C72DC7}" destId="{7DD9899B-0CF1-4A3F-9DCF-52C8FE941CEE}" srcOrd="4" destOrd="0" presId="urn:microsoft.com/office/officeart/2018/2/layout/IconLabelList"/>
    <dgm:cxn modelId="{31226768-D786-4824-A145-8962200D1E11}" type="presParOf" srcId="{7DD9899B-0CF1-4A3F-9DCF-52C8FE941CEE}" destId="{1574551B-2BFD-431D-81B5-B3C12CBAB9E6}" srcOrd="0" destOrd="0" presId="urn:microsoft.com/office/officeart/2018/2/layout/IconLabelList"/>
    <dgm:cxn modelId="{6B20B822-631C-423B-90DD-465E9E9D4B18}" type="presParOf" srcId="{7DD9899B-0CF1-4A3F-9DCF-52C8FE941CEE}" destId="{8A710033-BB5A-4EAA-AE9A-44FEF48B2747}" srcOrd="1" destOrd="0" presId="urn:microsoft.com/office/officeart/2018/2/layout/IconLabelList"/>
    <dgm:cxn modelId="{AC848F55-FE79-4A1A-B208-C949194A874A}" type="presParOf" srcId="{7DD9899B-0CF1-4A3F-9DCF-52C8FE941CEE}" destId="{1AB41260-EAB8-4CA7-BB8E-A80C8EC2F3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E9127A0-884B-42DD-AAEF-DA496DF43F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59C6697-D37D-4188-B475-7DD19394D70C}">
      <dgm:prSet/>
      <dgm:spPr/>
      <dgm:t>
        <a:bodyPr/>
        <a:lstStyle/>
        <a:p>
          <a:r>
            <a:rPr lang="en-US" b="0" i="0" baseline="0"/>
            <a:t>Climate Literacy: Programs in schools and universities.</a:t>
          </a:r>
          <a:endParaRPr lang="en-US"/>
        </a:p>
      </dgm:t>
    </dgm:pt>
    <dgm:pt modelId="{08692CFD-EA7F-46CA-A50E-14A0FFB5AE01}" type="parTrans" cxnId="{4DC2FA8E-5214-4CF8-903E-D8C98AA6886F}">
      <dgm:prSet/>
      <dgm:spPr/>
      <dgm:t>
        <a:bodyPr/>
        <a:lstStyle/>
        <a:p>
          <a:endParaRPr lang="en-US"/>
        </a:p>
      </dgm:t>
    </dgm:pt>
    <dgm:pt modelId="{C700FC11-1382-44E0-8F3C-8167E1D85E8A}" type="sibTrans" cxnId="{4DC2FA8E-5214-4CF8-903E-D8C98AA6886F}">
      <dgm:prSet/>
      <dgm:spPr/>
      <dgm:t>
        <a:bodyPr/>
        <a:lstStyle/>
        <a:p>
          <a:endParaRPr lang="en-US"/>
        </a:p>
      </dgm:t>
    </dgm:pt>
    <dgm:pt modelId="{DE27A137-DE20-410A-B659-EA7FA65534F2}">
      <dgm:prSet/>
      <dgm:spPr/>
      <dgm:t>
        <a:bodyPr/>
        <a:lstStyle/>
        <a:p>
          <a:r>
            <a:rPr lang="en-US" b="0" i="0" baseline="0"/>
            <a:t>Community Outreach: Workshops and local initiatives.</a:t>
          </a:r>
          <a:endParaRPr lang="en-US"/>
        </a:p>
      </dgm:t>
    </dgm:pt>
    <dgm:pt modelId="{788B0BFD-EFB3-497D-A6BD-3985C1862D19}" type="parTrans" cxnId="{86263FCC-E8CC-444A-AF8F-DC7C210BE14D}">
      <dgm:prSet/>
      <dgm:spPr/>
      <dgm:t>
        <a:bodyPr/>
        <a:lstStyle/>
        <a:p>
          <a:endParaRPr lang="en-US"/>
        </a:p>
      </dgm:t>
    </dgm:pt>
    <dgm:pt modelId="{A76F9855-207E-46FE-94D1-04EE96A49A0A}" type="sibTrans" cxnId="{86263FCC-E8CC-444A-AF8F-DC7C210BE14D}">
      <dgm:prSet/>
      <dgm:spPr/>
      <dgm:t>
        <a:bodyPr/>
        <a:lstStyle/>
        <a:p>
          <a:endParaRPr lang="en-US"/>
        </a:p>
      </dgm:t>
    </dgm:pt>
    <dgm:pt modelId="{34B5FE96-75F2-4847-A2FA-B05BE2062BE9}">
      <dgm:prSet/>
      <dgm:spPr/>
      <dgm:t>
        <a:bodyPr/>
        <a:lstStyle/>
        <a:p>
          <a:r>
            <a:rPr lang="en-US" b="0" i="0" baseline="0"/>
            <a:t>Case Study: Role of media campaigns in raising awareness.</a:t>
          </a:r>
          <a:endParaRPr lang="en-US"/>
        </a:p>
      </dgm:t>
    </dgm:pt>
    <dgm:pt modelId="{4052FC93-750F-4074-B623-FE1334BF5108}" type="parTrans" cxnId="{E27D235C-3E64-4B6A-AA6D-15226CFEEE67}">
      <dgm:prSet/>
      <dgm:spPr/>
      <dgm:t>
        <a:bodyPr/>
        <a:lstStyle/>
        <a:p>
          <a:endParaRPr lang="en-US"/>
        </a:p>
      </dgm:t>
    </dgm:pt>
    <dgm:pt modelId="{73B2F7C2-8582-4B2B-8681-A46C2EA1D283}" type="sibTrans" cxnId="{E27D235C-3E64-4B6A-AA6D-15226CFEEE67}">
      <dgm:prSet/>
      <dgm:spPr/>
      <dgm:t>
        <a:bodyPr/>
        <a:lstStyle/>
        <a:p>
          <a:endParaRPr lang="en-US"/>
        </a:p>
      </dgm:t>
    </dgm:pt>
    <dgm:pt modelId="{11A0D523-3C04-4396-91E1-875141F4D0F6}" type="pres">
      <dgm:prSet presAssocID="{2E9127A0-884B-42DD-AAEF-DA496DF43F2F}" presName="root" presStyleCnt="0">
        <dgm:presLayoutVars>
          <dgm:dir/>
          <dgm:resizeHandles val="exact"/>
        </dgm:presLayoutVars>
      </dgm:prSet>
      <dgm:spPr/>
    </dgm:pt>
    <dgm:pt modelId="{D17946BD-199D-4126-8EF1-D26420598CC3}" type="pres">
      <dgm:prSet presAssocID="{759C6697-D37D-4188-B475-7DD19394D70C}" presName="compNode" presStyleCnt="0"/>
      <dgm:spPr/>
    </dgm:pt>
    <dgm:pt modelId="{460CDD80-E7D8-494F-B671-4BED1FBF1C54}" type="pres">
      <dgm:prSet presAssocID="{759C6697-D37D-4188-B475-7DD19394D7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BBE8B1D-B211-4798-9A7B-EA80FCC19470}" type="pres">
      <dgm:prSet presAssocID="{759C6697-D37D-4188-B475-7DD19394D70C}" presName="spaceRect" presStyleCnt="0"/>
      <dgm:spPr/>
    </dgm:pt>
    <dgm:pt modelId="{93F534ED-AAA3-4AF8-92E5-FDE7B94043E2}" type="pres">
      <dgm:prSet presAssocID="{759C6697-D37D-4188-B475-7DD19394D70C}" presName="textRect" presStyleLbl="revTx" presStyleIdx="0" presStyleCnt="3">
        <dgm:presLayoutVars>
          <dgm:chMax val="1"/>
          <dgm:chPref val="1"/>
        </dgm:presLayoutVars>
      </dgm:prSet>
      <dgm:spPr/>
    </dgm:pt>
    <dgm:pt modelId="{154AD26A-C9CC-4B10-917A-44D23C928347}" type="pres">
      <dgm:prSet presAssocID="{C700FC11-1382-44E0-8F3C-8167E1D85E8A}" presName="sibTrans" presStyleCnt="0"/>
      <dgm:spPr/>
    </dgm:pt>
    <dgm:pt modelId="{14A04470-FBE0-4C44-956D-34DE042D6AAC}" type="pres">
      <dgm:prSet presAssocID="{DE27A137-DE20-410A-B659-EA7FA65534F2}" presName="compNode" presStyleCnt="0"/>
      <dgm:spPr/>
    </dgm:pt>
    <dgm:pt modelId="{C3F0DC3C-4920-4D53-8156-2A8D827AEDB1}" type="pres">
      <dgm:prSet presAssocID="{DE27A137-DE20-410A-B659-EA7FA65534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1C47B7A-013C-4468-B848-37B57A2F3700}" type="pres">
      <dgm:prSet presAssocID="{DE27A137-DE20-410A-B659-EA7FA65534F2}" presName="spaceRect" presStyleCnt="0"/>
      <dgm:spPr/>
    </dgm:pt>
    <dgm:pt modelId="{0ACC2455-9EF7-4A4F-B349-2CE39F741B1D}" type="pres">
      <dgm:prSet presAssocID="{DE27A137-DE20-410A-B659-EA7FA65534F2}" presName="textRect" presStyleLbl="revTx" presStyleIdx="1" presStyleCnt="3">
        <dgm:presLayoutVars>
          <dgm:chMax val="1"/>
          <dgm:chPref val="1"/>
        </dgm:presLayoutVars>
      </dgm:prSet>
      <dgm:spPr/>
    </dgm:pt>
    <dgm:pt modelId="{C597C567-2D85-4357-BF50-328218AC477A}" type="pres">
      <dgm:prSet presAssocID="{A76F9855-207E-46FE-94D1-04EE96A49A0A}" presName="sibTrans" presStyleCnt="0"/>
      <dgm:spPr/>
    </dgm:pt>
    <dgm:pt modelId="{9D552F44-42A6-4901-9D01-8ADE465B860A}" type="pres">
      <dgm:prSet presAssocID="{34B5FE96-75F2-4847-A2FA-B05BE2062BE9}" presName="compNode" presStyleCnt="0"/>
      <dgm:spPr/>
    </dgm:pt>
    <dgm:pt modelId="{AE23EB74-0586-489A-853B-898DA832BEEB}" type="pres">
      <dgm:prSet presAssocID="{34B5FE96-75F2-4847-A2FA-B05BE2062B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8A0E6B42-CA1D-42C1-A95F-700F03C0A062}" type="pres">
      <dgm:prSet presAssocID="{34B5FE96-75F2-4847-A2FA-B05BE2062BE9}" presName="spaceRect" presStyleCnt="0"/>
      <dgm:spPr/>
    </dgm:pt>
    <dgm:pt modelId="{70B245B6-1915-4377-BA30-04BBDE9F1797}" type="pres">
      <dgm:prSet presAssocID="{34B5FE96-75F2-4847-A2FA-B05BE2062B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9B0626-09A4-4B53-9A85-398116762D4A}" type="presOf" srcId="{34B5FE96-75F2-4847-A2FA-B05BE2062BE9}" destId="{70B245B6-1915-4377-BA30-04BBDE9F1797}" srcOrd="0" destOrd="0" presId="urn:microsoft.com/office/officeart/2018/2/layout/IconLabelList"/>
    <dgm:cxn modelId="{F20F453A-005A-4D0E-82B7-6768755B69C8}" type="presOf" srcId="{759C6697-D37D-4188-B475-7DD19394D70C}" destId="{93F534ED-AAA3-4AF8-92E5-FDE7B94043E2}" srcOrd="0" destOrd="0" presId="urn:microsoft.com/office/officeart/2018/2/layout/IconLabelList"/>
    <dgm:cxn modelId="{B3E5963E-8771-4142-BF0E-8046C40540D1}" type="presOf" srcId="{2E9127A0-884B-42DD-AAEF-DA496DF43F2F}" destId="{11A0D523-3C04-4396-91E1-875141F4D0F6}" srcOrd="0" destOrd="0" presId="urn:microsoft.com/office/officeart/2018/2/layout/IconLabelList"/>
    <dgm:cxn modelId="{E27D235C-3E64-4B6A-AA6D-15226CFEEE67}" srcId="{2E9127A0-884B-42DD-AAEF-DA496DF43F2F}" destId="{34B5FE96-75F2-4847-A2FA-B05BE2062BE9}" srcOrd="2" destOrd="0" parTransId="{4052FC93-750F-4074-B623-FE1334BF5108}" sibTransId="{73B2F7C2-8582-4B2B-8681-A46C2EA1D283}"/>
    <dgm:cxn modelId="{4DC2FA8E-5214-4CF8-903E-D8C98AA6886F}" srcId="{2E9127A0-884B-42DD-AAEF-DA496DF43F2F}" destId="{759C6697-D37D-4188-B475-7DD19394D70C}" srcOrd="0" destOrd="0" parTransId="{08692CFD-EA7F-46CA-A50E-14A0FFB5AE01}" sibTransId="{C700FC11-1382-44E0-8F3C-8167E1D85E8A}"/>
    <dgm:cxn modelId="{C6BF128F-DE52-409C-894C-B68A855A87CB}" type="presOf" srcId="{DE27A137-DE20-410A-B659-EA7FA65534F2}" destId="{0ACC2455-9EF7-4A4F-B349-2CE39F741B1D}" srcOrd="0" destOrd="0" presId="urn:microsoft.com/office/officeart/2018/2/layout/IconLabelList"/>
    <dgm:cxn modelId="{86263FCC-E8CC-444A-AF8F-DC7C210BE14D}" srcId="{2E9127A0-884B-42DD-AAEF-DA496DF43F2F}" destId="{DE27A137-DE20-410A-B659-EA7FA65534F2}" srcOrd="1" destOrd="0" parTransId="{788B0BFD-EFB3-497D-A6BD-3985C1862D19}" sibTransId="{A76F9855-207E-46FE-94D1-04EE96A49A0A}"/>
    <dgm:cxn modelId="{7BEBD467-F69F-4005-9980-38528362110B}" type="presParOf" srcId="{11A0D523-3C04-4396-91E1-875141F4D0F6}" destId="{D17946BD-199D-4126-8EF1-D26420598CC3}" srcOrd="0" destOrd="0" presId="urn:microsoft.com/office/officeart/2018/2/layout/IconLabelList"/>
    <dgm:cxn modelId="{2916CBB6-A85E-4218-9F7A-4F6582BB3D8B}" type="presParOf" srcId="{D17946BD-199D-4126-8EF1-D26420598CC3}" destId="{460CDD80-E7D8-494F-B671-4BED1FBF1C54}" srcOrd="0" destOrd="0" presId="urn:microsoft.com/office/officeart/2018/2/layout/IconLabelList"/>
    <dgm:cxn modelId="{844CC8AD-5724-492C-9EE3-28C560592F9C}" type="presParOf" srcId="{D17946BD-199D-4126-8EF1-D26420598CC3}" destId="{EBBE8B1D-B211-4798-9A7B-EA80FCC19470}" srcOrd="1" destOrd="0" presId="urn:microsoft.com/office/officeart/2018/2/layout/IconLabelList"/>
    <dgm:cxn modelId="{2919CB0E-90B1-4398-B15F-3FF5C6301BF4}" type="presParOf" srcId="{D17946BD-199D-4126-8EF1-D26420598CC3}" destId="{93F534ED-AAA3-4AF8-92E5-FDE7B94043E2}" srcOrd="2" destOrd="0" presId="urn:microsoft.com/office/officeart/2018/2/layout/IconLabelList"/>
    <dgm:cxn modelId="{3B9BFD0B-5AE8-4692-9845-814B0A920B37}" type="presParOf" srcId="{11A0D523-3C04-4396-91E1-875141F4D0F6}" destId="{154AD26A-C9CC-4B10-917A-44D23C928347}" srcOrd="1" destOrd="0" presId="urn:microsoft.com/office/officeart/2018/2/layout/IconLabelList"/>
    <dgm:cxn modelId="{C2F75840-FAD9-4CAA-8060-02AC693F1642}" type="presParOf" srcId="{11A0D523-3C04-4396-91E1-875141F4D0F6}" destId="{14A04470-FBE0-4C44-956D-34DE042D6AAC}" srcOrd="2" destOrd="0" presId="urn:microsoft.com/office/officeart/2018/2/layout/IconLabelList"/>
    <dgm:cxn modelId="{6B29B082-5408-482C-9025-8406D8365F79}" type="presParOf" srcId="{14A04470-FBE0-4C44-956D-34DE042D6AAC}" destId="{C3F0DC3C-4920-4D53-8156-2A8D827AEDB1}" srcOrd="0" destOrd="0" presId="urn:microsoft.com/office/officeart/2018/2/layout/IconLabelList"/>
    <dgm:cxn modelId="{F87DE55D-1851-4955-9386-3493B59C0294}" type="presParOf" srcId="{14A04470-FBE0-4C44-956D-34DE042D6AAC}" destId="{11C47B7A-013C-4468-B848-37B57A2F3700}" srcOrd="1" destOrd="0" presId="urn:microsoft.com/office/officeart/2018/2/layout/IconLabelList"/>
    <dgm:cxn modelId="{E5B7C067-4517-4479-9EAD-1F227F41A04F}" type="presParOf" srcId="{14A04470-FBE0-4C44-956D-34DE042D6AAC}" destId="{0ACC2455-9EF7-4A4F-B349-2CE39F741B1D}" srcOrd="2" destOrd="0" presId="urn:microsoft.com/office/officeart/2018/2/layout/IconLabelList"/>
    <dgm:cxn modelId="{C5E8C2B4-FC37-402C-8D9D-F1E78B0D4182}" type="presParOf" srcId="{11A0D523-3C04-4396-91E1-875141F4D0F6}" destId="{C597C567-2D85-4357-BF50-328218AC477A}" srcOrd="3" destOrd="0" presId="urn:microsoft.com/office/officeart/2018/2/layout/IconLabelList"/>
    <dgm:cxn modelId="{B3A39C92-FCA3-443C-A5F0-0A6C42A19060}" type="presParOf" srcId="{11A0D523-3C04-4396-91E1-875141F4D0F6}" destId="{9D552F44-42A6-4901-9D01-8ADE465B860A}" srcOrd="4" destOrd="0" presId="urn:microsoft.com/office/officeart/2018/2/layout/IconLabelList"/>
    <dgm:cxn modelId="{754671BE-275D-40B2-A1B3-202CF5E27E34}" type="presParOf" srcId="{9D552F44-42A6-4901-9D01-8ADE465B860A}" destId="{AE23EB74-0586-489A-853B-898DA832BEEB}" srcOrd="0" destOrd="0" presId="urn:microsoft.com/office/officeart/2018/2/layout/IconLabelList"/>
    <dgm:cxn modelId="{F596F18D-31CE-421E-9892-89ADE3973DE4}" type="presParOf" srcId="{9D552F44-42A6-4901-9D01-8ADE465B860A}" destId="{8A0E6B42-CA1D-42C1-A95F-700F03C0A062}" srcOrd="1" destOrd="0" presId="urn:microsoft.com/office/officeart/2018/2/layout/IconLabelList"/>
    <dgm:cxn modelId="{2F6A1AD1-0E46-4FB2-831B-15D889767CC0}" type="presParOf" srcId="{9D552F44-42A6-4901-9D01-8ADE465B860A}" destId="{70B245B6-1915-4377-BA30-04BBDE9F17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D3BAE38-1293-44A5-B2AA-58A1D7F3C4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357CE3-51BC-4280-8399-0D13ED235EE6}">
      <dgm:prSet/>
      <dgm:spPr/>
      <dgm:t>
        <a:bodyPr/>
        <a:lstStyle/>
        <a:p>
          <a:r>
            <a:rPr lang="en-US" b="0" i="0" baseline="0"/>
            <a:t>Informing the Public: Highlighting scientific findings and solutions.</a:t>
          </a:r>
          <a:endParaRPr lang="en-US"/>
        </a:p>
      </dgm:t>
    </dgm:pt>
    <dgm:pt modelId="{708D2E8A-2D21-49AB-9A6E-D7A982C4B8BA}" type="parTrans" cxnId="{AC6C94E2-CAEB-4EC2-81F1-394C0F6855DA}">
      <dgm:prSet/>
      <dgm:spPr/>
      <dgm:t>
        <a:bodyPr/>
        <a:lstStyle/>
        <a:p>
          <a:endParaRPr lang="en-US"/>
        </a:p>
      </dgm:t>
    </dgm:pt>
    <dgm:pt modelId="{438047D8-2C3E-4100-84BE-AC55C73E6060}" type="sibTrans" cxnId="{AC6C94E2-CAEB-4EC2-81F1-394C0F6855DA}">
      <dgm:prSet/>
      <dgm:spPr/>
      <dgm:t>
        <a:bodyPr/>
        <a:lstStyle/>
        <a:p>
          <a:endParaRPr lang="en-US"/>
        </a:p>
      </dgm:t>
    </dgm:pt>
    <dgm:pt modelId="{F0879DB9-8F50-461F-8534-DF40611A9E54}">
      <dgm:prSet/>
      <dgm:spPr/>
      <dgm:t>
        <a:bodyPr/>
        <a:lstStyle/>
        <a:p>
          <a:r>
            <a:rPr lang="en-US" b="0" i="0" baseline="0"/>
            <a:t>Advocacy: Campaigns to hold entities accountable.</a:t>
          </a:r>
          <a:endParaRPr lang="en-US"/>
        </a:p>
      </dgm:t>
    </dgm:pt>
    <dgm:pt modelId="{17A88E4F-148E-44AB-AC09-EA179FDF00D2}" type="parTrans" cxnId="{5C2E4D24-CBC4-4058-AD70-D5561C9CE36D}">
      <dgm:prSet/>
      <dgm:spPr/>
      <dgm:t>
        <a:bodyPr/>
        <a:lstStyle/>
        <a:p>
          <a:endParaRPr lang="en-US"/>
        </a:p>
      </dgm:t>
    </dgm:pt>
    <dgm:pt modelId="{B0E4FA1A-95B6-4EA1-95AC-62DE2D8B5A14}" type="sibTrans" cxnId="{5C2E4D24-CBC4-4058-AD70-D5561C9CE36D}">
      <dgm:prSet/>
      <dgm:spPr/>
      <dgm:t>
        <a:bodyPr/>
        <a:lstStyle/>
        <a:p>
          <a:endParaRPr lang="en-US"/>
        </a:p>
      </dgm:t>
    </dgm:pt>
    <dgm:pt modelId="{1D5B3360-EB17-4AB9-ADC8-804C9B1DB0AE}">
      <dgm:prSet/>
      <dgm:spPr/>
      <dgm:t>
        <a:bodyPr/>
        <a:lstStyle/>
        <a:p>
          <a:r>
            <a:rPr lang="en-US" b="0" i="0" baseline="0"/>
            <a:t>Examples: Documentaries like "An Inconvenient Truth."</a:t>
          </a:r>
          <a:endParaRPr lang="en-US"/>
        </a:p>
      </dgm:t>
    </dgm:pt>
    <dgm:pt modelId="{E8A84426-D9C3-422F-9517-E5262C7CE31B}" type="parTrans" cxnId="{A99D5025-FA6A-41C9-9AFC-71E49E256D4E}">
      <dgm:prSet/>
      <dgm:spPr/>
      <dgm:t>
        <a:bodyPr/>
        <a:lstStyle/>
        <a:p>
          <a:endParaRPr lang="en-US"/>
        </a:p>
      </dgm:t>
    </dgm:pt>
    <dgm:pt modelId="{FBC44A71-AD51-4688-8477-50ACF69A5D4B}" type="sibTrans" cxnId="{A99D5025-FA6A-41C9-9AFC-71E49E256D4E}">
      <dgm:prSet/>
      <dgm:spPr/>
      <dgm:t>
        <a:bodyPr/>
        <a:lstStyle/>
        <a:p>
          <a:endParaRPr lang="en-US"/>
        </a:p>
      </dgm:t>
    </dgm:pt>
    <dgm:pt modelId="{A2464CEF-9F7E-4BE2-86E6-DAFC66D399AD}" type="pres">
      <dgm:prSet presAssocID="{CD3BAE38-1293-44A5-B2AA-58A1D7F3C47B}" presName="root" presStyleCnt="0">
        <dgm:presLayoutVars>
          <dgm:dir/>
          <dgm:resizeHandles val="exact"/>
        </dgm:presLayoutVars>
      </dgm:prSet>
      <dgm:spPr/>
    </dgm:pt>
    <dgm:pt modelId="{FCCB557B-DED4-496E-AD70-19A0C890328D}" type="pres">
      <dgm:prSet presAssocID="{DC357CE3-51BC-4280-8399-0D13ED235EE6}" presName="compNode" presStyleCnt="0"/>
      <dgm:spPr/>
    </dgm:pt>
    <dgm:pt modelId="{FD9A21C9-4B9F-43F5-91D1-2669918F181C}" type="pres">
      <dgm:prSet presAssocID="{DC357CE3-51BC-4280-8399-0D13ED235E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8CF7B339-B439-4470-A5D9-BE9525490146}" type="pres">
      <dgm:prSet presAssocID="{DC357CE3-51BC-4280-8399-0D13ED235EE6}" presName="spaceRect" presStyleCnt="0"/>
      <dgm:spPr/>
    </dgm:pt>
    <dgm:pt modelId="{8E715D52-B77D-4AEC-ACD7-AA2B6A88D4BC}" type="pres">
      <dgm:prSet presAssocID="{DC357CE3-51BC-4280-8399-0D13ED235EE6}" presName="textRect" presStyleLbl="revTx" presStyleIdx="0" presStyleCnt="3">
        <dgm:presLayoutVars>
          <dgm:chMax val="1"/>
          <dgm:chPref val="1"/>
        </dgm:presLayoutVars>
      </dgm:prSet>
      <dgm:spPr/>
    </dgm:pt>
    <dgm:pt modelId="{FAF62708-DF77-4B72-82B3-4D7E67F78D04}" type="pres">
      <dgm:prSet presAssocID="{438047D8-2C3E-4100-84BE-AC55C73E6060}" presName="sibTrans" presStyleCnt="0"/>
      <dgm:spPr/>
    </dgm:pt>
    <dgm:pt modelId="{9F2298B9-ED34-462F-B745-F77F813918AA}" type="pres">
      <dgm:prSet presAssocID="{F0879DB9-8F50-461F-8534-DF40611A9E54}" presName="compNode" presStyleCnt="0"/>
      <dgm:spPr/>
    </dgm:pt>
    <dgm:pt modelId="{377634E9-B470-4B11-9CB7-436FB2E11F69}" type="pres">
      <dgm:prSet presAssocID="{F0879DB9-8F50-461F-8534-DF40611A9E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96872EC-FA52-4EFD-B6FF-A28BDF3D1F43}" type="pres">
      <dgm:prSet presAssocID="{F0879DB9-8F50-461F-8534-DF40611A9E54}" presName="spaceRect" presStyleCnt="0"/>
      <dgm:spPr/>
    </dgm:pt>
    <dgm:pt modelId="{66931B87-9B1F-4DD7-BAA5-CE0B9D1D647A}" type="pres">
      <dgm:prSet presAssocID="{F0879DB9-8F50-461F-8534-DF40611A9E54}" presName="textRect" presStyleLbl="revTx" presStyleIdx="1" presStyleCnt="3">
        <dgm:presLayoutVars>
          <dgm:chMax val="1"/>
          <dgm:chPref val="1"/>
        </dgm:presLayoutVars>
      </dgm:prSet>
      <dgm:spPr/>
    </dgm:pt>
    <dgm:pt modelId="{AAD4D8C6-83F6-44FC-9192-FA462579385B}" type="pres">
      <dgm:prSet presAssocID="{B0E4FA1A-95B6-4EA1-95AC-62DE2D8B5A14}" presName="sibTrans" presStyleCnt="0"/>
      <dgm:spPr/>
    </dgm:pt>
    <dgm:pt modelId="{347DF7E2-D80F-46AB-BE54-EF7FA90FDD3F}" type="pres">
      <dgm:prSet presAssocID="{1D5B3360-EB17-4AB9-ADC8-804C9B1DB0AE}" presName="compNode" presStyleCnt="0"/>
      <dgm:spPr/>
    </dgm:pt>
    <dgm:pt modelId="{F50FCEF6-F94E-44A8-8135-B1C158A26B27}" type="pres">
      <dgm:prSet presAssocID="{1D5B3360-EB17-4AB9-ADC8-804C9B1DB0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842F3E42-AD21-4CD9-91EE-557FDF8CFE9F}" type="pres">
      <dgm:prSet presAssocID="{1D5B3360-EB17-4AB9-ADC8-804C9B1DB0AE}" presName="spaceRect" presStyleCnt="0"/>
      <dgm:spPr/>
    </dgm:pt>
    <dgm:pt modelId="{6C86CCFF-98DD-4205-BEC9-FBBFD4A4C549}" type="pres">
      <dgm:prSet presAssocID="{1D5B3360-EB17-4AB9-ADC8-804C9B1DB0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2E4D24-CBC4-4058-AD70-D5561C9CE36D}" srcId="{CD3BAE38-1293-44A5-B2AA-58A1D7F3C47B}" destId="{F0879DB9-8F50-461F-8534-DF40611A9E54}" srcOrd="1" destOrd="0" parTransId="{17A88E4F-148E-44AB-AC09-EA179FDF00D2}" sibTransId="{B0E4FA1A-95B6-4EA1-95AC-62DE2D8B5A14}"/>
    <dgm:cxn modelId="{A99D5025-FA6A-41C9-9AFC-71E49E256D4E}" srcId="{CD3BAE38-1293-44A5-B2AA-58A1D7F3C47B}" destId="{1D5B3360-EB17-4AB9-ADC8-804C9B1DB0AE}" srcOrd="2" destOrd="0" parTransId="{E8A84426-D9C3-422F-9517-E5262C7CE31B}" sibTransId="{FBC44A71-AD51-4688-8477-50ACF69A5D4B}"/>
    <dgm:cxn modelId="{A61C033A-D0BF-4DA9-9036-159EC105CE59}" type="presOf" srcId="{F0879DB9-8F50-461F-8534-DF40611A9E54}" destId="{66931B87-9B1F-4DD7-BAA5-CE0B9D1D647A}" srcOrd="0" destOrd="0" presId="urn:microsoft.com/office/officeart/2018/2/layout/IconLabelList"/>
    <dgm:cxn modelId="{1E47EC3E-5458-4F5B-8BDD-D80A93C7E1DA}" type="presOf" srcId="{DC357CE3-51BC-4280-8399-0D13ED235EE6}" destId="{8E715D52-B77D-4AEC-ACD7-AA2B6A88D4BC}" srcOrd="0" destOrd="0" presId="urn:microsoft.com/office/officeart/2018/2/layout/IconLabelList"/>
    <dgm:cxn modelId="{562F2262-7C6D-48AF-B179-A14F399B60B9}" type="presOf" srcId="{CD3BAE38-1293-44A5-B2AA-58A1D7F3C47B}" destId="{A2464CEF-9F7E-4BE2-86E6-DAFC66D399AD}" srcOrd="0" destOrd="0" presId="urn:microsoft.com/office/officeart/2018/2/layout/IconLabelList"/>
    <dgm:cxn modelId="{828FC8B7-197F-4EF2-A7A7-45822657DC1B}" type="presOf" srcId="{1D5B3360-EB17-4AB9-ADC8-804C9B1DB0AE}" destId="{6C86CCFF-98DD-4205-BEC9-FBBFD4A4C549}" srcOrd="0" destOrd="0" presId="urn:microsoft.com/office/officeart/2018/2/layout/IconLabelList"/>
    <dgm:cxn modelId="{AC6C94E2-CAEB-4EC2-81F1-394C0F6855DA}" srcId="{CD3BAE38-1293-44A5-B2AA-58A1D7F3C47B}" destId="{DC357CE3-51BC-4280-8399-0D13ED235EE6}" srcOrd="0" destOrd="0" parTransId="{708D2E8A-2D21-49AB-9A6E-D7A982C4B8BA}" sibTransId="{438047D8-2C3E-4100-84BE-AC55C73E6060}"/>
    <dgm:cxn modelId="{31266511-BB68-4AE6-96BF-5D84B0CCB12F}" type="presParOf" srcId="{A2464CEF-9F7E-4BE2-86E6-DAFC66D399AD}" destId="{FCCB557B-DED4-496E-AD70-19A0C890328D}" srcOrd="0" destOrd="0" presId="urn:microsoft.com/office/officeart/2018/2/layout/IconLabelList"/>
    <dgm:cxn modelId="{5C376743-F542-4EC1-9634-7A2A616396E2}" type="presParOf" srcId="{FCCB557B-DED4-496E-AD70-19A0C890328D}" destId="{FD9A21C9-4B9F-43F5-91D1-2669918F181C}" srcOrd="0" destOrd="0" presId="urn:microsoft.com/office/officeart/2018/2/layout/IconLabelList"/>
    <dgm:cxn modelId="{BEAB077C-665A-40A8-BD1B-94A04931AF17}" type="presParOf" srcId="{FCCB557B-DED4-496E-AD70-19A0C890328D}" destId="{8CF7B339-B439-4470-A5D9-BE9525490146}" srcOrd="1" destOrd="0" presId="urn:microsoft.com/office/officeart/2018/2/layout/IconLabelList"/>
    <dgm:cxn modelId="{0474302F-A0B3-4511-9F1E-103DB738EF52}" type="presParOf" srcId="{FCCB557B-DED4-496E-AD70-19A0C890328D}" destId="{8E715D52-B77D-4AEC-ACD7-AA2B6A88D4BC}" srcOrd="2" destOrd="0" presId="urn:microsoft.com/office/officeart/2018/2/layout/IconLabelList"/>
    <dgm:cxn modelId="{BE12B58C-20D4-4360-94CB-BE7F752D6A7D}" type="presParOf" srcId="{A2464CEF-9F7E-4BE2-86E6-DAFC66D399AD}" destId="{FAF62708-DF77-4B72-82B3-4D7E67F78D04}" srcOrd="1" destOrd="0" presId="urn:microsoft.com/office/officeart/2018/2/layout/IconLabelList"/>
    <dgm:cxn modelId="{A5289B9A-5FCD-471F-BDA2-BADD5236DFF3}" type="presParOf" srcId="{A2464CEF-9F7E-4BE2-86E6-DAFC66D399AD}" destId="{9F2298B9-ED34-462F-B745-F77F813918AA}" srcOrd="2" destOrd="0" presId="urn:microsoft.com/office/officeart/2018/2/layout/IconLabelList"/>
    <dgm:cxn modelId="{B52FBAB3-9BE3-487E-A201-640157DEF275}" type="presParOf" srcId="{9F2298B9-ED34-462F-B745-F77F813918AA}" destId="{377634E9-B470-4B11-9CB7-436FB2E11F69}" srcOrd="0" destOrd="0" presId="urn:microsoft.com/office/officeart/2018/2/layout/IconLabelList"/>
    <dgm:cxn modelId="{35E604E7-CBBD-4895-8E6C-5D033D9E9AFC}" type="presParOf" srcId="{9F2298B9-ED34-462F-B745-F77F813918AA}" destId="{B96872EC-FA52-4EFD-B6FF-A28BDF3D1F43}" srcOrd="1" destOrd="0" presId="urn:microsoft.com/office/officeart/2018/2/layout/IconLabelList"/>
    <dgm:cxn modelId="{8376CCB6-E7A1-4AB6-A99B-9B43D91EA513}" type="presParOf" srcId="{9F2298B9-ED34-462F-B745-F77F813918AA}" destId="{66931B87-9B1F-4DD7-BAA5-CE0B9D1D647A}" srcOrd="2" destOrd="0" presId="urn:microsoft.com/office/officeart/2018/2/layout/IconLabelList"/>
    <dgm:cxn modelId="{0CE59777-C604-41C0-9B06-17717C49E3B5}" type="presParOf" srcId="{A2464CEF-9F7E-4BE2-86E6-DAFC66D399AD}" destId="{AAD4D8C6-83F6-44FC-9192-FA462579385B}" srcOrd="3" destOrd="0" presId="urn:microsoft.com/office/officeart/2018/2/layout/IconLabelList"/>
    <dgm:cxn modelId="{D5709604-B732-4E8D-A9C5-BEF89F2DBC9B}" type="presParOf" srcId="{A2464CEF-9F7E-4BE2-86E6-DAFC66D399AD}" destId="{347DF7E2-D80F-46AB-BE54-EF7FA90FDD3F}" srcOrd="4" destOrd="0" presId="urn:microsoft.com/office/officeart/2018/2/layout/IconLabelList"/>
    <dgm:cxn modelId="{B4730B3A-AB04-4E08-9052-13E4118BEB03}" type="presParOf" srcId="{347DF7E2-D80F-46AB-BE54-EF7FA90FDD3F}" destId="{F50FCEF6-F94E-44A8-8135-B1C158A26B27}" srcOrd="0" destOrd="0" presId="urn:microsoft.com/office/officeart/2018/2/layout/IconLabelList"/>
    <dgm:cxn modelId="{E10AAC13-048F-4B9C-A52E-6AA1E23E3260}" type="presParOf" srcId="{347DF7E2-D80F-46AB-BE54-EF7FA90FDD3F}" destId="{842F3E42-AD21-4CD9-91EE-557FDF8CFE9F}" srcOrd="1" destOrd="0" presId="urn:microsoft.com/office/officeart/2018/2/layout/IconLabelList"/>
    <dgm:cxn modelId="{8A27D255-9A19-4999-8600-B156251642A9}" type="presParOf" srcId="{347DF7E2-D80F-46AB-BE54-EF7FA90FDD3F}" destId="{6C86CCFF-98DD-4205-BEC9-FBBFD4A4C5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2C944A9-150D-4CAD-93C1-FC1932E66D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8BF533-AE8E-490C-BE0D-AFACC4E431EF}">
      <dgm:prSet/>
      <dgm:spPr/>
      <dgm:t>
        <a:bodyPr/>
        <a:lstStyle/>
        <a:p>
          <a:pPr>
            <a:defRPr cap="all"/>
          </a:pPr>
          <a:r>
            <a:rPr lang="en-US" b="0" i="0" baseline="0"/>
            <a:t>Grassroots Movements: Examples of impactful campaigns.</a:t>
          </a:r>
          <a:endParaRPr lang="en-US"/>
        </a:p>
      </dgm:t>
    </dgm:pt>
    <dgm:pt modelId="{C61EB5B6-4523-4AD8-915D-B24D1BA245A2}" type="parTrans" cxnId="{A6F4FD98-ACE9-4F27-8CAC-CE3A4C5446C4}">
      <dgm:prSet/>
      <dgm:spPr/>
      <dgm:t>
        <a:bodyPr/>
        <a:lstStyle/>
        <a:p>
          <a:endParaRPr lang="en-US"/>
        </a:p>
      </dgm:t>
    </dgm:pt>
    <dgm:pt modelId="{407E5E75-FB76-4C06-A708-801C71ECB2A0}" type="sibTrans" cxnId="{A6F4FD98-ACE9-4F27-8CAC-CE3A4C5446C4}">
      <dgm:prSet/>
      <dgm:spPr/>
      <dgm:t>
        <a:bodyPr/>
        <a:lstStyle/>
        <a:p>
          <a:endParaRPr lang="en-US"/>
        </a:p>
      </dgm:t>
    </dgm:pt>
    <dgm:pt modelId="{B537DEF9-18A5-48DA-9116-64EB23DFF4A4}">
      <dgm:prSet/>
      <dgm:spPr/>
      <dgm:t>
        <a:bodyPr/>
        <a:lstStyle/>
        <a:p>
          <a:pPr>
            <a:defRPr cap="all"/>
          </a:pPr>
          <a:r>
            <a:rPr lang="en-US" b="0" i="0" baseline="0"/>
            <a:t>Accountability: Pushing for transparency and action.</a:t>
          </a:r>
          <a:endParaRPr lang="en-US"/>
        </a:p>
      </dgm:t>
    </dgm:pt>
    <dgm:pt modelId="{F66C6D0B-7E32-490D-BA15-76ED939BB8F7}" type="parTrans" cxnId="{254A1022-3AB1-45AC-993F-3B7CA94BFFB6}">
      <dgm:prSet/>
      <dgm:spPr/>
      <dgm:t>
        <a:bodyPr/>
        <a:lstStyle/>
        <a:p>
          <a:endParaRPr lang="en-US"/>
        </a:p>
      </dgm:t>
    </dgm:pt>
    <dgm:pt modelId="{3CBFC66E-53EC-4D03-8BE0-15780875BA1C}" type="sibTrans" cxnId="{254A1022-3AB1-45AC-993F-3B7CA94BFFB6}">
      <dgm:prSet/>
      <dgm:spPr/>
      <dgm:t>
        <a:bodyPr/>
        <a:lstStyle/>
        <a:p>
          <a:endParaRPr lang="en-US"/>
        </a:p>
      </dgm:t>
    </dgm:pt>
    <dgm:pt modelId="{C6BBBBBD-9690-4091-8309-2E28CCB75311}">
      <dgm:prSet/>
      <dgm:spPr/>
      <dgm:t>
        <a:bodyPr/>
        <a:lstStyle/>
        <a:p>
          <a:pPr>
            <a:defRPr cap="all"/>
          </a:pPr>
          <a:r>
            <a:rPr lang="en-US" b="0" i="0" baseline="0"/>
            <a:t>Success Stories: Greenpeace, WWF initiatives.</a:t>
          </a:r>
          <a:endParaRPr lang="en-US"/>
        </a:p>
      </dgm:t>
    </dgm:pt>
    <dgm:pt modelId="{589C67CC-C6ED-4A13-B9BF-34115669F328}" type="parTrans" cxnId="{B6BDA18A-40F8-470E-A924-88AC5301C87B}">
      <dgm:prSet/>
      <dgm:spPr/>
      <dgm:t>
        <a:bodyPr/>
        <a:lstStyle/>
        <a:p>
          <a:endParaRPr lang="en-US"/>
        </a:p>
      </dgm:t>
    </dgm:pt>
    <dgm:pt modelId="{02F80E59-AE3D-48B1-8E2A-11A9F705DD72}" type="sibTrans" cxnId="{B6BDA18A-40F8-470E-A924-88AC5301C87B}">
      <dgm:prSet/>
      <dgm:spPr/>
      <dgm:t>
        <a:bodyPr/>
        <a:lstStyle/>
        <a:p>
          <a:endParaRPr lang="en-US"/>
        </a:p>
      </dgm:t>
    </dgm:pt>
    <dgm:pt modelId="{5687948C-04F3-4717-A64C-83BC67FF146F}" type="pres">
      <dgm:prSet presAssocID="{32C944A9-150D-4CAD-93C1-FC1932E66DAA}" presName="root" presStyleCnt="0">
        <dgm:presLayoutVars>
          <dgm:dir/>
          <dgm:resizeHandles val="exact"/>
        </dgm:presLayoutVars>
      </dgm:prSet>
      <dgm:spPr/>
    </dgm:pt>
    <dgm:pt modelId="{EA78FC4B-79CF-403D-AA71-1DA89144A2F6}" type="pres">
      <dgm:prSet presAssocID="{438BF533-AE8E-490C-BE0D-AFACC4E431EF}" presName="compNode" presStyleCnt="0"/>
      <dgm:spPr/>
    </dgm:pt>
    <dgm:pt modelId="{79EC397F-49D6-402E-AF7B-86A257256394}" type="pres">
      <dgm:prSet presAssocID="{438BF533-AE8E-490C-BE0D-AFACC4E431EF}" presName="iconBgRect" presStyleLbl="bgShp" presStyleIdx="0" presStyleCnt="3"/>
      <dgm:spPr/>
    </dgm:pt>
    <dgm:pt modelId="{90C7155D-4187-4420-ACC2-0222EFB7EB43}" type="pres">
      <dgm:prSet presAssocID="{438BF533-AE8E-490C-BE0D-AFACC4E431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D3B4EA7-9E96-45D6-8A5A-FA22361EC5D3}" type="pres">
      <dgm:prSet presAssocID="{438BF533-AE8E-490C-BE0D-AFACC4E431EF}" presName="spaceRect" presStyleCnt="0"/>
      <dgm:spPr/>
    </dgm:pt>
    <dgm:pt modelId="{30B93438-9DA1-4809-A260-5A0BC0B1C7E1}" type="pres">
      <dgm:prSet presAssocID="{438BF533-AE8E-490C-BE0D-AFACC4E431EF}" presName="textRect" presStyleLbl="revTx" presStyleIdx="0" presStyleCnt="3">
        <dgm:presLayoutVars>
          <dgm:chMax val="1"/>
          <dgm:chPref val="1"/>
        </dgm:presLayoutVars>
      </dgm:prSet>
      <dgm:spPr/>
    </dgm:pt>
    <dgm:pt modelId="{DA589113-B6EE-404B-B558-F6B31D8940DD}" type="pres">
      <dgm:prSet presAssocID="{407E5E75-FB76-4C06-A708-801C71ECB2A0}" presName="sibTrans" presStyleCnt="0"/>
      <dgm:spPr/>
    </dgm:pt>
    <dgm:pt modelId="{B05CFFB6-58EA-45D1-B21F-A457C6CF5928}" type="pres">
      <dgm:prSet presAssocID="{B537DEF9-18A5-48DA-9116-64EB23DFF4A4}" presName="compNode" presStyleCnt="0"/>
      <dgm:spPr/>
    </dgm:pt>
    <dgm:pt modelId="{828FDA25-9D9B-4A9B-B1D8-4125BA56FB90}" type="pres">
      <dgm:prSet presAssocID="{B537DEF9-18A5-48DA-9116-64EB23DFF4A4}" presName="iconBgRect" presStyleLbl="bgShp" presStyleIdx="1" presStyleCnt="3"/>
      <dgm:spPr/>
    </dgm:pt>
    <dgm:pt modelId="{551B397C-3D55-4D6E-8ED6-768D43A5481E}" type="pres">
      <dgm:prSet presAssocID="{B537DEF9-18A5-48DA-9116-64EB23DFF4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00255EC-1BDB-45DC-B9D2-5E135C70EEF9}" type="pres">
      <dgm:prSet presAssocID="{B537DEF9-18A5-48DA-9116-64EB23DFF4A4}" presName="spaceRect" presStyleCnt="0"/>
      <dgm:spPr/>
    </dgm:pt>
    <dgm:pt modelId="{7F61B41A-CF57-4075-AEA6-BF70CC7D3329}" type="pres">
      <dgm:prSet presAssocID="{B537DEF9-18A5-48DA-9116-64EB23DFF4A4}" presName="textRect" presStyleLbl="revTx" presStyleIdx="1" presStyleCnt="3">
        <dgm:presLayoutVars>
          <dgm:chMax val="1"/>
          <dgm:chPref val="1"/>
        </dgm:presLayoutVars>
      </dgm:prSet>
      <dgm:spPr/>
    </dgm:pt>
    <dgm:pt modelId="{C368313D-FA0A-462E-81C8-DA7B5D7A1E78}" type="pres">
      <dgm:prSet presAssocID="{3CBFC66E-53EC-4D03-8BE0-15780875BA1C}" presName="sibTrans" presStyleCnt="0"/>
      <dgm:spPr/>
    </dgm:pt>
    <dgm:pt modelId="{F48E46F2-4209-42F2-9712-8920914FAC48}" type="pres">
      <dgm:prSet presAssocID="{C6BBBBBD-9690-4091-8309-2E28CCB75311}" presName="compNode" presStyleCnt="0"/>
      <dgm:spPr/>
    </dgm:pt>
    <dgm:pt modelId="{A2B60AC6-FCCA-40E1-AD56-7EB9CFDCFBD6}" type="pres">
      <dgm:prSet presAssocID="{C6BBBBBD-9690-4091-8309-2E28CCB75311}" presName="iconBgRect" presStyleLbl="bgShp" presStyleIdx="2" presStyleCnt="3"/>
      <dgm:spPr/>
    </dgm:pt>
    <dgm:pt modelId="{21AF63D9-025E-4F5C-9C1B-A789F9ABF8E9}" type="pres">
      <dgm:prSet presAssocID="{C6BBBBBD-9690-4091-8309-2E28CCB753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D60A1D2A-3EB3-4962-B006-9E76203E7584}" type="pres">
      <dgm:prSet presAssocID="{C6BBBBBD-9690-4091-8309-2E28CCB75311}" presName="spaceRect" presStyleCnt="0"/>
      <dgm:spPr/>
    </dgm:pt>
    <dgm:pt modelId="{36B3E3E7-50CF-4C80-80C9-220DDF7C6A2D}" type="pres">
      <dgm:prSet presAssocID="{C6BBBBBD-9690-4091-8309-2E28CCB753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5F7300-4D3D-409E-A48B-1262D82006EF}" type="presOf" srcId="{32C944A9-150D-4CAD-93C1-FC1932E66DAA}" destId="{5687948C-04F3-4717-A64C-83BC67FF146F}" srcOrd="0" destOrd="0" presId="urn:microsoft.com/office/officeart/2018/5/layout/IconCircleLabelList"/>
    <dgm:cxn modelId="{254A1022-3AB1-45AC-993F-3B7CA94BFFB6}" srcId="{32C944A9-150D-4CAD-93C1-FC1932E66DAA}" destId="{B537DEF9-18A5-48DA-9116-64EB23DFF4A4}" srcOrd="1" destOrd="0" parTransId="{F66C6D0B-7E32-490D-BA15-76ED939BB8F7}" sibTransId="{3CBFC66E-53EC-4D03-8BE0-15780875BA1C}"/>
    <dgm:cxn modelId="{B6BDA18A-40F8-470E-A924-88AC5301C87B}" srcId="{32C944A9-150D-4CAD-93C1-FC1932E66DAA}" destId="{C6BBBBBD-9690-4091-8309-2E28CCB75311}" srcOrd="2" destOrd="0" parTransId="{589C67CC-C6ED-4A13-B9BF-34115669F328}" sibTransId="{02F80E59-AE3D-48B1-8E2A-11A9F705DD72}"/>
    <dgm:cxn modelId="{A3557F98-9E6D-4A22-867A-D40CE5EABA70}" type="presOf" srcId="{438BF533-AE8E-490C-BE0D-AFACC4E431EF}" destId="{30B93438-9DA1-4809-A260-5A0BC0B1C7E1}" srcOrd="0" destOrd="0" presId="urn:microsoft.com/office/officeart/2018/5/layout/IconCircleLabelList"/>
    <dgm:cxn modelId="{A6F4FD98-ACE9-4F27-8CAC-CE3A4C5446C4}" srcId="{32C944A9-150D-4CAD-93C1-FC1932E66DAA}" destId="{438BF533-AE8E-490C-BE0D-AFACC4E431EF}" srcOrd="0" destOrd="0" parTransId="{C61EB5B6-4523-4AD8-915D-B24D1BA245A2}" sibTransId="{407E5E75-FB76-4C06-A708-801C71ECB2A0}"/>
    <dgm:cxn modelId="{FA71B6A1-99D9-42A4-B948-7422B8453A34}" type="presOf" srcId="{B537DEF9-18A5-48DA-9116-64EB23DFF4A4}" destId="{7F61B41A-CF57-4075-AEA6-BF70CC7D3329}" srcOrd="0" destOrd="0" presId="urn:microsoft.com/office/officeart/2018/5/layout/IconCircleLabelList"/>
    <dgm:cxn modelId="{01235FE9-09CB-4F7D-8782-495D0C2BF255}" type="presOf" srcId="{C6BBBBBD-9690-4091-8309-2E28CCB75311}" destId="{36B3E3E7-50CF-4C80-80C9-220DDF7C6A2D}" srcOrd="0" destOrd="0" presId="urn:microsoft.com/office/officeart/2018/5/layout/IconCircleLabelList"/>
    <dgm:cxn modelId="{A256D28C-35C1-4B54-8873-514F7AA5EA80}" type="presParOf" srcId="{5687948C-04F3-4717-A64C-83BC67FF146F}" destId="{EA78FC4B-79CF-403D-AA71-1DA89144A2F6}" srcOrd="0" destOrd="0" presId="urn:microsoft.com/office/officeart/2018/5/layout/IconCircleLabelList"/>
    <dgm:cxn modelId="{E54AB39E-7767-445E-81A9-D5C82C63A812}" type="presParOf" srcId="{EA78FC4B-79CF-403D-AA71-1DA89144A2F6}" destId="{79EC397F-49D6-402E-AF7B-86A257256394}" srcOrd="0" destOrd="0" presId="urn:microsoft.com/office/officeart/2018/5/layout/IconCircleLabelList"/>
    <dgm:cxn modelId="{66B1679B-0243-4C74-9AD5-C128BEC196EE}" type="presParOf" srcId="{EA78FC4B-79CF-403D-AA71-1DA89144A2F6}" destId="{90C7155D-4187-4420-ACC2-0222EFB7EB43}" srcOrd="1" destOrd="0" presId="urn:microsoft.com/office/officeart/2018/5/layout/IconCircleLabelList"/>
    <dgm:cxn modelId="{F0427436-2563-49BA-AF1F-14C04B1853D1}" type="presParOf" srcId="{EA78FC4B-79CF-403D-AA71-1DA89144A2F6}" destId="{2D3B4EA7-9E96-45D6-8A5A-FA22361EC5D3}" srcOrd="2" destOrd="0" presId="urn:microsoft.com/office/officeart/2018/5/layout/IconCircleLabelList"/>
    <dgm:cxn modelId="{4B2240F0-A20A-43CA-A6BC-4C24D4D9FDF3}" type="presParOf" srcId="{EA78FC4B-79CF-403D-AA71-1DA89144A2F6}" destId="{30B93438-9DA1-4809-A260-5A0BC0B1C7E1}" srcOrd="3" destOrd="0" presId="urn:microsoft.com/office/officeart/2018/5/layout/IconCircleLabelList"/>
    <dgm:cxn modelId="{FC831F0A-FAC8-44C8-A4C7-9613521C1E9A}" type="presParOf" srcId="{5687948C-04F3-4717-A64C-83BC67FF146F}" destId="{DA589113-B6EE-404B-B558-F6B31D8940DD}" srcOrd="1" destOrd="0" presId="urn:microsoft.com/office/officeart/2018/5/layout/IconCircleLabelList"/>
    <dgm:cxn modelId="{C0344702-4C7C-4E25-8F36-F4EC1DFEEEB4}" type="presParOf" srcId="{5687948C-04F3-4717-A64C-83BC67FF146F}" destId="{B05CFFB6-58EA-45D1-B21F-A457C6CF5928}" srcOrd="2" destOrd="0" presId="urn:microsoft.com/office/officeart/2018/5/layout/IconCircleLabelList"/>
    <dgm:cxn modelId="{28B0EC60-96CE-4892-8064-162DDE9AD82C}" type="presParOf" srcId="{B05CFFB6-58EA-45D1-B21F-A457C6CF5928}" destId="{828FDA25-9D9B-4A9B-B1D8-4125BA56FB90}" srcOrd="0" destOrd="0" presId="urn:microsoft.com/office/officeart/2018/5/layout/IconCircleLabelList"/>
    <dgm:cxn modelId="{03BB7509-5778-4E23-AE06-FADC3611489A}" type="presParOf" srcId="{B05CFFB6-58EA-45D1-B21F-A457C6CF5928}" destId="{551B397C-3D55-4D6E-8ED6-768D43A5481E}" srcOrd="1" destOrd="0" presId="urn:microsoft.com/office/officeart/2018/5/layout/IconCircleLabelList"/>
    <dgm:cxn modelId="{02602CED-B87D-48FF-86A9-63E71E3A0A68}" type="presParOf" srcId="{B05CFFB6-58EA-45D1-B21F-A457C6CF5928}" destId="{500255EC-1BDB-45DC-B9D2-5E135C70EEF9}" srcOrd="2" destOrd="0" presId="urn:microsoft.com/office/officeart/2018/5/layout/IconCircleLabelList"/>
    <dgm:cxn modelId="{1EF1F599-E025-43BB-B84F-8701278B442C}" type="presParOf" srcId="{B05CFFB6-58EA-45D1-B21F-A457C6CF5928}" destId="{7F61B41A-CF57-4075-AEA6-BF70CC7D3329}" srcOrd="3" destOrd="0" presId="urn:microsoft.com/office/officeart/2018/5/layout/IconCircleLabelList"/>
    <dgm:cxn modelId="{62AB6EA8-31F6-4DD2-9151-DDB940AD1AB6}" type="presParOf" srcId="{5687948C-04F3-4717-A64C-83BC67FF146F}" destId="{C368313D-FA0A-462E-81C8-DA7B5D7A1E78}" srcOrd="3" destOrd="0" presId="urn:microsoft.com/office/officeart/2018/5/layout/IconCircleLabelList"/>
    <dgm:cxn modelId="{88C7B582-B424-475D-8C07-BF79AC8EC65E}" type="presParOf" srcId="{5687948C-04F3-4717-A64C-83BC67FF146F}" destId="{F48E46F2-4209-42F2-9712-8920914FAC48}" srcOrd="4" destOrd="0" presId="urn:microsoft.com/office/officeart/2018/5/layout/IconCircleLabelList"/>
    <dgm:cxn modelId="{9E1F474A-A6DC-4A3F-A4C0-04281620D99C}" type="presParOf" srcId="{F48E46F2-4209-42F2-9712-8920914FAC48}" destId="{A2B60AC6-FCCA-40E1-AD56-7EB9CFDCFBD6}" srcOrd="0" destOrd="0" presId="urn:microsoft.com/office/officeart/2018/5/layout/IconCircleLabelList"/>
    <dgm:cxn modelId="{C15C0F05-29FA-436E-BE18-62187D11B0C7}" type="presParOf" srcId="{F48E46F2-4209-42F2-9712-8920914FAC48}" destId="{21AF63D9-025E-4F5C-9C1B-A789F9ABF8E9}" srcOrd="1" destOrd="0" presId="urn:microsoft.com/office/officeart/2018/5/layout/IconCircleLabelList"/>
    <dgm:cxn modelId="{43A7B51F-F9BF-4280-AAD9-EE104D6487F4}" type="presParOf" srcId="{F48E46F2-4209-42F2-9712-8920914FAC48}" destId="{D60A1D2A-3EB3-4962-B006-9E76203E7584}" srcOrd="2" destOrd="0" presId="urn:microsoft.com/office/officeart/2018/5/layout/IconCircleLabelList"/>
    <dgm:cxn modelId="{ABC4EF82-B16C-4717-9F3A-D7FEF0E5251C}" type="presParOf" srcId="{F48E46F2-4209-42F2-9712-8920914FAC48}" destId="{36B3E3E7-50CF-4C80-80C9-220DDF7C6A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B491A5D-2CE8-44B3-8AD8-F4A408EE74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864070-C066-480C-AA9A-95F605078840}">
      <dgm:prSet/>
      <dgm:spPr/>
      <dgm:t>
        <a:bodyPr/>
        <a:lstStyle/>
        <a:p>
          <a:pPr>
            <a:defRPr cap="all"/>
          </a:pPr>
          <a:r>
            <a:rPr lang="en-US" b="0" i="0" baseline="0"/>
            <a:t>Local Projects: Reforestation drives, waste management initiatives.</a:t>
          </a:r>
          <a:endParaRPr lang="en-US"/>
        </a:p>
      </dgm:t>
    </dgm:pt>
    <dgm:pt modelId="{E7D97300-8FA1-4E2A-9016-C7D335C1DA70}" type="parTrans" cxnId="{26954EB5-633F-4BF9-9F54-FA028BC2120A}">
      <dgm:prSet/>
      <dgm:spPr/>
      <dgm:t>
        <a:bodyPr/>
        <a:lstStyle/>
        <a:p>
          <a:endParaRPr lang="en-US"/>
        </a:p>
      </dgm:t>
    </dgm:pt>
    <dgm:pt modelId="{2B5C1AB4-A64B-4569-9AF1-5DA383E837C0}" type="sibTrans" cxnId="{26954EB5-633F-4BF9-9F54-FA028BC2120A}">
      <dgm:prSet/>
      <dgm:spPr/>
      <dgm:t>
        <a:bodyPr/>
        <a:lstStyle/>
        <a:p>
          <a:endParaRPr lang="en-US"/>
        </a:p>
      </dgm:t>
    </dgm:pt>
    <dgm:pt modelId="{B3DCEFAC-2A17-42D0-8B69-7376634A1C8B}">
      <dgm:prSet/>
      <dgm:spPr/>
      <dgm:t>
        <a:bodyPr/>
        <a:lstStyle/>
        <a:p>
          <a:pPr>
            <a:defRPr cap="all"/>
          </a:pPr>
          <a:r>
            <a:rPr lang="en-US" b="0" i="0" baseline="0"/>
            <a:t>Urban Green Spaces: Benefits and case studies.</a:t>
          </a:r>
          <a:endParaRPr lang="en-US"/>
        </a:p>
      </dgm:t>
    </dgm:pt>
    <dgm:pt modelId="{3CF8994D-911B-4CBA-84D9-90BB6D122679}" type="parTrans" cxnId="{AE1EDDCF-8725-4178-BA97-D408C1D76662}">
      <dgm:prSet/>
      <dgm:spPr/>
      <dgm:t>
        <a:bodyPr/>
        <a:lstStyle/>
        <a:p>
          <a:endParaRPr lang="en-US"/>
        </a:p>
      </dgm:t>
    </dgm:pt>
    <dgm:pt modelId="{B3EE0B8F-DB19-4F9D-BC33-B847DA02B716}" type="sibTrans" cxnId="{AE1EDDCF-8725-4178-BA97-D408C1D76662}">
      <dgm:prSet/>
      <dgm:spPr/>
      <dgm:t>
        <a:bodyPr/>
        <a:lstStyle/>
        <a:p>
          <a:endParaRPr lang="en-US"/>
        </a:p>
      </dgm:t>
    </dgm:pt>
    <dgm:pt modelId="{4188C1D2-243C-4D63-B28E-1D864F372D3F}">
      <dgm:prSet/>
      <dgm:spPr/>
      <dgm:t>
        <a:bodyPr/>
        <a:lstStyle/>
        <a:p>
          <a:pPr>
            <a:defRPr cap="all"/>
          </a:pPr>
          <a:r>
            <a:rPr lang="en-US" b="0" i="0" baseline="0"/>
            <a:t>Visuals: Photos of successful community projects.</a:t>
          </a:r>
          <a:endParaRPr lang="en-US"/>
        </a:p>
      </dgm:t>
    </dgm:pt>
    <dgm:pt modelId="{CA1549D3-9D7F-41DA-A5CE-B34C646A5D89}" type="parTrans" cxnId="{CAB1CB14-A205-4ED1-9880-98E159F73C11}">
      <dgm:prSet/>
      <dgm:spPr/>
      <dgm:t>
        <a:bodyPr/>
        <a:lstStyle/>
        <a:p>
          <a:endParaRPr lang="en-US"/>
        </a:p>
      </dgm:t>
    </dgm:pt>
    <dgm:pt modelId="{92292E10-CB73-41F2-9908-F01888099918}" type="sibTrans" cxnId="{CAB1CB14-A205-4ED1-9880-98E159F73C11}">
      <dgm:prSet/>
      <dgm:spPr/>
      <dgm:t>
        <a:bodyPr/>
        <a:lstStyle/>
        <a:p>
          <a:endParaRPr lang="en-US"/>
        </a:p>
      </dgm:t>
    </dgm:pt>
    <dgm:pt modelId="{7AF0CCF3-C09B-4B47-AB63-AD58A5776ED4}" type="pres">
      <dgm:prSet presAssocID="{9B491A5D-2CE8-44B3-8AD8-F4A408EE74FD}" presName="root" presStyleCnt="0">
        <dgm:presLayoutVars>
          <dgm:dir/>
          <dgm:resizeHandles val="exact"/>
        </dgm:presLayoutVars>
      </dgm:prSet>
      <dgm:spPr/>
    </dgm:pt>
    <dgm:pt modelId="{427A2B7F-986A-45E7-88CA-A97857606FD3}" type="pres">
      <dgm:prSet presAssocID="{F7864070-C066-480C-AA9A-95F605078840}" presName="compNode" presStyleCnt="0"/>
      <dgm:spPr/>
    </dgm:pt>
    <dgm:pt modelId="{88C06A0A-6582-4023-ADF0-CBC8AE468F2D}" type="pres">
      <dgm:prSet presAssocID="{F7864070-C066-480C-AA9A-95F605078840}" presName="iconBgRect" presStyleLbl="bgShp" presStyleIdx="0" presStyleCnt="3"/>
      <dgm:spPr/>
    </dgm:pt>
    <dgm:pt modelId="{52FE954D-4FD1-4E59-BAF4-B1634031BE20}" type="pres">
      <dgm:prSet presAssocID="{F7864070-C066-480C-AA9A-95F6050788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CBF86DEA-207A-4A1E-BF3E-144A5F36D14F}" type="pres">
      <dgm:prSet presAssocID="{F7864070-C066-480C-AA9A-95F605078840}" presName="spaceRect" presStyleCnt="0"/>
      <dgm:spPr/>
    </dgm:pt>
    <dgm:pt modelId="{0875B42B-118B-4352-8C76-A7411FFE50BF}" type="pres">
      <dgm:prSet presAssocID="{F7864070-C066-480C-AA9A-95F605078840}" presName="textRect" presStyleLbl="revTx" presStyleIdx="0" presStyleCnt="3">
        <dgm:presLayoutVars>
          <dgm:chMax val="1"/>
          <dgm:chPref val="1"/>
        </dgm:presLayoutVars>
      </dgm:prSet>
      <dgm:spPr/>
    </dgm:pt>
    <dgm:pt modelId="{0D319886-F561-4FB2-BD3D-88FDB64F6F7D}" type="pres">
      <dgm:prSet presAssocID="{2B5C1AB4-A64B-4569-9AF1-5DA383E837C0}" presName="sibTrans" presStyleCnt="0"/>
      <dgm:spPr/>
    </dgm:pt>
    <dgm:pt modelId="{52705220-E7C4-4E71-B1F2-A0FBC34B13AA}" type="pres">
      <dgm:prSet presAssocID="{B3DCEFAC-2A17-42D0-8B69-7376634A1C8B}" presName="compNode" presStyleCnt="0"/>
      <dgm:spPr/>
    </dgm:pt>
    <dgm:pt modelId="{A5B301FA-38AA-4F63-96D5-1028007E21DA}" type="pres">
      <dgm:prSet presAssocID="{B3DCEFAC-2A17-42D0-8B69-7376634A1C8B}" presName="iconBgRect" presStyleLbl="bgShp" presStyleIdx="1" presStyleCnt="3"/>
      <dgm:spPr/>
    </dgm:pt>
    <dgm:pt modelId="{1AC0019D-ED2D-4131-B53D-3069DFBF29BA}" type="pres">
      <dgm:prSet presAssocID="{B3DCEFAC-2A17-42D0-8B69-7376634A1C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EA90972-8E65-45F5-A701-5D2453732FE0}" type="pres">
      <dgm:prSet presAssocID="{B3DCEFAC-2A17-42D0-8B69-7376634A1C8B}" presName="spaceRect" presStyleCnt="0"/>
      <dgm:spPr/>
    </dgm:pt>
    <dgm:pt modelId="{9552171D-5E0C-4104-B174-B0559EA2B75F}" type="pres">
      <dgm:prSet presAssocID="{B3DCEFAC-2A17-42D0-8B69-7376634A1C8B}" presName="textRect" presStyleLbl="revTx" presStyleIdx="1" presStyleCnt="3">
        <dgm:presLayoutVars>
          <dgm:chMax val="1"/>
          <dgm:chPref val="1"/>
        </dgm:presLayoutVars>
      </dgm:prSet>
      <dgm:spPr/>
    </dgm:pt>
    <dgm:pt modelId="{01B9C54F-236B-411E-AD06-66C8AD508A24}" type="pres">
      <dgm:prSet presAssocID="{B3EE0B8F-DB19-4F9D-BC33-B847DA02B716}" presName="sibTrans" presStyleCnt="0"/>
      <dgm:spPr/>
    </dgm:pt>
    <dgm:pt modelId="{EE689E66-8EAE-4D53-8928-E31743F5DFD9}" type="pres">
      <dgm:prSet presAssocID="{4188C1D2-243C-4D63-B28E-1D864F372D3F}" presName="compNode" presStyleCnt="0"/>
      <dgm:spPr/>
    </dgm:pt>
    <dgm:pt modelId="{F75F0A0C-F4D0-47E7-A9FA-64AC0AE4A914}" type="pres">
      <dgm:prSet presAssocID="{4188C1D2-243C-4D63-B28E-1D864F372D3F}" presName="iconBgRect" presStyleLbl="bgShp" presStyleIdx="2" presStyleCnt="3"/>
      <dgm:spPr/>
    </dgm:pt>
    <dgm:pt modelId="{A2B399B3-D4B5-4FC2-96B0-23257C806942}" type="pres">
      <dgm:prSet presAssocID="{4188C1D2-243C-4D63-B28E-1D864F372D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2F8A708E-D233-4C71-8C56-927745C1B4CE}" type="pres">
      <dgm:prSet presAssocID="{4188C1D2-243C-4D63-B28E-1D864F372D3F}" presName="spaceRect" presStyleCnt="0"/>
      <dgm:spPr/>
    </dgm:pt>
    <dgm:pt modelId="{36D3270A-D847-4399-9805-38A324E10FB5}" type="pres">
      <dgm:prSet presAssocID="{4188C1D2-243C-4D63-B28E-1D864F372D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B1CB14-A205-4ED1-9880-98E159F73C11}" srcId="{9B491A5D-2CE8-44B3-8AD8-F4A408EE74FD}" destId="{4188C1D2-243C-4D63-B28E-1D864F372D3F}" srcOrd="2" destOrd="0" parTransId="{CA1549D3-9D7F-41DA-A5CE-B34C646A5D89}" sibTransId="{92292E10-CB73-41F2-9908-F01888099918}"/>
    <dgm:cxn modelId="{F4869949-8BCE-4581-95AC-96F4EA9E697B}" type="presOf" srcId="{B3DCEFAC-2A17-42D0-8B69-7376634A1C8B}" destId="{9552171D-5E0C-4104-B174-B0559EA2B75F}" srcOrd="0" destOrd="0" presId="urn:microsoft.com/office/officeart/2018/5/layout/IconCircleLabelList"/>
    <dgm:cxn modelId="{E7767857-315C-4FA7-9195-279DB33CBBBD}" type="presOf" srcId="{4188C1D2-243C-4D63-B28E-1D864F372D3F}" destId="{36D3270A-D847-4399-9805-38A324E10FB5}" srcOrd="0" destOrd="0" presId="urn:microsoft.com/office/officeart/2018/5/layout/IconCircleLabelList"/>
    <dgm:cxn modelId="{B7EF66B0-6ABE-47CD-8F3B-126C08DDF85D}" type="presOf" srcId="{F7864070-C066-480C-AA9A-95F605078840}" destId="{0875B42B-118B-4352-8C76-A7411FFE50BF}" srcOrd="0" destOrd="0" presId="urn:microsoft.com/office/officeart/2018/5/layout/IconCircleLabelList"/>
    <dgm:cxn modelId="{26954EB5-633F-4BF9-9F54-FA028BC2120A}" srcId="{9B491A5D-2CE8-44B3-8AD8-F4A408EE74FD}" destId="{F7864070-C066-480C-AA9A-95F605078840}" srcOrd="0" destOrd="0" parTransId="{E7D97300-8FA1-4E2A-9016-C7D335C1DA70}" sibTransId="{2B5C1AB4-A64B-4569-9AF1-5DA383E837C0}"/>
    <dgm:cxn modelId="{AE1EDDCF-8725-4178-BA97-D408C1D76662}" srcId="{9B491A5D-2CE8-44B3-8AD8-F4A408EE74FD}" destId="{B3DCEFAC-2A17-42D0-8B69-7376634A1C8B}" srcOrd="1" destOrd="0" parTransId="{3CF8994D-911B-4CBA-84D9-90BB6D122679}" sibTransId="{B3EE0B8F-DB19-4F9D-BC33-B847DA02B716}"/>
    <dgm:cxn modelId="{BBAAA7F2-923D-40BE-A1FA-7999C4A6C8AF}" type="presOf" srcId="{9B491A5D-2CE8-44B3-8AD8-F4A408EE74FD}" destId="{7AF0CCF3-C09B-4B47-AB63-AD58A5776ED4}" srcOrd="0" destOrd="0" presId="urn:microsoft.com/office/officeart/2018/5/layout/IconCircleLabelList"/>
    <dgm:cxn modelId="{57CBF1FF-EC6C-43F4-84B7-FF51D3968DF0}" type="presParOf" srcId="{7AF0CCF3-C09B-4B47-AB63-AD58A5776ED4}" destId="{427A2B7F-986A-45E7-88CA-A97857606FD3}" srcOrd="0" destOrd="0" presId="urn:microsoft.com/office/officeart/2018/5/layout/IconCircleLabelList"/>
    <dgm:cxn modelId="{52196EB5-1F34-43A2-A5EE-9294AD87DDC0}" type="presParOf" srcId="{427A2B7F-986A-45E7-88CA-A97857606FD3}" destId="{88C06A0A-6582-4023-ADF0-CBC8AE468F2D}" srcOrd="0" destOrd="0" presId="urn:microsoft.com/office/officeart/2018/5/layout/IconCircleLabelList"/>
    <dgm:cxn modelId="{32A3BD3C-DEFA-4744-B0A9-99281B53D354}" type="presParOf" srcId="{427A2B7F-986A-45E7-88CA-A97857606FD3}" destId="{52FE954D-4FD1-4E59-BAF4-B1634031BE20}" srcOrd="1" destOrd="0" presId="urn:microsoft.com/office/officeart/2018/5/layout/IconCircleLabelList"/>
    <dgm:cxn modelId="{3F35FCC3-6E83-42A2-83B6-310306828EC3}" type="presParOf" srcId="{427A2B7F-986A-45E7-88CA-A97857606FD3}" destId="{CBF86DEA-207A-4A1E-BF3E-144A5F36D14F}" srcOrd="2" destOrd="0" presId="urn:microsoft.com/office/officeart/2018/5/layout/IconCircleLabelList"/>
    <dgm:cxn modelId="{B6C00304-2FF7-4EFB-9D31-6CD3907E9E5C}" type="presParOf" srcId="{427A2B7F-986A-45E7-88CA-A97857606FD3}" destId="{0875B42B-118B-4352-8C76-A7411FFE50BF}" srcOrd="3" destOrd="0" presId="urn:microsoft.com/office/officeart/2018/5/layout/IconCircleLabelList"/>
    <dgm:cxn modelId="{4F5BA3B9-1DF3-49B1-B14E-7BAE9B6AF7B5}" type="presParOf" srcId="{7AF0CCF3-C09B-4B47-AB63-AD58A5776ED4}" destId="{0D319886-F561-4FB2-BD3D-88FDB64F6F7D}" srcOrd="1" destOrd="0" presId="urn:microsoft.com/office/officeart/2018/5/layout/IconCircleLabelList"/>
    <dgm:cxn modelId="{F5BA229B-50F6-4D28-8FC5-137035B9A615}" type="presParOf" srcId="{7AF0CCF3-C09B-4B47-AB63-AD58A5776ED4}" destId="{52705220-E7C4-4E71-B1F2-A0FBC34B13AA}" srcOrd="2" destOrd="0" presId="urn:microsoft.com/office/officeart/2018/5/layout/IconCircleLabelList"/>
    <dgm:cxn modelId="{56696FA8-3E69-4EB6-962F-936FBACF2E85}" type="presParOf" srcId="{52705220-E7C4-4E71-B1F2-A0FBC34B13AA}" destId="{A5B301FA-38AA-4F63-96D5-1028007E21DA}" srcOrd="0" destOrd="0" presId="urn:microsoft.com/office/officeart/2018/5/layout/IconCircleLabelList"/>
    <dgm:cxn modelId="{0B1678D5-4101-4992-9B95-4248EACC3EDA}" type="presParOf" srcId="{52705220-E7C4-4E71-B1F2-A0FBC34B13AA}" destId="{1AC0019D-ED2D-4131-B53D-3069DFBF29BA}" srcOrd="1" destOrd="0" presId="urn:microsoft.com/office/officeart/2018/5/layout/IconCircleLabelList"/>
    <dgm:cxn modelId="{E8964C08-22D0-42C8-B401-CE055CCBCAB4}" type="presParOf" srcId="{52705220-E7C4-4E71-B1F2-A0FBC34B13AA}" destId="{FEA90972-8E65-45F5-A701-5D2453732FE0}" srcOrd="2" destOrd="0" presId="urn:microsoft.com/office/officeart/2018/5/layout/IconCircleLabelList"/>
    <dgm:cxn modelId="{A7976BC3-C186-4FF8-A43E-ED5EB1823159}" type="presParOf" srcId="{52705220-E7C4-4E71-B1F2-A0FBC34B13AA}" destId="{9552171D-5E0C-4104-B174-B0559EA2B75F}" srcOrd="3" destOrd="0" presId="urn:microsoft.com/office/officeart/2018/5/layout/IconCircleLabelList"/>
    <dgm:cxn modelId="{B3D861F4-C2D6-4C32-9A28-4C4FF9D13B8D}" type="presParOf" srcId="{7AF0CCF3-C09B-4B47-AB63-AD58A5776ED4}" destId="{01B9C54F-236B-411E-AD06-66C8AD508A24}" srcOrd="3" destOrd="0" presId="urn:microsoft.com/office/officeart/2018/5/layout/IconCircleLabelList"/>
    <dgm:cxn modelId="{B7345815-A3F1-46FA-9DA8-090D05DBB244}" type="presParOf" srcId="{7AF0CCF3-C09B-4B47-AB63-AD58A5776ED4}" destId="{EE689E66-8EAE-4D53-8928-E31743F5DFD9}" srcOrd="4" destOrd="0" presId="urn:microsoft.com/office/officeart/2018/5/layout/IconCircleLabelList"/>
    <dgm:cxn modelId="{F3B17E58-8915-473B-AA20-B76E3FA268D7}" type="presParOf" srcId="{EE689E66-8EAE-4D53-8928-E31743F5DFD9}" destId="{F75F0A0C-F4D0-47E7-A9FA-64AC0AE4A914}" srcOrd="0" destOrd="0" presId="urn:microsoft.com/office/officeart/2018/5/layout/IconCircleLabelList"/>
    <dgm:cxn modelId="{ED3156FD-C157-4995-B2E5-B74257456E53}" type="presParOf" srcId="{EE689E66-8EAE-4D53-8928-E31743F5DFD9}" destId="{A2B399B3-D4B5-4FC2-96B0-23257C806942}" srcOrd="1" destOrd="0" presId="urn:microsoft.com/office/officeart/2018/5/layout/IconCircleLabelList"/>
    <dgm:cxn modelId="{9FB30CA1-1118-4217-B519-7569D798DB3B}" type="presParOf" srcId="{EE689E66-8EAE-4D53-8928-E31743F5DFD9}" destId="{2F8A708E-D233-4C71-8C56-927745C1B4CE}" srcOrd="2" destOrd="0" presId="urn:microsoft.com/office/officeart/2018/5/layout/IconCircleLabelList"/>
    <dgm:cxn modelId="{C7D1573A-1D0E-4187-89EF-687BC6558DBA}" type="presParOf" srcId="{EE689E66-8EAE-4D53-8928-E31743F5DFD9}" destId="{36D3270A-D847-4399-9805-38A324E10F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D4AB798-3A26-4752-B564-5720F66D2BD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CBC95E-1771-436C-AD47-13B961591BD5}">
      <dgm:prSet/>
      <dgm:spPr/>
      <dgm:t>
        <a:bodyPr/>
        <a:lstStyle/>
        <a:p>
          <a:pPr>
            <a:defRPr cap="all"/>
          </a:pPr>
          <a:r>
            <a:rPr lang="en-US" b="0" i="0" baseline="0"/>
            <a:t>Global Movements: Fridays for Future, Greta Thunberg’s influence.</a:t>
          </a:r>
          <a:endParaRPr lang="en-US"/>
        </a:p>
      </dgm:t>
    </dgm:pt>
    <dgm:pt modelId="{89B96535-6900-4BDC-B9A5-751BAB160121}" type="parTrans" cxnId="{8D7D3B5E-A86C-441A-B738-01892CE172BC}">
      <dgm:prSet/>
      <dgm:spPr/>
      <dgm:t>
        <a:bodyPr/>
        <a:lstStyle/>
        <a:p>
          <a:endParaRPr lang="en-US"/>
        </a:p>
      </dgm:t>
    </dgm:pt>
    <dgm:pt modelId="{9BBB1F19-D1EF-4300-BC7D-FC720F89BFC1}" type="sibTrans" cxnId="{8D7D3B5E-A86C-441A-B738-01892CE172BC}">
      <dgm:prSet/>
      <dgm:spPr/>
      <dgm:t>
        <a:bodyPr/>
        <a:lstStyle/>
        <a:p>
          <a:endParaRPr lang="en-US"/>
        </a:p>
      </dgm:t>
    </dgm:pt>
    <dgm:pt modelId="{B8F1AAF6-2BE8-46A4-B799-3318F5BA0891}">
      <dgm:prSet/>
      <dgm:spPr/>
      <dgm:t>
        <a:bodyPr/>
        <a:lstStyle/>
        <a:p>
          <a:pPr>
            <a:defRPr cap="all"/>
          </a:pPr>
          <a:r>
            <a:rPr lang="en-US" b="0" i="0" baseline="0"/>
            <a:t>Platforms: Social media’s role in youth activism.</a:t>
          </a:r>
          <a:endParaRPr lang="en-US"/>
        </a:p>
      </dgm:t>
    </dgm:pt>
    <dgm:pt modelId="{C07FD0E7-B6E8-4A25-821B-A796A404DCD0}" type="parTrans" cxnId="{D124D029-9BAD-4B77-9B52-165ABCEEC201}">
      <dgm:prSet/>
      <dgm:spPr/>
      <dgm:t>
        <a:bodyPr/>
        <a:lstStyle/>
        <a:p>
          <a:endParaRPr lang="en-US"/>
        </a:p>
      </dgm:t>
    </dgm:pt>
    <dgm:pt modelId="{D03CC142-6410-4E3C-8D20-A4C39105C7FC}" type="sibTrans" cxnId="{D124D029-9BAD-4B77-9B52-165ABCEEC201}">
      <dgm:prSet/>
      <dgm:spPr/>
      <dgm:t>
        <a:bodyPr/>
        <a:lstStyle/>
        <a:p>
          <a:endParaRPr lang="en-US"/>
        </a:p>
      </dgm:t>
    </dgm:pt>
    <dgm:pt modelId="{67F15D74-20B4-4EB3-B7C5-3B887848696E}">
      <dgm:prSet/>
      <dgm:spPr/>
      <dgm:t>
        <a:bodyPr/>
        <a:lstStyle/>
        <a:p>
          <a:pPr>
            <a:defRPr cap="all"/>
          </a:pPr>
          <a:r>
            <a:rPr lang="en-US" b="0" i="0" baseline="0"/>
            <a:t>Empowering Stories: Young leaders making change.</a:t>
          </a:r>
          <a:endParaRPr lang="en-US"/>
        </a:p>
      </dgm:t>
    </dgm:pt>
    <dgm:pt modelId="{DDDF5904-15F6-4056-BB06-F2ADF8807AF3}" type="parTrans" cxnId="{F17DA1F5-EE70-4861-84A3-F0B6CCCB4EFB}">
      <dgm:prSet/>
      <dgm:spPr/>
      <dgm:t>
        <a:bodyPr/>
        <a:lstStyle/>
        <a:p>
          <a:endParaRPr lang="en-US"/>
        </a:p>
      </dgm:t>
    </dgm:pt>
    <dgm:pt modelId="{C4CB4AD0-92A1-40AC-B5B1-9F075229FBF8}" type="sibTrans" cxnId="{F17DA1F5-EE70-4861-84A3-F0B6CCCB4EFB}">
      <dgm:prSet/>
      <dgm:spPr/>
      <dgm:t>
        <a:bodyPr/>
        <a:lstStyle/>
        <a:p>
          <a:endParaRPr lang="en-US"/>
        </a:p>
      </dgm:t>
    </dgm:pt>
    <dgm:pt modelId="{71A90EA1-C481-4999-B075-87C0409A5520}" type="pres">
      <dgm:prSet presAssocID="{DD4AB798-3A26-4752-B564-5720F66D2BDE}" presName="root" presStyleCnt="0">
        <dgm:presLayoutVars>
          <dgm:dir/>
          <dgm:resizeHandles val="exact"/>
        </dgm:presLayoutVars>
      </dgm:prSet>
      <dgm:spPr/>
    </dgm:pt>
    <dgm:pt modelId="{0B3E1549-6BBD-4768-8654-5FC0FF1E1F56}" type="pres">
      <dgm:prSet presAssocID="{B4CBC95E-1771-436C-AD47-13B961591BD5}" presName="compNode" presStyleCnt="0"/>
      <dgm:spPr/>
    </dgm:pt>
    <dgm:pt modelId="{F0975539-0297-40BA-B5B9-6EE6E4739453}" type="pres">
      <dgm:prSet presAssocID="{B4CBC95E-1771-436C-AD47-13B961591BD5}" presName="iconBgRect" presStyleLbl="bgShp" presStyleIdx="0" presStyleCnt="3"/>
      <dgm:spPr/>
    </dgm:pt>
    <dgm:pt modelId="{4F6ACE3C-2D93-4847-BAF2-A215F3A9863F}" type="pres">
      <dgm:prSet presAssocID="{B4CBC95E-1771-436C-AD47-13B961591B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405C8DDE-9247-46A1-948B-BF35FB6A246A}" type="pres">
      <dgm:prSet presAssocID="{B4CBC95E-1771-436C-AD47-13B961591BD5}" presName="spaceRect" presStyleCnt="0"/>
      <dgm:spPr/>
    </dgm:pt>
    <dgm:pt modelId="{24BD6B6B-3A70-4AB4-BC1D-542B2954E945}" type="pres">
      <dgm:prSet presAssocID="{B4CBC95E-1771-436C-AD47-13B961591BD5}" presName="textRect" presStyleLbl="revTx" presStyleIdx="0" presStyleCnt="3">
        <dgm:presLayoutVars>
          <dgm:chMax val="1"/>
          <dgm:chPref val="1"/>
        </dgm:presLayoutVars>
      </dgm:prSet>
      <dgm:spPr/>
    </dgm:pt>
    <dgm:pt modelId="{E1EEAFEE-819D-4574-AD4E-E5BB0799C606}" type="pres">
      <dgm:prSet presAssocID="{9BBB1F19-D1EF-4300-BC7D-FC720F89BFC1}" presName="sibTrans" presStyleCnt="0"/>
      <dgm:spPr/>
    </dgm:pt>
    <dgm:pt modelId="{5D71CE97-B888-4764-8218-3A11236D82EF}" type="pres">
      <dgm:prSet presAssocID="{B8F1AAF6-2BE8-46A4-B799-3318F5BA0891}" presName="compNode" presStyleCnt="0"/>
      <dgm:spPr/>
    </dgm:pt>
    <dgm:pt modelId="{1E94101C-CA22-4779-BBA2-D667E7D402E8}" type="pres">
      <dgm:prSet presAssocID="{B8F1AAF6-2BE8-46A4-B799-3318F5BA0891}" presName="iconBgRect" presStyleLbl="bgShp" presStyleIdx="1" presStyleCnt="3"/>
      <dgm:spPr/>
    </dgm:pt>
    <dgm:pt modelId="{010A65B2-3A88-4CAC-818B-B1BEE5F9B193}" type="pres">
      <dgm:prSet presAssocID="{B8F1AAF6-2BE8-46A4-B799-3318F5BA08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F6F4B065-E6B1-46C8-A64C-6BDCBA226028}" type="pres">
      <dgm:prSet presAssocID="{B8F1AAF6-2BE8-46A4-B799-3318F5BA0891}" presName="spaceRect" presStyleCnt="0"/>
      <dgm:spPr/>
    </dgm:pt>
    <dgm:pt modelId="{A832A069-8B1F-49FB-8CD3-E800EBF237E4}" type="pres">
      <dgm:prSet presAssocID="{B8F1AAF6-2BE8-46A4-B799-3318F5BA0891}" presName="textRect" presStyleLbl="revTx" presStyleIdx="1" presStyleCnt="3">
        <dgm:presLayoutVars>
          <dgm:chMax val="1"/>
          <dgm:chPref val="1"/>
        </dgm:presLayoutVars>
      </dgm:prSet>
      <dgm:spPr/>
    </dgm:pt>
    <dgm:pt modelId="{1C8B0D6C-C2E5-4CE7-AF69-CEE3CD0C2E71}" type="pres">
      <dgm:prSet presAssocID="{D03CC142-6410-4E3C-8D20-A4C39105C7FC}" presName="sibTrans" presStyleCnt="0"/>
      <dgm:spPr/>
    </dgm:pt>
    <dgm:pt modelId="{D2981A34-3ACF-434F-A00B-ADDB69D38C38}" type="pres">
      <dgm:prSet presAssocID="{67F15D74-20B4-4EB3-B7C5-3B887848696E}" presName="compNode" presStyleCnt="0"/>
      <dgm:spPr/>
    </dgm:pt>
    <dgm:pt modelId="{97132699-DEDF-43BE-B798-A965D3D7BA34}" type="pres">
      <dgm:prSet presAssocID="{67F15D74-20B4-4EB3-B7C5-3B887848696E}" presName="iconBgRect" presStyleLbl="bgShp" presStyleIdx="2" presStyleCnt="3"/>
      <dgm:spPr/>
    </dgm:pt>
    <dgm:pt modelId="{1EBB5B55-4BAA-410B-A8B6-C60B6DD44D5D}" type="pres">
      <dgm:prSet presAssocID="{67F15D74-20B4-4EB3-B7C5-3B88784869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5041613A-AA7B-44CC-B6B6-E9A348197E66}" type="pres">
      <dgm:prSet presAssocID="{67F15D74-20B4-4EB3-B7C5-3B887848696E}" presName="spaceRect" presStyleCnt="0"/>
      <dgm:spPr/>
    </dgm:pt>
    <dgm:pt modelId="{FBA8FF06-76ED-4329-A8B8-F63B73740B84}" type="pres">
      <dgm:prSet presAssocID="{67F15D74-20B4-4EB3-B7C5-3B88784869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4D0C01-7E07-4238-AC0A-47601CE72863}" type="presOf" srcId="{DD4AB798-3A26-4752-B564-5720F66D2BDE}" destId="{71A90EA1-C481-4999-B075-87C0409A5520}" srcOrd="0" destOrd="0" presId="urn:microsoft.com/office/officeart/2018/5/layout/IconCircleLabelList"/>
    <dgm:cxn modelId="{D124D029-9BAD-4B77-9B52-165ABCEEC201}" srcId="{DD4AB798-3A26-4752-B564-5720F66D2BDE}" destId="{B8F1AAF6-2BE8-46A4-B799-3318F5BA0891}" srcOrd="1" destOrd="0" parTransId="{C07FD0E7-B6E8-4A25-821B-A796A404DCD0}" sibTransId="{D03CC142-6410-4E3C-8D20-A4C39105C7FC}"/>
    <dgm:cxn modelId="{8D7D3B5E-A86C-441A-B738-01892CE172BC}" srcId="{DD4AB798-3A26-4752-B564-5720F66D2BDE}" destId="{B4CBC95E-1771-436C-AD47-13B961591BD5}" srcOrd="0" destOrd="0" parTransId="{89B96535-6900-4BDC-B9A5-751BAB160121}" sibTransId="{9BBB1F19-D1EF-4300-BC7D-FC720F89BFC1}"/>
    <dgm:cxn modelId="{5CCD617B-2A69-4BF4-BA47-5329113BA62D}" type="presOf" srcId="{B4CBC95E-1771-436C-AD47-13B961591BD5}" destId="{24BD6B6B-3A70-4AB4-BC1D-542B2954E945}" srcOrd="0" destOrd="0" presId="urn:microsoft.com/office/officeart/2018/5/layout/IconCircleLabelList"/>
    <dgm:cxn modelId="{51A3D5D9-522E-45F0-B669-FE3F4BA3B64C}" type="presOf" srcId="{B8F1AAF6-2BE8-46A4-B799-3318F5BA0891}" destId="{A832A069-8B1F-49FB-8CD3-E800EBF237E4}" srcOrd="0" destOrd="0" presId="urn:microsoft.com/office/officeart/2018/5/layout/IconCircleLabelList"/>
    <dgm:cxn modelId="{AD30A3E4-EC38-48A3-9D75-1AA5D6FD4A0E}" type="presOf" srcId="{67F15D74-20B4-4EB3-B7C5-3B887848696E}" destId="{FBA8FF06-76ED-4329-A8B8-F63B73740B84}" srcOrd="0" destOrd="0" presId="urn:microsoft.com/office/officeart/2018/5/layout/IconCircleLabelList"/>
    <dgm:cxn modelId="{F17DA1F5-EE70-4861-84A3-F0B6CCCB4EFB}" srcId="{DD4AB798-3A26-4752-B564-5720F66D2BDE}" destId="{67F15D74-20B4-4EB3-B7C5-3B887848696E}" srcOrd="2" destOrd="0" parTransId="{DDDF5904-15F6-4056-BB06-F2ADF8807AF3}" sibTransId="{C4CB4AD0-92A1-40AC-B5B1-9F075229FBF8}"/>
    <dgm:cxn modelId="{7290FDFD-3D8D-4DBC-BE49-C3A46BB26E5B}" type="presParOf" srcId="{71A90EA1-C481-4999-B075-87C0409A5520}" destId="{0B3E1549-6BBD-4768-8654-5FC0FF1E1F56}" srcOrd="0" destOrd="0" presId="urn:microsoft.com/office/officeart/2018/5/layout/IconCircleLabelList"/>
    <dgm:cxn modelId="{7D0A6FD9-0A9F-41C0-ACFF-477784EC889C}" type="presParOf" srcId="{0B3E1549-6BBD-4768-8654-5FC0FF1E1F56}" destId="{F0975539-0297-40BA-B5B9-6EE6E4739453}" srcOrd="0" destOrd="0" presId="urn:microsoft.com/office/officeart/2018/5/layout/IconCircleLabelList"/>
    <dgm:cxn modelId="{94905382-9AFF-4363-82EC-CFF3A9C240FC}" type="presParOf" srcId="{0B3E1549-6BBD-4768-8654-5FC0FF1E1F56}" destId="{4F6ACE3C-2D93-4847-BAF2-A215F3A9863F}" srcOrd="1" destOrd="0" presId="urn:microsoft.com/office/officeart/2018/5/layout/IconCircleLabelList"/>
    <dgm:cxn modelId="{3A3E0356-A49B-4546-8618-20E169465DFD}" type="presParOf" srcId="{0B3E1549-6BBD-4768-8654-5FC0FF1E1F56}" destId="{405C8DDE-9247-46A1-948B-BF35FB6A246A}" srcOrd="2" destOrd="0" presId="urn:microsoft.com/office/officeart/2018/5/layout/IconCircleLabelList"/>
    <dgm:cxn modelId="{2DF61002-C1CF-4CA6-B322-C214E9B71D9B}" type="presParOf" srcId="{0B3E1549-6BBD-4768-8654-5FC0FF1E1F56}" destId="{24BD6B6B-3A70-4AB4-BC1D-542B2954E945}" srcOrd="3" destOrd="0" presId="urn:microsoft.com/office/officeart/2018/5/layout/IconCircleLabelList"/>
    <dgm:cxn modelId="{FD7636C7-06F7-4B1D-B53C-9EE930C3C240}" type="presParOf" srcId="{71A90EA1-C481-4999-B075-87C0409A5520}" destId="{E1EEAFEE-819D-4574-AD4E-E5BB0799C606}" srcOrd="1" destOrd="0" presId="urn:microsoft.com/office/officeart/2018/5/layout/IconCircleLabelList"/>
    <dgm:cxn modelId="{E151379E-1341-4A38-9AC7-D464C15A8F64}" type="presParOf" srcId="{71A90EA1-C481-4999-B075-87C0409A5520}" destId="{5D71CE97-B888-4764-8218-3A11236D82EF}" srcOrd="2" destOrd="0" presId="urn:microsoft.com/office/officeart/2018/5/layout/IconCircleLabelList"/>
    <dgm:cxn modelId="{063AABD7-A08D-4A72-869C-4065EA3DE3FD}" type="presParOf" srcId="{5D71CE97-B888-4764-8218-3A11236D82EF}" destId="{1E94101C-CA22-4779-BBA2-D667E7D402E8}" srcOrd="0" destOrd="0" presId="urn:microsoft.com/office/officeart/2018/5/layout/IconCircleLabelList"/>
    <dgm:cxn modelId="{A46F27D3-2270-4BA6-94F3-E39B46C5BDBB}" type="presParOf" srcId="{5D71CE97-B888-4764-8218-3A11236D82EF}" destId="{010A65B2-3A88-4CAC-818B-B1BEE5F9B193}" srcOrd="1" destOrd="0" presId="urn:microsoft.com/office/officeart/2018/5/layout/IconCircleLabelList"/>
    <dgm:cxn modelId="{9BE6B710-5A79-42F9-9A93-6BB5847BF288}" type="presParOf" srcId="{5D71CE97-B888-4764-8218-3A11236D82EF}" destId="{F6F4B065-E6B1-46C8-A64C-6BDCBA226028}" srcOrd="2" destOrd="0" presId="urn:microsoft.com/office/officeart/2018/5/layout/IconCircleLabelList"/>
    <dgm:cxn modelId="{0D3C4513-1CA5-4529-9BB7-13E1B6D1549F}" type="presParOf" srcId="{5D71CE97-B888-4764-8218-3A11236D82EF}" destId="{A832A069-8B1F-49FB-8CD3-E800EBF237E4}" srcOrd="3" destOrd="0" presId="urn:microsoft.com/office/officeart/2018/5/layout/IconCircleLabelList"/>
    <dgm:cxn modelId="{1B5E9096-78AC-487D-A0B7-203B44F223A7}" type="presParOf" srcId="{71A90EA1-C481-4999-B075-87C0409A5520}" destId="{1C8B0D6C-C2E5-4CE7-AF69-CEE3CD0C2E71}" srcOrd="3" destOrd="0" presId="urn:microsoft.com/office/officeart/2018/5/layout/IconCircleLabelList"/>
    <dgm:cxn modelId="{D1B4B099-FD4F-48DA-BDFC-0D490C1AFA42}" type="presParOf" srcId="{71A90EA1-C481-4999-B075-87C0409A5520}" destId="{D2981A34-3ACF-434F-A00B-ADDB69D38C38}" srcOrd="4" destOrd="0" presId="urn:microsoft.com/office/officeart/2018/5/layout/IconCircleLabelList"/>
    <dgm:cxn modelId="{17C026DF-54A7-4EA6-9C02-7ECFDF9C0BFF}" type="presParOf" srcId="{D2981A34-3ACF-434F-A00B-ADDB69D38C38}" destId="{97132699-DEDF-43BE-B798-A965D3D7BA34}" srcOrd="0" destOrd="0" presId="urn:microsoft.com/office/officeart/2018/5/layout/IconCircleLabelList"/>
    <dgm:cxn modelId="{44ABEF45-4E7B-48C1-9425-E0BB7B977EBA}" type="presParOf" srcId="{D2981A34-3ACF-434F-A00B-ADDB69D38C38}" destId="{1EBB5B55-4BAA-410B-A8B6-C60B6DD44D5D}" srcOrd="1" destOrd="0" presId="urn:microsoft.com/office/officeart/2018/5/layout/IconCircleLabelList"/>
    <dgm:cxn modelId="{6B625922-A589-4D75-B534-CC5168F82754}" type="presParOf" srcId="{D2981A34-3ACF-434F-A00B-ADDB69D38C38}" destId="{5041613A-AA7B-44CC-B6B6-E9A348197E66}" srcOrd="2" destOrd="0" presId="urn:microsoft.com/office/officeart/2018/5/layout/IconCircleLabelList"/>
    <dgm:cxn modelId="{D6145DA7-2624-4341-A2B4-5EE4C71886A5}" type="presParOf" srcId="{D2981A34-3ACF-434F-A00B-ADDB69D38C38}" destId="{FBA8FF06-76ED-4329-A8B8-F63B73740B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68445D-83ED-4E71-9180-CAEF6DE67AA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F193727-431B-4C56-8DBF-DFC3F28F1015}">
      <dgm:prSet/>
      <dgm:spPr/>
      <dgm:t>
        <a:bodyPr/>
        <a:lstStyle/>
        <a:p>
          <a:r>
            <a:rPr lang="en-US" b="0" i="0" baseline="0"/>
            <a:t>Natural Causes:</a:t>
          </a:r>
          <a:endParaRPr lang="en-US"/>
        </a:p>
      </dgm:t>
    </dgm:pt>
    <dgm:pt modelId="{A66EC344-0294-4402-B0E5-FF8E84699D37}" type="parTrans" cxnId="{90FC4284-8B79-4FBF-B32A-D88AD1A36251}">
      <dgm:prSet/>
      <dgm:spPr/>
      <dgm:t>
        <a:bodyPr/>
        <a:lstStyle/>
        <a:p>
          <a:endParaRPr lang="en-US"/>
        </a:p>
      </dgm:t>
    </dgm:pt>
    <dgm:pt modelId="{6EF12065-DCB6-4CB6-AD43-C26767623042}" type="sibTrans" cxnId="{90FC4284-8B79-4FBF-B32A-D88AD1A36251}">
      <dgm:prSet/>
      <dgm:spPr/>
      <dgm:t>
        <a:bodyPr/>
        <a:lstStyle/>
        <a:p>
          <a:endParaRPr lang="en-US"/>
        </a:p>
      </dgm:t>
    </dgm:pt>
    <dgm:pt modelId="{70F4B85A-1F44-4B8F-8D56-8FE473B7A5E3}">
      <dgm:prSet/>
      <dgm:spPr/>
      <dgm:t>
        <a:bodyPr/>
        <a:lstStyle/>
        <a:p>
          <a:r>
            <a:rPr lang="en-US" b="0" i="0" baseline="0"/>
            <a:t>Solar activity influencing short-term climate variations.</a:t>
          </a:r>
          <a:endParaRPr lang="en-US"/>
        </a:p>
      </dgm:t>
    </dgm:pt>
    <dgm:pt modelId="{0D805CCA-D17D-48A6-9C09-E437EDC632E5}" type="parTrans" cxnId="{2EED3654-3A2F-4D70-AC01-DE88CC757D7E}">
      <dgm:prSet/>
      <dgm:spPr/>
      <dgm:t>
        <a:bodyPr/>
        <a:lstStyle/>
        <a:p>
          <a:endParaRPr lang="en-US"/>
        </a:p>
      </dgm:t>
    </dgm:pt>
    <dgm:pt modelId="{01D802FF-2DD3-4799-A0E8-23857E02DC59}" type="sibTrans" cxnId="{2EED3654-3A2F-4D70-AC01-DE88CC757D7E}">
      <dgm:prSet/>
      <dgm:spPr/>
      <dgm:t>
        <a:bodyPr/>
        <a:lstStyle/>
        <a:p>
          <a:endParaRPr lang="en-US"/>
        </a:p>
      </dgm:t>
    </dgm:pt>
    <dgm:pt modelId="{264F1F16-834B-4752-84ED-9035A23492C9}">
      <dgm:prSet/>
      <dgm:spPr/>
      <dgm:t>
        <a:bodyPr/>
        <a:lstStyle/>
        <a:p>
          <a:r>
            <a:rPr lang="en-US" b="0" i="0" baseline="0"/>
            <a:t>Volcanic eruptions emitting particulate matter and gases.</a:t>
          </a:r>
          <a:endParaRPr lang="en-US"/>
        </a:p>
      </dgm:t>
    </dgm:pt>
    <dgm:pt modelId="{5A7180E1-CB47-4180-83E1-F831E2F8DF19}" type="parTrans" cxnId="{4ACA8B95-FF4F-4FD9-9FD6-60003CAE6083}">
      <dgm:prSet/>
      <dgm:spPr/>
      <dgm:t>
        <a:bodyPr/>
        <a:lstStyle/>
        <a:p>
          <a:endParaRPr lang="en-US"/>
        </a:p>
      </dgm:t>
    </dgm:pt>
    <dgm:pt modelId="{6B8C2B27-5D99-4EC9-AFD1-9E7CB3C56400}" type="sibTrans" cxnId="{4ACA8B95-FF4F-4FD9-9FD6-60003CAE6083}">
      <dgm:prSet/>
      <dgm:spPr/>
      <dgm:t>
        <a:bodyPr/>
        <a:lstStyle/>
        <a:p>
          <a:endParaRPr lang="en-US"/>
        </a:p>
      </dgm:t>
    </dgm:pt>
    <dgm:pt modelId="{8A3ABDEF-D661-4841-8B8A-B6DD48721F5E}">
      <dgm:prSet/>
      <dgm:spPr/>
      <dgm:t>
        <a:bodyPr/>
        <a:lstStyle/>
        <a:p>
          <a:r>
            <a:rPr lang="en-US" b="0" i="0" baseline="0"/>
            <a:t>Anthropogenic Causes:</a:t>
          </a:r>
          <a:endParaRPr lang="en-US"/>
        </a:p>
      </dgm:t>
    </dgm:pt>
    <dgm:pt modelId="{6A46FABF-2A90-479F-84B6-7CDC29AFFEAC}" type="parTrans" cxnId="{83FECE96-B34C-4AA2-B3F2-E6FF80712643}">
      <dgm:prSet/>
      <dgm:spPr/>
      <dgm:t>
        <a:bodyPr/>
        <a:lstStyle/>
        <a:p>
          <a:endParaRPr lang="en-US"/>
        </a:p>
      </dgm:t>
    </dgm:pt>
    <dgm:pt modelId="{041B34BE-0FFC-4CE3-A713-C0CB99C6988C}" type="sibTrans" cxnId="{83FECE96-B34C-4AA2-B3F2-E6FF80712643}">
      <dgm:prSet/>
      <dgm:spPr/>
      <dgm:t>
        <a:bodyPr/>
        <a:lstStyle/>
        <a:p>
          <a:endParaRPr lang="en-US"/>
        </a:p>
      </dgm:t>
    </dgm:pt>
    <dgm:pt modelId="{FB4D83BB-7979-42C5-AD4A-C7CDC3337E1F}">
      <dgm:prSet/>
      <dgm:spPr/>
      <dgm:t>
        <a:bodyPr/>
        <a:lstStyle/>
        <a:p>
          <a:r>
            <a:rPr lang="en-US" b="0" i="0" baseline="0"/>
            <a:t>Burning of fossil fuels: Includes data on coal, oil, and gas usage trends.</a:t>
          </a:r>
          <a:endParaRPr lang="en-US"/>
        </a:p>
      </dgm:t>
    </dgm:pt>
    <dgm:pt modelId="{2EA2B74A-909B-4C67-8DD1-6B76E4C251F2}" type="parTrans" cxnId="{D275195B-8AA9-4758-BC90-815530A045AA}">
      <dgm:prSet/>
      <dgm:spPr/>
      <dgm:t>
        <a:bodyPr/>
        <a:lstStyle/>
        <a:p>
          <a:endParaRPr lang="en-US"/>
        </a:p>
      </dgm:t>
    </dgm:pt>
    <dgm:pt modelId="{D52B8128-EDC4-476D-9392-BF8A6732538C}" type="sibTrans" cxnId="{D275195B-8AA9-4758-BC90-815530A045AA}">
      <dgm:prSet/>
      <dgm:spPr/>
      <dgm:t>
        <a:bodyPr/>
        <a:lstStyle/>
        <a:p>
          <a:endParaRPr lang="en-US"/>
        </a:p>
      </dgm:t>
    </dgm:pt>
    <dgm:pt modelId="{E8939541-6E0F-43CE-9CC6-F1AB3D1E23F6}">
      <dgm:prSet/>
      <dgm:spPr/>
      <dgm:t>
        <a:bodyPr/>
        <a:lstStyle/>
        <a:p>
          <a:r>
            <a:rPr lang="en-US" b="0" i="0" baseline="0"/>
            <a:t>Agriculture and livestock: Methane from cattle and rice paddies.</a:t>
          </a:r>
          <a:endParaRPr lang="en-US"/>
        </a:p>
      </dgm:t>
    </dgm:pt>
    <dgm:pt modelId="{D4A434D4-CA66-420B-960B-42865449E107}" type="parTrans" cxnId="{F169DAD4-18C7-4381-B511-772EF1F695C0}">
      <dgm:prSet/>
      <dgm:spPr/>
      <dgm:t>
        <a:bodyPr/>
        <a:lstStyle/>
        <a:p>
          <a:endParaRPr lang="en-US"/>
        </a:p>
      </dgm:t>
    </dgm:pt>
    <dgm:pt modelId="{5361ACDE-449F-429E-A274-B292F1114580}" type="sibTrans" cxnId="{F169DAD4-18C7-4381-B511-772EF1F695C0}">
      <dgm:prSet/>
      <dgm:spPr/>
      <dgm:t>
        <a:bodyPr/>
        <a:lstStyle/>
        <a:p>
          <a:endParaRPr lang="en-US"/>
        </a:p>
      </dgm:t>
    </dgm:pt>
    <dgm:pt modelId="{B2181AF6-FB1B-4046-BAA3-9A39271BBBF0}">
      <dgm:prSet/>
      <dgm:spPr/>
      <dgm:t>
        <a:bodyPr/>
        <a:lstStyle/>
        <a:p>
          <a:r>
            <a:rPr lang="en-US" b="0" i="0" baseline="0"/>
            <a:t>Land-use changes: Deforestation leading to loss of carbon sinks.</a:t>
          </a:r>
          <a:endParaRPr lang="en-US"/>
        </a:p>
      </dgm:t>
    </dgm:pt>
    <dgm:pt modelId="{C15B8E54-F56F-4D69-BE17-C51A444D4CF5}" type="parTrans" cxnId="{7B57F212-A572-4CFB-B547-29B4077FBBBF}">
      <dgm:prSet/>
      <dgm:spPr/>
      <dgm:t>
        <a:bodyPr/>
        <a:lstStyle/>
        <a:p>
          <a:endParaRPr lang="en-US"/>
        </a:p>
      </dgm:t>
    </dgm:pt>
    <dgm:pt modelId="{C2F2BAAC-0114-4D7B-AF0F-BB892C87D3CD}" type="sibTrans" cxnId="{7B57F212-A572-4CFB-B547-29B4077FBBBF}">
      <dgm:prSet/>
      <dgm:spPr/>
      <dgm:t>
        <a:bodyPr/>
        <a:lstStyle/>
        <a:p>
          <a:endParaRPr lang="en-US"/>
        </a:p>
      </dgm:t>
    </dgm:pt>
    <dgm:pt modelId="{4383D095-C16E-4EE3-94AF-EF27E1943C43}">
      <dgm:prSet/>
      <dgm:spPr/>
      <dgm:t>
        <a:bodyPr/>
        <a:lstStyle/>
        <a:p>
          <a:r>
            <a:rPr lang="en-US" b="0" i="0" baseline="0"/>
            <a:t>Visuals:</a:t>
          </a:r>
          <a:endParaRPr lang="en-US"/>
        </a:p>
      </dgm:t>
    </dgm:pt>
    <dgm:pt modelId="{D4094F06-2D9F-452E-9220-860C630DDC57}" type="parTrans" cxnId="{A99AA6E9-C548-432A-BF75-4EB2539B283F}">
      <dgm:prSet/>
      <dgm:spPr/>
      <dgm:t>
        <a:bodyPr/>
        <a:lstStyle/>
        <a:p>
          <a:endParaRPr lang="en-US"/>
        </a:p>
      </dgm:t>
    </dgm:pt>
    <dgm:pt modelId="{596001F2-72E5-4F1A-8FDC-E39262416302}" type="sibTrans" cxnId="{A99AA6E9-C548-432A-BF75-4EB2539B283F}">
      <dgm:prSet/>
      <dgm:spPr/>
      <dgm:t>
        <a:bodyPr/>
        <a:lstStyle/>
        <a:p>
          <a:endParaRPr lang="en-US"/>
        </a:p>
      </dgm:t>
    </dgm:pt>
    <dgm:pt modelId="{560676F7-7AFE-4FFC-8113-D7994E69C071}">
      <dgm:prSet/>
      <dgm:spPr/>
      <dgm:t>
        <a:bodyPr/>
        <a:lstStyle/>
        <a:p>
          <a:r>
            <a:rPr lang="en-US" b="0" i="0" baseline="0"/>
            <a:t>Pie chart showing percentage contributions of different causes to greenhouse gases.</a:t>
          </a:r>
          <a:endParaRPr lang="en-US"/>
        </a:p>
      </dgm:t>
    </dgm:pt>
    <dgm:pt modelId="{2EAA44CB-E2A3-4AA0-8C82-95A9C01DC16A}" type="parTrans" cxnId="{9858F697-2B2C-4195-8A70-AEC1EF48C40C}">
      <dgm:prSet/>
      <dgm:spPr/>
      <dgm:t>
        <a:bodyPr/>
        <a:lstStyle/>
        <a:p>
          <a:endParaRPr lang="en-US"/>
        </a:p>
      </dgm:t>
    </dgm:pt>
    <dgm:pt modelId="{5383DE3E-4B69-4C35-A10E-8F0A7DBA4F34}" type="sibTrans" cxnId="{9858F697-2B2C-4195-8A70-AEC1EF48C40C}">
      <dgm:prSet/>
      <dgm:spPr/>
      <dgm:t>
        <a:bodyPr/>
        <a:lstStyle/>
        <a:p>
          <a:endParaRPr lang="en-US"/>
        </a:p>
      </dgm:t>
    </dgm:pt>
    <dgm:pt modelId="{85270F0E-A64B-4BBE-B0ED-CD5F194046EC}" type="pres">
      <dgm:prSet presAssocID="{0468445D-83ED-4E71-9180-CAEF6DE67AA2}" presName="Name0" presStyleCnt="0">
        <dgm:presLayoutVars>
          <dgm:dir/>
          <dgm:animLvl val="lvl"/>
          <dgm:resizeHandles val="exact"/>
        </dgm:presLayoutVars>
      </dgm:prSet>
      <dgm:spPr/>
    </dgm:pt>
    <dgm:pt modelId="{38CD8B44-93D7-483B-A471-61F0B6570DB3}" type="pres">
      <dgm:prSet presAssocID="{4383D095-C16E-4EE3-94AF-EF27E1943C43}" presName="boxAndChildren" presStyleCnt="0"/>
      <dgm:spPr/>
    </dgm:pt>
    <dgm:pt modelId="{1044B66B-6AB3-4B2A-87D4-C2F68B1839C1}" type="pres">
      <dgm:prSet presAssocID="{4383D095-C16E-4EE3-94AF-EF27E1943C43}" presName="parentTextBox" presStyleLbl="node1" presStyleIdx="0" presStyleCnt="3"/>
      <dgm:spPr/>
    </dgm:pt>
    <dgm:pt modelId="{523C24FA-8754-415E-8618-DC861E87BE05}" type="pres">
      <dgm:prSet presAssocID="{4383D095-C16E-4EE3-94AF-EF27E1943C43}" presName="entireBox" presStyleLbl="node1" presStyleIdx="0" presStyleCnt="3"/>
      <dgm:spPr/>
    </dgm:pt>
    <dgm:pt modelId="{D779406E-D829-471D-8BAB-D42FA2431EDC}" type="pres">
      <dgm:prSet presAssocID="{4383D095-C16E-4EE3-94AF-EF27E1943C43}" presName="descendantBox" presStyleCnt="0"/>
      <dgm:spPr/>
    </dgm:pt>
    <dgm:pt modelId="{E1F14076-EE9D-465F-9540-9B095B635AEF}" type="pres">
      <dgm:prSet presAssocID="{560676F7-7AFE-4FFC-8113-D7994E69C071}" presName="childTextBox" presStyleLbl="fgAccFollowNode1" presStyleIdx="0" presStyleCnt="6">
        <dgm:presLayoutVars>
          <dgm:bulletEnabled val="1"/>
        </dgm:presLayoutVars>
      </dgm:prSet>
      <dgm:spPr/>
    </dgm:pt>
    <dgm:pt modelId="{3163F598-81FE-45BB-9142-671BD231A365}" type="pres">
      <dgm:prSet presAssocID="{041B34BE-0FFC-4CE3-A713-C0CB99C6988C}" presName="sp" presStyleCnt="0"/>
      <dgm:spPr/>
    </dgm:pt>
    <dgm:pt modelId="{A6F0CA03-71F9-4B22-88CB-D169FEF49387}" type="pres">
      <dgm:prSet presAssocID="{8A3ABDEF-D661-4841-8B8A-B6DD48721F5E}" presName="arrowAndChildren" presStyleCnt="0"/>
      <dgm:spPr/>
    </dgm:pt>
    <dgm:pt modelId="{D3935C17-CB7F-46DA-976F-D194915607ED}" type="pres">
      <dgm:prSet presAssocID="{8A3ABDEF-D661-4841-8B8A-B6DD48721F5E}" presName="parentTextArrow" presStyleLbl="node1" presStyleIdx="0" presStyleCnt="3"/>
      <dgm:spPr/>
    </dgm:pt>
    <dgm:pt modelId="{E7A08415-A437-466F-8E52-F1AED43E2796}" type="pres">
      <dgm:prSet presAssocID="{8A3ABDEF-D661-4841-8B8A-B6DD48721F5E}" presName="arrow" presStyleLbl="node1" presStyleIdx="1" presStyleCnt="3"/>
      <dgm:spPr/>
    </dgm:pt>
    <dgm:pt modelId="{798A9DBE-C392-4B34-A454-B088D0CFA316}" type="pres">
      <dgm:prSet presAssocID="{8A3ABDEF-D661-4841-8B8A-B6DD48721F5E}" presName="descendantArrow" presStyleCnt="0"/>
      <dgm:spPr/>
    </dgm:pt>
    <dgm:pt modelId="{33F2EDDA-9044-4E69-98EE-B6FED4D7CE03}" type="pres">
      <dgm:prSet presAssocID="{FB4D83BB-7979-42C5-AD4A-C7CDC3337E1F}" presName="childTextArrow" presStyleLbl="fgAccFollowNode1" presStyleIdx="1" presStyleCnt="6">
        <dgm:presLayoutVars>
          <dgm:bulletEnabled val="1"/>
        </dgm:presLayoutVars>
      </dgm:prSet>
      <dgm:spPr/>
    </dgm:pt>
    <dgm:pt modelId="{510F119B-133A-4DEC-A737-2185AB99529B}" type="pres">
      <dgm:prSet presAssocID="{E8939541-6E0F-43CE-9CC6-F1AB3D1E23F6}" presName="childTextArrow" presStyleLbl="fgAccFollowNode1" presStyleIdx="2" presStyleCnt="6">
        <dgm:presLayoutVars>
          <dgm:bulletEnabled val="1"/>
        </dgm:presLayoutVars>
      </dgm:prSet>
      <dgm:spPr/>
    </dgm:pt>
    <dgm:pt modelId="{E38CE103-A06A-4A02-ABBF-B0174051C82F}" type="pres">
      <dgm:prSet presAssocID="{B2181AF6-FB1B-4046-BAA3-9A39271BBBF0}" presName="childTextArrow" presStyleLbl="fgAccFollowNode1" presStyleIdx="3" presStyleCnt="6">
        <dgm:presLayoutVars>
          <dgm:bulletEnabled val="1"/>
        </dgm:presLayoutVars>
      </dgm:prSet>
      <dgm:spPr/>
    </dgm:pt>
    <dgm:pt modelId="{EF8A26FB-7B94-4E4B-B0F5-A8FDF4AD8C15}" type="pres">
      <dgm:prSet presAssocID="{6EF12065-DCB6-4CB6-AD43-C26767623042}" presName="sp" presStyleCnt="0"/>
      <dgm:spPr/>
    </dgm:pt>
    <dgm:pt modelId="{2E7FFCBF-4577-4FEF-A2BA-10946D201796}" type="pres">
      <dgm:prSet presAssocID="{2F193727-431B-4C56-8DBF-DFC3F28F1015}" presName="arrowAndChildren" presStyleCnt="0"/>
      <dgm:spPr/>
    </dgm:pt>
    <dgm:pt modelId="{84C62C5E-F43A-4AB0-A0AA-06CF4E327141}" type="pres">
      <dgm:prSet presAssocID="{2F193727-431B-4C56-8DBF-DFC3F28F1015}" presName="parentTextArrow" presStyleLbl="node1" presStyleIdx="1" presStyleCnt="3"/>
      <dgm:spPr/>
    </dgm:pt>
    <dgm:pt modelId="{D35B2A84-1AEF-4159-BFA5-FFBBB2B7F48B}" type="pres">
      <dgm:prSet presAssocID="{2F193727-431B-4C56-8DBF-DFC3F28F1015}" presName="arrow" presStyleLbl="node1" presStyleIdx="2" presStyleCnt="3"/>
      <dgm:spPr/>
    </dgm:pt>
    <dgm:pt modelId="{412B899B-FFE6-42CE-B3F7-F90A4312B5F3}" type="pres">
      <dgm:prSet presAssocID="{2F193727-431B-4C56-8DBF-DFC3F28F1015}" presName="descendantArrow" presStyleCnt="0"/>
      <dgm:spPr/>
    </dgm:pt>
    <dgm:pt modelId="{F2FA20A6-2F08-40EB-B71A-B12D077F449B}" type="pres">
      <dgm:prSet presAssocID="{70F4B85A-1F44-4B8F-8D56-8FE473B7A5E3}" presName="childTextArrow" presStyleLbl="fgAccFollowNode1" presStyleIdx="4" presStyleCnt="6">
        <dgm:presLayoutVars>
          <dgm:bulletEnabled val="1"/>
        </dgm:presLayoutVars>
      </dgm:prSet>
      <dgm:spPr/>
    </dgm:pt>
    <dgm:pt modelId="{0A3709BC-6A90-404B-A437-881CE47880C7}" type="pres">
      <dgm:prSet presAssocID="{264F1F16-834B-4752-84ED-9035A23492C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2C456D0B-062A-4C5E-97D8-9B7227033CC8}" type="presOf" srcId="{4383D095-C16E-4EE3-94AF-EF27E1943C43}" destId="{1044B66B-6AB3-4B2A-87D4-C2F68B1839C1}" srcOrd="0" destOrd="0" presId="urn:microsoft.com/office/officeart/2005/8/layout/process4"/>
    <dgm:cxn modelId="{F35DAE0D-CAA8-4D26-80BF-76B159DC3A0D}" type="presOf" srcId="{560676F7-7AFE-4FFC-8113-D7994E69C071}" destId="{E1F14076-EE9D-465F-9540-9B095B635AEF}" srcOrd="0" destOrd="0" presId="urn:microsoft.com/office/officeart/2005/8/layout/process4"/>
    <dgm:cxn modelId="{7B57F212-A572-4CFB-B547-29B4077FBBBF}" srcId="{8A3ABDEF-D661-4841-8B8A-B6DD48721F5E}" destId="{B2181AF6-FB1B-4046-BAA3-9A39271BBBF0}" srcOrd="2" destOrd="0" parTransId="{C15B8E54-F56F-4D69-BE17-C51A444D4CF5}" sibTransId="{C2F2BAAC-0114-4D7B-AF0F-BB892C87D3CD}"/>
    <dgm:cxn modelId="{6405EE35-D64B-4327-9122-1CAF474FD656}" type="presOf" srcId="{8A3ABDEF-D661-4841-8B8A-B6DD48721F5E}" destId="{D3935C17-CB7F-46DA-976F-D194915607ED}" srcOrd="0" destOrd="0" presId="urn:microsoft.com/office/officeart/2005/8/layout/process4"/>
    <dgm:cxn modelId="{60F32B3F-B67F-4A6E-A53A-A299E29E8D23}" type="presOf" srcId="{0468445D-83ED-4E71-9180-CAEF6DE67AA2}" destId="{85270F0E-A64B-4BBE-B0ED-CD5F194046EC}" srcOrd="0" destOrd="0" presId="urn:microsoft.com/office/officeart/2005/8/layout/process4"/>
    <dgm:cxn modelId="{D275195B-8AA9-4758-BC90-815530A045AA}" srcId="{8A3ABDEF-D661-4841-8B8A-B6DD48721F5E}" destId="{FB4D83BB-7979-42C5-AD4A-C7CDC3337E1F}" srcOrd="0" destOrd="0" parTransId="{2EA2B74A-909B-4C67-8DD1-6B76E4C251F2}" sibTransId="{D52B8128-EDC4-476D-9392-BF8A6732538C}"/>
    <dgm:cxn modelId="{2EED3654-3A2F-4D70-AC01-DE88CC757D7E}" srcId="{2F193727-431B-4C56-8DBF-DFC3F28F1015}" destId="{70F4B85A-1F44-4B8F-8D56-8FE473B7A5E3}" srcOrd="0" destOrd="0" parTransId="{0D805CCA-D17D-48A6-9C09-E437EDC632E5}" sibTransId="{01D802FF-2DD3-4799-A0E8-23857E02DC59}"/>
    <dgm:cxn modelId="{4F564276-3848-4F20-A459-17EC0A382AB0}" type="presOf" srcId="{70F4B85A-1F44-4B8F-8D56-8FE473B7A5E3}" destId="{F2FA20A6-2F08-40EB-B71A-B12D077F449B}" srcOrd="0" destOrd="0" presId="urn:microsoft.com/office/officeart/2005/8/layout/process4"/>
    <dgm:cxn modelId="{90FC4284-8B79-4FBF-B32A-D88AD1A36251}" srcId="{0468445D-83ED-4E71-9180-CAEF6DE67AA2}" destId="{2F193727-431B-4C56-8DBF-DFC3F28F1015}" srcOrd="0" destOrd="0" parTransId="{A66EC344-0294-4402-B0E5-FF8E84699D37}" sibTransId="{6EF12065-DCB6-4CB6-AD43-C26767623042}"/>
    <dgm:cxn modelId="{25D60885-E130-45A2-900C-E7A64D4263F2}" type="presOf" srcId="{E8939541-6E0F-43CE-9CC6-F1AB3D1E23F6}" destId="{510F119B-133A-4DEC-A737-2185AB99529B}" srcOrd="0" destOrd="0" presId="urn:microsoft.com/office/officeart/2005/8/layout/process4"/>
    <dgm:cxn modelId="{69D5218F-D3D1-4C3B-A0ED-CF8CCC7DC326}" type="presOf" srcId="{FB4D83BB-7979-42C5-AD4A-C7CDC3337E1F}" destId="{33F2EDDA-9044-4E69-98EE-B6FED4D7CE03}" srcOrd="0" destOrd="0" presId="urn:microsoft.com/office/officeart/2005/8/layout/process4"/>
    <dgm:cxn modelId="{3447E390-C9B0-4E57-9AEF-9E1AACC80A24}" type="presOf" srcId="{B2181AF6-FB1B-4046-BAA3-9A39271BBBF0}" destId="{E38CE103-A06A-4A02-ABBF-B0174051C82F}" srcOrd="0" destOrd="0" presId="urn:microsoft.com/office/officeart/2005/8/layout/process4"/>
    <dgm:cxn modelId="{4ACA8B95-FF4F-4FD9-9FD6-60003CAE6083}" srcId="{2F193727-431B-4C56-8DBF-DFC3F28F1015}" destId="{264F1F16-834B-4752-84ED-9035A23492C9}" srcOrd="1" destOrd="0" parTransId="{5A7180E1-CB47-4180-83E1-F831E2F8DF19}" sibTransId="{6B8C2B27-5D99-4EC9-AFD1-9E7CB3C56400}"/>
    <dgm:cxn modelId="{83FECE96-B34C-4AA2-B3F2-E6FF80712643}" srcId="{0468445D-83ED-4E71-9180-CAEF6DE67AA2}" destId="{8A3ABDEF-D661-4841-8B8A-B6DD48721F5E}" srcOrd="1" destOrd="0" parTransId="{6A46FABF-2A90-479F-84B6-7CDC29AFFEAC}" sibTransId="{041B34BE-0FFC-4CE3-A713-C0CB99C6988C}"/>
    <dgm:cxn modelId="{9858F697-2B2C-4195-8A70-AEC1EF48C40C}" srcId="{4383D095-C16E-4EE3-94AF-EF27E1943C43}" destId="{560676F7-7AFE-4FFC-8113-D7994E69C071}" srcOrd="0" destOrd="0" parTransId="{2EAA44CB-E2A3-4AA0-8C82-95A9C01DC16A}" sibTransId="{5383DE3E-4B69-4C35-A10E-8F0A7DBA4F34}"/>
    <dgm:cxn modelId="{63AE5CA2-F4F8-4C69-8487-E358EFCAF177}" type="presOf" srcId="{2F193727-431B-4C56-8DBF-DFC3F28F1015}" destId="{84C62C5E-F43A-4AB0-A0AA-06CF4E327141}" srcOrd="0" destOrd="0" presId="urn:microsoft.com/office/officeart/2005/8/layout/process4"/>
    <dgm:cxn modelId="{4193EBA6-64BF-46F6-BE1E-AF5F46FC51DC}" type="presOf" srcId="{2F193727-431B-4C56-8DBF-DFC3F28F1015}" destId="{D35B2A84-1AEF-4159-BFA5-FFBBB2B7F48B}" srcOrd="1" destOrd="0" presId="urn:microsoft.com/office/officeart/2005/8/layout/process4"/>
    <dgm:cxn modelId="{0A5190A7-27E9-4A19-BE26-71229DF9DEBC}" type="presOf" srcId="{264F1F16-834B-4752-84ED-9035A23492C9}" destId="{0A3709BC-6A90-404B-A437-881CE47880C7}" srcOrd="0" destOrd="0" presId="urn:microsoft.com/office/officeart/2005/8/layout/process4"/>
    <dgm:cxn modelId="{5293D1A9-DA80-481E-9359-AD4E62B83D6B}" type="presOf" srcId="{4383D095-C16E-4EE3-94AF-EF27E1943C43}" destId="{523C24FA-8754-415E-8618-DC861E87BE05}" srcOrd="1" destOrd="0" presId="urn:microsoft.com/office/officeart/2005/8/layout/process4"/>
    <dgm:cxn modelId="{F169DAD4-18C7-4381-B511-772EF1F695C0}" srcId="{8A3ABDEF-D661-4841-8B8A-B6DD48721F5E}" destId="{E8939541-6E0F-43CE-9CC6-F1AB3D1E23F6}" srcOrd="1" destOrd="0" parTransId="{D4A434D4-CA66-420B-960B-42865449E107}" sibTransId="{5361ACDE-449F-429E-A274-B292F1114580}"/>
    <dgm:cxn modelId="{2A05B5E7-DF37-4AAC-AAD2-E197B828CF7F}" type="presOf" srcId="{8A3ABDEF-D661-4841-8B8A-B6DD48721F5E}" destId="{E7A08415-A437-466F-8E52-F1AED43E2796}" srcOrd="1" destOrd="0" presId="urn:microsoft.com/office/officeart/2005/8/layout/process4"/>
    <dgm:cxn modelId="{A99AA6E9-C548-432A-BF75-4EB2539B283F}" srcId="{0468445D-83ED-4E71-9180-CAEF6DE67AA2}" destId="{4383D095-C16E-4EE3-94AF-EF27E1943C43}" srcOrd="2" destOrd="0" parTransId="{D4094F06-2D9F-452E-9220-860C630DDC57}" sibTransId="{596001F2-72E5-4F1A-8FDC-E39262416302}"/>
    <dgm:cxn modelId="{57C10291-6504-4EAC-88B1-BAF676AF0127}" type="presParOf" srcId="{85270F0E-A64B-4BBE-B0ED-CD5F194046EC}" destId="{38CD8B44-93D7-483B-A471-61F0B6570DB3}" srcOrd="0" destOrd="0" presId="urn:microsoft.com/office/officeart/2005/8/layout/process4"/>
    <dgm:cxn modelId="{CA379B5B-96B5-4C6F-9710-54A841E2E4D2}" type="presParOf" srcId="{38CD8B44-93D7-483B-A471-61F0B6570DB3}" destId="{1044B66B-6AB3-4B2A-87D4-C2F68B1839C1}" srcOrd="0" destOrd="0" presId="urn:microsoft.com/office/officeart/2005/8/layout/process4"/>
    <dgm:cxn modelId="{10957131-E56A-4A04-947F-0016276ABC44}" type="presParOf" srcId="{38CD8B44-93D7-483B-A471-61F0B6570DB3}" destId="{523C24FA-8754-415E-8618-DC861E87BE05}" srcOrd="1" destOrd="0" presId="urn:microsoft.com/office/officeart/2005/8/layout/process4"/>
    <dgm:cxn modelId="{D606F8B4-5D4A-437E-A031-1179183B9FFE}" type="presParOf" srcId="{38CD8B44-93D7-483B-A471-61F0B6570DB3}" destId="{D779406E-D829-471D-8BAB-D42FA2431EDC}" srcOrd="2" destOrd="0" presId="urn:microsoft.com/office/officeart/2005/8/layout/process4"/>
    <dgm:cxn modelId="{F66AB0CB-211D-45BA-AB7C-4622E12D73AC}" type="presParOf" srcId="{D779406E-D829-471D-8BAB-D42FA2431EDC}" destId="{E1F14076-EE9D-465F-9540-9B095B635AEF}" srcOrd="0" destOrd="0" presId="urn:microsoft.com/office/officeart/2005/8/layout/process4"/>
    <dgm:cxn modelId="{DF71BF2C-5237-4E74-A82C-BD8FEADDB6DA}" type="presParOf" srcId="{85270F0E-A64B-4BBE-B0ED-CD5F194046EC}" destId="{3163F598-81FE-45BB-9142-671BD231A365}" srcOrd="1" destOrd="0" presId="urn:microsoft.com/office/officeart/2005/8/layout/process4"/>
    <dgm:cxn modelId="{BBC52945-232C-4C9D-B8A6-AD6B776C58D5}" type="presParOf" srcId="{85270F0E-A64B-4BBE-B0ED-CD5F194046EC}" destId="{A6F0CA03-71F9-4B22-88CB-D169FEF49387}" srcOrd="2" destOrd="0" presId="urn:microsoft.com/office/officeart/2005/8/layout/process4"/>
    <dgm:cxn modelId="{5928D8D7-7A03-48FC-83BE-3948C543BCBB}" type="presParOf" srcId="{A6F0CA03-71F9-4B22-88CB-D169FEF49387}" destId="{D3935C17-CB7F-46DA-976F-D194915607ED}" srcOrd="0" destOrd="0" presId="urn:microsoft.com/office/officeart/2005/8/layout/process4"/>
    <dgm:cxn modelId="{6B9BB678-8BF6-4755-83E2-03EEA4E3F10E}" type="presParOf" srcId="{A6F0CA03-71F9-4B22-88CB-D169FEF49387}" destId="{E7A08415-A437-466F-8E52-F1AED43E2796}" srcOrd="1" destOrd="0" presId="urn:microsoft.com/office/officeart/2005/8/layout/process4"/>
    <dgm:cxn modelId="{3BCB8941-A7F2-4938-B885-A3B43ADCA4FB}" type="presParOf" srcId="{A6F0CA03-71F9-4B22-88CB-D169FEF49387}" destId="{798A9DBE-C392-4B34-A454-B088D0CFA316}" srcOrd="2" destOrd="0" presId="urn:microsoft.com/office/officeart/2005/8/layout/process4"/>
    <dgm:cxn modelId="{D716B452-A586-4609-B364-65D7F4155A9C}" type="presParOf" srcId="{798A9DBE-C392-4B34-A454-B088D0CFA316}" destId="{33F2EDDA-9044-4E69-98EE-B6FED4D7CE03}" srcOrd="0" destOrd="0" presId="urn:microsoft.com/office/officeart/2005/8/layout/process4"/>
    <dgm:cxn modelId="{06590D05-A770-4E85-87F2-E962466A8BA7}" type="presParOf" srcId="{798A9DBE-C392-4B34-A454-B088D0CFA316}" destId="{510F119B-133A-4DEC-A737-2185AB99529B}" srcOrd="1" destOrd="0" presId="urn:microsoft.com/office/officeart/2005/8/layout/process4"/>
    <dgm:cxn modelId="{5FD43B45-164D-4181-A408-C4AB1ED08250}" type="presParOf" srcId="{798A9DBE-C392-4B34-A454-B088D0CFA316}" destId="{E38CE103-A06A-4A02-ABBF-B0174051C82F}" srcOrd="2" destOrd="0" presId="urn:microsoft.com/office/officeart/2005/8/layout/process4"/>
    <dgm:cxn modelId="{65800F01-E172-48FF-8EA3-6E970AEE7851}" type="presParOf" srcId="{85270F0E-A64B-4BBE-B0ED-CD5F194046EC}" destId="{EF8A26FB-7B94-4E4B-B0F5-A8FDF4AD8C15}" srcOrd="3" destOrd="0" presId="urn:microsoft.com/office/officeart/2005/8/layout/process4"/>
    <dgm:cxn modelId="{29518A79-3551-4D34-8183-AFFCCE3160EB}" type="presParOf" srcId="{85270F0E-A64B-4BBE-B0ED-CD5F194046EC}" destId="{2E7FFCBF-4577-4FEF-A2BA-10946D201796}" srcOrd="4" destOrd="0" presId="urn:microsoft.com/office/officeart/2005/8/layout/process4"/>
    <dgm:cxn modelId="{1F7737CE-084F-467B-B95F-FBDF62559BED}" type="presParOf" srcId="{2E7FFCBF-4577-4FEF-A2BA-10946D201796}" destId="{84C62C5E-F43A-4AB0-A0AA-06CF4E327141}" srcOrd="0" destOrd="0" presId="urn:microsoft.com/office/officeart/2005/8/layout/process4"/>
    <dgm:cxn modelId="{A95873F9-9E07-4E8F-AF20-DC422431AA7B}" type="presParOf" srcId="{2E7FFCBF-4577-4FEF-A2BA-10946D201796}" destId="{D35B2A84-1AEF-4159-BFA5-FFBBB2B7F48B}" srcOrd="1" destOrd="0" presId="urn:microsoft.com/office/officeart/2005/8/layout/process4"/>
    <dgm:cxn modelId="{4A9F9922-C723-4BBD-B9CF-F09BAC71E3E8}" type="presParOf" srcId="{2E7FFCBF-4577-4FEF-A2BA-10946D201796}" destId="{412B899B-FFE6-42CE-B3F7-F90A4312B5F3}" srcOrd="2" destOrd="0" presId="urn:microsoft.com/office/officeart/2005/8/layout/process4"/>
    <dgm:cxn modelId="{CFBD3D88-9422-45EB-8282-D3C73E6D64EC}" type="presParOf" srcId="{412B899B-FFE6-42CE-B3F7-F90A4312B5F3}" destId="{F2FA20A6-2F08-40EB-B71A-B12D077F449B}" srcOrd="0" destOrd="0" presId="urn:microsoft.com/office/officeart/2005/8/layout/process4"/>
    <dgm:cxn modelId="{A720470C-C737-47C0-A748-63AA45F5B5E6}" type="presParOf" srcId="{412B899B-FFE6-42CE-B3F7-F90A4312B5F3}" destId="{0A3709BC-6A90-404B-A437-881CE47880C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72ED4F6-2216-408B-90D6-5EB364964C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43B652-31CF-4004-B074-94ECE443E669}">
      <dgm:prSet/>
      <dgm:spPr/>
      <dgm:t>
        <a:bodyPr/>
        <a:lstStyle/>
        <a:p>
          <a:r>
            <a:rPr lang="en-US" b="0" i="0" baseline="0"/>
            <a:t>Green Bonds: Funding renewable projects.</a:t>
          </a:r>
          <a:endParaRPr lang="en-US"/>
        </a:p>
      </dgm:t>
    </dgm:pt>
    <dgm:pt modelId="{56CB54FD-8729-4166-ABB9-2110667526D5}" type="parTrans" cxnId="{CCD2E2EE-92A2-40FC-9B38-F6EC85200AA2}">
      <dgm:prSet/>
      <dgm:spPr/>
      <dgm:t>
        <a:bodyPr/>
        <a:lstStyle/>
        <a:p>
          <a:endParaRPr lang="en-US"/>
        </a:p>
      </dgm:t>
    </dgm:pt>
    <dgm:pt modelId="{A58461C1-185B-478A-A98D-6CBA9B8D2397}" type="sibTrans" cxnId="{CCD2E2EE-92A2-40FC-9B38-F6EC85200AA2}">
      <dgm:prSet/>
      <dgm:spPr/>
      <dgm:t>
        <a:bodyPr/>
        <a:lstStyle/>
        <a:p>
          <a:endParaRPr lang="en-US"/>
        </a:p>
      </dgm:t>
    </dgm:pt>
    <dgm:pt modelId="{484E46D3-AC4C-4D81-AD95-803A7647A203}">
      <dgm:prSet/>
      <dgm:spPr/>
      <dgm:t>
        <a:bodyPr/>
        <a:lstStyle/>
        <a:p>
          <a:r>
            <a:rPr lang="en-US" b="0" i="0" baseline="0"/>
            <a:t>Carbon Taxes: Incentivizing emission reductions.</a:t>
          </a:r>
          <a:endParaRPr lang="en-US"/>
        </a:p>
      </dgm:t>
    </dgm:pt>
    <dgm:pt modelId="{46B2295E-138D-439E-BFC9-DEC9BFC4FFF7}" type="parTrans" cxnId="{65C896F6-6CD5-4B4E-A862-7CCDD9082B02}">
      <dgm:prSet/>
      <dgm:spPr/>
      <dgm:t>
        <a:bodyPr/>
        <a:lstStyle/>
        <a:p>
          <a:endParaRPr lang="en-US"/>
        </a:p>
      </dgm:t>
    </dgm:pt>
    <dgm:pt modelId="{4E3E89C9-1C46-4E94-9F76-1D161B399BE6}" type="sibTrans" cxnId="{65C896F6-6CD5-4B4E-A862-7CCDD9082B02}">
      <dgm:prSet/>
      <dgm:spPr/>
      <dgm:t>
        <a:bodyPr/>
        <a:lstStyle/>
        <a:p>
          <a:endParaRPr lang="en-US"/>
        </a:p>
      </dgm:t>
    </dgm:pt>
    <dgm:pt modelId="{5A83C3D6-4735-4226-B7E7-78C3FB760D23}">
      <dgm:prSet/>
      <dgm:spPr/>
      <dgm:t>
        <a:bodyPr/>
        <a:lstStyle/>
        <a:p>
          <a:r>
            <a:rPr lang="en-US" b="0" i="0" baseline="0"/>
            <a:t>Role of Banks: Financing climate-resilient infrastructure.</a:t>
          </a:r>
          <a:endParaRPr lang="en-US"/>
        </a:p>
      </dgm:t>
    </dgm:pt>
    <dgm:pt modelId="{4A2B3C87-7CA8-4B0F-8F82-62E8B8BF5DC5}" type="parTrans" cxnId="{46E89B03-338A-4C54-80C8-36CCF1331F88}">
      <dgm:prSet/>
      <dgm:spPr/>
      <dgm:t>
        <a:bodyPr/>
        <a:lstStyle/>
        <a:p>
          <a:endParaRPr lang="en-US"/>
        </a:p>
      </dgm:t>
    </dgm:pt>
    <dgm:pt modelId="{C41DB34B-EF7D-4BE9-AA9B-408629E82E4D}" type="sibTrans" cxnId="{46E89B03-338A-4C54-80C8-36CCF1331F88}">
      <dgm:prSet/>
      <dgm:spPr/>
      <dgm:t>
        <a:bodyPr/>
        <a:lstStyle/>
        <a:p>
          <a:endParaRPr lang="en-US"/>
        </a:p>
      </dgm:t>
    </dgm:pt>
    <dgm:pt modelId="{735EE293-9651-4E1B-820A-E33F01D3F54C}" type="pres">
      <dgm:prSet presAssocID="{372ED4F6-2216-408B-90D6-5EB364964CFC}" presName="root" presStyleCnt="0">
        <dgm:presLayoutVars>
          <dgm:dir/>
          <dgm:resizeHandles val="exact"/>
        </dgm:presLayoutVars>
      </dgm:prSet>
      <dgm:spPr/>
    </dgm:pt>
    <dgm:pt modelId="{061BBB7C-F3F1-42AB-A70F-94DB564FE2C9}" type="pres">
      <dgm:prSet presAssocID="{5243B652-31CF-4004-B074-94ECE443E669}" presName="compNode" presStyleCnt="0"/>
      <dgm:spPr/>
    </dgm:pt>
    <dgm:pt modelId="{CB0D77A4-4213-41DB-8FF4-E063442AEA80}" type="pres">
      <dgm:prSet presAssocID="{5243B652-31CF-4004-B074-94ECE443E6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31A68CA5-F7A1-4D53-B501-F4AB3DB714CA}" type="pres">
      <dgm:prSet presAssocID="{5243B652-31CF-4004-B074-94ECE443E669}" presName="spaceRect" presStyleCnt="0"/>
      <dgm:spPr/>
    </dgm:pt>
    <dgm:pt modelId="{E3D4C9FF-F2EC-4F58-82FE-9F5836E6D99B}" type="pres">
      <dgm:prSet presAssocID="{5243B652-31CF-4004-B074-94ECE443E669}" presName="textRect" presStyleLbl="revTx" presStyleIdx="0" presStyleCnt="3">
        <dgm:presLayoutVars>
          <dgm:chMax val="1"/>
          <dgm:chPref val="1"/>
        </dgm:presLayoutVars>
      </dgm:prSet>
      <dgm:spPr/>
    </dgm:pt>
    <dgm:pt modelId="{9062C879-844B-4D0D-9975-CEFF20BEF816}" type="pres">
      <dgm:prSet presAssocID="{A58461C1-185B-478A-A98D-6CBA9B8D2397}" presName="sibTrans" presStyleCnt="0"/>
      <dgm:spPr/>
    </dgm:pt>
    <dgm:pt modelId="{FA0A7F13-F09D-47B7-AB58-54D9FF1FE67D}" type="pres">
      <dgm:prSet presAssocID="{484E46D3-AC4C-4D81-AD95-803A7647A203}" presName="compNode" presStyleCnt="0"/>
      <dgm:spPr/>
    </dgm:pt>
    <dgm:pt modelId="{75610393-170C-4367-9072-1CEF6B666C09}" type="pres">
      <dgm:prSet presAssocID="{484E46D3-AC4C-4D81-AD95-803A7647A2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77ED464-C05D-4162-BA4D-C84EDEE3B6B9}" type="pres">
      <dgm:prSet presAssocID="{484E46D3-AC4C-4D81-AD95-803A7647A203}" presName="spaceRect" presStyleCnt="0"/>
      <dgm:spPr/>
    </dgm:pt>
    <dgm:pt modelId="{97C91323-A4E1-489F-8B26-18FE79E5266B}" type="pres">
      <dgm:prSet presAssocID="{484E46D3-AC4C-4D81-AD95-803A7647A203}" presName="textRect" presStyleLbl="revTx" presStyleIdx="1" presStyleCnt="3">
        <dgm:presLayoutVars>
          <dgm:chMax val="1"/>
          <dgm:chPref val="1"/>
        </dgm:presLayoutVars>
      </dgm:prSet>
      <dgm:spPr/>
    </dgm:pt>
    <dgm:pt modelId="{6BE4B1D0-A9A2-4AD0-97A0-4B93F6864CDD}" type="pres">
      <dgm:prSet presAssocID="{4E3E89C9-1C46-4E94-9F76-1D161B399BE6}" presName="sibTrans" presStyleCnt="0"/>
      <dgm:spPr/>
    </dgm:pt>
    <dgm:pt modelId="{62A0004D-4A6C-4CAA-97F5-147B2335B2D8}" type="pres">
      <dgm:prSet presAssocID="{5A83C3D6-4735-4226-B7E7-78C3FB760D23}" presName="compNode" presStyleCnt="0"/>
      <dgm:spPr/>
    </dgm:pt>
    <dgm:pt modelId="{DC069FCC-B1C2-4BCB-AB34-C1C30556C8C6}" type="pres">
      <dgm:prSet presAssocID="{5A83C3D6-4735-4226-B7E7-78C3FB760D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CDDB3E6-561F-48D5-980B-65C5507AD06E}" type="pres">
      <dgm:prSet presAssocID="{5A83C3D6-4735-4226-B7E7-78C3FB760D23}" presName="spaceRect" presStyleCnt="0"/>
      <dgm:spPr/>
    </dgm:pt>
    <dgm:pt modelId="{04427653-1978-4075-86D8-ED35A924B89B}" type="pres">
      <dgm:prSet presAssocID="{5A83C3D6-4735-4226-B7E7-78C3FB760D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E89B03-338A-4C54-80C8-36CCF1331F88}" srcId="{372ED4F6-2216-408B-90D6-5EB364964CFC}" destId="{5A83C3D6-4735-4226-B7E7-78C3FB760D23}" srcOrd="2" destOrd="0" parTransId="{4A2B3C87-7CA8-4B0F-8F82-62E8B8BF5DC5}" sibTransId="{C41DB34B-EF7D-4BE9-AA9B-408629E82E4D}"/>
    <dgm:cxn modelId="{2E538540-4D9B-4F04-BB73-B9B596D424BE}" type="presOf" srcId="{5A83C3D6-4735-4226-B7E7-78C3FB760D23}" destId="{04427653-1978-4075-86D8-ED35A924B89B}" srcOrd="0" destOrd="0" presId="urn:microsoft.com/office/officeart/2018/2/layout/IconLabelList"/>
    <dgm:cxn modelId="{F16CE5AC-0B60-438D-A4FE-5F4847054947}" type="presOf" srcId="{484E46D3-AC4C-4D81-AD95-803A7647A203}" destId="{97C91323-A4E1-489F-8B26-18FE79E5266B}" srcOrd="0" destOrd="0" presId="urn:microsoft.com/office/officeart/2018/2/layout/IconLabelList"/>
    <dgm:cxn modelId="{DA5E5EDA-4B58-42F3-A36F-0D6DB38B76EC}" type="presOf" srcId="{5243B652-31CF-4004-B074-94ECE443E669}" destId="{E3D4C9FF-F2EC-4F58-82FE-9F5836E6D99B}" srcOrd="0" destOrd="0" presId="urn:microsoft.com/office/officeart/2018/2/layout/IconLabelList"/>
    <dgm:cxn modelId="{CCD2E2EE-92A2-40FC-9B38-F6EC85200AA2}" srcId="{372ED4F6-2216-408B-90D6-5EB364964CFC}" destId="{5243B652-31CF-4004-B074-94ECE443E669}" srcOrd="0" destOrd="0" parTransId="{56CB54FD-8729-4166-ABB9-2110667526D5}" sibTransId="{A58461C1-185B-478A-A98D-6CBA9B8D2397}"/>
    <dgm:cxn modelId="{65C896F6-6CD5-4B4E-A862-7CCDD9082B02}" srcId="{372ED4F6-2216-408B-90D6-5EB364964CFC}" destId="{484E46D3-AC4C-4D81-AD95-803A7647A203}" srcOrd="1" destOrd="0" parTransId="{46B2295E-138D-439E-BFC9-DEC9BFC4FFF7}" sibTransId="{4E3E89C9-1C46-4E94-9F76-1D161B399BE6}"/>
    <dgm:cxn modelId="{BE3BDEFC-050C-4FDE-92ED-405EA32837F2}" type="presOf" srcId="{372ED4F6-2216-408B-90D6-5EB364964CFC}" destId="{735EE293-9651-4E1B-820A-E33F01D3F54C}" srcOrd="0" destOrd="0" presId="urn:microsoft.com/office/officeart/2018/2/layout/IconLabelList"/>
    <dgm:cxn modelId="{E41E0DD1-3345-4AC4-894D-D2A691004C99}" type="presParOf" srcId="{735EE293-9651-4E1B-820A-E33F01D3F54C}" destId="{061BBB7C-F3F1-42AB-A70F-94DB564FE2C9}" srcOrd="0" destOrd="0" presId="urn:microsoft.com/office/officeart/2018/2/layout/IconLabelList"/>
    <dgm:cxn modelId="{E9DBBB2A-2033-4F4D-BE4F-CE9C9CE9E09B}" type="presParOf" srcId="{061BBB7C-F3F1-42AB-A70F-94DB564FE2C9}" destId="{CB0D77A4-4213-41DB-8FF4-E063442AEA80}" srcOrd="0" destOrd="0" presId="urn:microsoft.com/office/officeart/2018/2/layout/IconLabelList"/>
    <dgm:cxn modelId="{A9817300-8D04-4187-85A0-4E3FFBBB13B5}" type="presParOf" srcId="{061BBB7C-F3F1-42AB-A70F-94DB564FE2C9}" destId="{31A68CA5-F7A1-4D53-B501-F4AB3DB714CA}" srcOrd="1" destOrd="0" presId="urn:microsoft.com/office/officeart/2018/2/layout/IconLabelList"/>
    <dgm:cxn modelId="{847C7620-0D60-4824-98C4-8BDF2B252E7A}" type="presParOf" srcId="{061BBB7C-F3F1-42AB-A70F-94DB564FE2C9}" destId="{E3D4C9FF-F2EC-4F58-82FE-9F5836E6D99B}" srcOrd="2" destOrd="0" presId="urn:microsoft.com/office/officeart/2018/2/layout/IconLabelList"/>
    <dgm:cxn modelId="{B927A255-BD6F-45AF-8721-28D7A2A4893D}" type="presParOf" srcId="{735EE293-9651-4E1B-820A-E33F01D3F54C}" destId="{9062C879-844B-4D0D-9975-CEFF20BEF816}" srcOrd="1" destOrd="0" presId="urn:microsoft.com/office/officeart/2018/2/layout/IconLabelList"/>
    <dgm:cxn modelId="{18E70DE4-E445-4B08-AB54-3DCD913D51EA}" type="presParOf" srcId="{735EE293-9651-4E1B-820A-E33F01D3F54C}" destId="{FA0A7F13-F09D-47B7-AB58-54D9FF1FE67D}" srcOrd="2" destOrd="0" presId="urn:microsoft.com/office/officeart/2018/2/layout/IconLabelList"/>
    <dgm:cxn modelId="{4CAFEA5C-B2D0-4A35-A21D-87CA64F8359A}" type="presParOf" srcId="{FA0A7F13-F09D-47B7-AB58-54D9FF1FE67D}" destId="{75610393-170C-4367-9072-1CEF6B666C09}" srcOrd="0" destOrd="0" presId="urn:microsoft.com/office/officeart/2018/2/layout/IconLabelList"/>
    <dgm:cxn modelId="{FC254829-81A7-4294-B184-8D48F4C5237C}" type="presParOf" srcId="{FA0A7F13-F09D-47B7-AB58-54D9FF1FE67D}" destId="{077ED464-C05D-4162-BA4D-C84EDEE3B6B9}" srcOrd="1" destOrd="0" presId="urn:microsoft.com/office/officeart/2018/2/layout/IconLabelList"/>
    <dgm:cxn modelId="{FA13A4D0-2058-42A2-98C5-2F035F32DF2A}" type="presParOf" srcId="{FA0A7F13-F09D-47B7-AB58-54D9FF1FE67D}" destId="{97C91323-A4E1-489F-8B26-18FE79E5266B}" srcOrd="2" destOrd="0" presId="urn:microsoft.com/office/officeart/2018/2/layout/IconLabelList"/>
    <dgm:cxn modelId="{EBC23F40-BF86-4F78-9FCF-D7D82CE2B17F}" type="presParOf" srcId="{735EE293-9651-4E1B-820A-E33F01D3F54C}" destId="{6BE4B1D0-A9A2-4AD0-97A0-4B93F6864CDD}" srcOrd="3" destOrd="0" presId="urn:microsoft.com/office/officeart/2018/2/layout/IconLabelList"/>
    <dgm:cxn modelId="{DBC3A49E-5E74-47F3-B413-DD0365EC7EED}" type="presParOf" srcId="{735EE293-9651-4E1B-820A-E33F01D3F54C}" destId="{62A0004D-4A6C-4CAA-97F5-147B2335B2D8}" srcOrd="4" destOrd="0" presId="urn:microsoft.com/office/officeart/2018/2/layout/IconLabelList"/>
    <dgm:cxn modelId="{45833BC0-765C-4759-A9A5-B97375A37F08}" type="presParOf" srcId="{62A0004D-4A6C-4CAA-97F5-147B2335B2D8}" destId="{DC069FCC-B1C2-4BCB-AB34-C1C30556C8C6}" srcOrd="0" destOrd="0" presId="urn:microsoft.com/office/officeart/2018/2/layout/IconLabelList"/>
    <dgm:cxn modelId="{4884507A-0F2F-4467-B6DF-DFB78E403341}" type="presParOf" srcId="{62A0004D-4A6C-4CAA-97F5-147B2335B2D8}" destId="{0CDDB3E6-561F-48D5-980B-65C5507AD06E}" srcOrd="1" destOrd="0" presId="urn:microsoft.com/office/officeart/2018/2/layout/IconLabelList"/>
    <dgm:cxn modelId="{D75E6CC6-207C-424D-81B1-3BA360F366D1}" type="presParOf" srcId="{62A0004D-4A6C-4CAA-97F5-147B2335B2D8}" destId="{04427653-1978-4075-86D8-ED35A924B8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1785E83-57DB-4672-9AF8-F21752BB05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95A782-DE47-4FE0-912B-CF08C2DA2425}">
      <dgm:prSet/>
      <dgm:spPr/>
      <dgm:t>
        <a:bodyPr/>
        <a:lstStyle/>
        <a:p>
          <a:r>
            <a:rPr lang="en-US" b="0" i="0" baseline="0"/>
            <a:t>Geoengineering: Strategies like solar radiation management.</a:t>
          </a:r>
          <a:endParaRPr lang="en-US"/>
        </a:p>
      </dgm:t>
    </dgm:pt>
    <dgm:pt modelId="{E400BE47-7825-48F2-BEA2-CAAD80E65904}" type="parTrans" cxnId="{1C87C5B9-A32B-402D-9901-D9384317AEA9}">
      <dgm:prSet/>
      <dgm:spPr/>
      <dgm:t>
        <a:bodyPr/>
        <a:lstStyle/>
        <a:p>
          <a:endParaRPr lang="en-US"/>
        </a:p>
      </dgm:t>
    </dgm:pt>
    <dgm:pt modelId="{F7C2C635-6115-4504-871E-C600AE1819D4}" type="sibTrans" cxnId="{1C87C5B9-A32B-402D-9901-D9384317AEA9}">
      <dgm:prSet/>
      <dgm:spPr/>
      <dgm:t>
        <a:bodyPr/>
        <a:lstStyle/>
        <a:p>
          <a:endParaRPr lang="en-US"/>
        </a:p>
      </dgm:t>
    </dgm:pt>
    <dgm:pt modelId="{BD164D8B-9F2B-45C3-9AC3-93EF1EB25118}">
      <dgm:prSet/>
      <dgm:spPr/>
      <dgm:t>
        <a:bodyPr/>
        <a:lstStyle/>
        <a:p>
          <a:r>
            <a:rPr lang="en-US" b="0" i="0" baseline="0"/>
            <a:t>Advances: New materials for carbon capture.</a:t>
          </a:r>
          <a:endParaRPr lang="en-US"/>
        </a:p>
      </dgm:t>
    </dgm:pt>
    <dgm:pt modelId="{15F473CD-0AE8-4407-B298-75546B397A47}" type="parTrans" cxnId="{BA8499C4-0685-4AAD-9B8C-6D7291A5C298}">
      <dgm:prSet/>
      <dgm:spPr/>
      <dgm:t>
        <a:bodyPr/>
        <a:lstStyle/>
        <a:p>
          <a:endParaRPr lang="en-US"/>
        </a:p>
      </dgm:t>
    </dgm:pt>
    <dgm:pt modelId="{8D9448D2-A837-4A09-A64C-7B93FD62B6AD}" type="sibTrans" cxnId="{BA8499C4-0685-4AAD-9B8C-6D7291A5C298}">
      <dgm:prSet/>
      <dgm:spPr/>
      <dgm:t>
        <a:bodyPr/>
        <a:lstStyle/>
        <a:p>
          <a:endParaRPr lang="en-US"/>
        </a:p>
      </dgm:t>
    </dgm:pt>
    <dgm:pt modelId="{D9C95461-064D-43B5-B92D-22FB8C0C4FD1}">
      <dgm:prSet/>
      <dgm:spPr/>
      <dgm:t>
        <a:bodyPr/>
        <a:lstStyle/>
        <a:p>
          <a:r>
            <a:rPr lang="en-US" b="0" i="0" baseline="0"/>
            <a:t>Risks: Ethical and unintended consequences.</a:t>
          </a:r>
          <a:endParaRPr lang="en-US"/>
        </a:p>
      </dgm:t>
    </dgm:pt>
    <dgm:pt modelId="{2E599FA6-7D5F-41A9-81E7-B42D060889BF}" type="parTrans" cxnId="{C21123FA-6745-478F-BB79-9974A62AEE58}">
      <dgm:prSet/>
      <dgm:spPr/>
      <dgm:t>
        <a:bodyPr/>
        <a:lstStyle/>
        <a:p>
          <a:endParaRPr lang="en-US"/>
        </a:p>
      </dgm:t>
    </dgm:pt>
    <dgm:pt modelId="{49C1CA06-B0B5-4141-B432-F72625A718E5}" type="sibTrans" cxnId="{C21123FA-6745-478F-BB79-9974A62AEE58}">
      <dgm:prSet/>
      <dgm:spPr/>
      <dgm:t>
        <a:bodyPr/>
        <a:lstStyle/>
        <a:p>
          <a:endParaRPr lang="en-US"/>
        </a:p>
      </dgm:t>
    </dgm:pt>
    <dgm:pt modelId="{BEE022B3-E2F9-4B25-82BB-C2E6BBB5CB2B}" type="pres">
      <dgm:prSet presAssocID="{51785E83-57DB-4672-9AF8-F21752BB0597}" presName="root" presStyleCnt="0">
        <dgm:presLayoutVars>
          <dgm:dir/>
          <dgm:resizeHandles val="exact"/>
        </dgm:presLayoutVars>
      </dgm:prSet>
      <dgm:spPr/>
    </dgm:pt>
    <dgm:pt modelId="{C793D431-3A20-4A20-A150-1DCF1AF27C03}" type="pres">
      <dgm:prSet presAssocID="{C995A782-DE47-4FE0-912B-CF08C2DA2425}" presName="compNode" presStyleCnt="0"/>
      <dgm:spPr/>
    </dgm:pt>
    <dgm:pt modelId="{DC742D97-8C4D-4E3D-9357-835A19AB66FD}" type="pres">
      <dgm:prSet presAssocID="{C995A782-DE47-4FE0-912B-CF08C2DA2425}" presName="bgRect" presStyleLbl="bgShp" presStyleIdx="0" presStyleCnt="3"/>
      <dgm:spPr/>
    </dgm:pt>
    <dgm:pt modelId="{257FC7FC-6F1F-4349-943B-3BF75C7EF050}" type="pres">
      <dgm:prSet presAssocID="{C995A782-DE47-4FE0-912B-CF08C2DA24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CEDF5F90-806E-4FAE-829B-6BAAC07307D1}" type="pres">
      <dgm:prSet presAssocID="{C995A782-DE47-4FE0-912B-CF08C2DA2425}" presName="spaceRect" presStyleCnt="0"/>
      <dgm:spPr/>
    </dgm:pt>
    <dgm:pt modelId="{E60E0C29-1444-4285-83F2-558C72A79E38}" type="pres">
      <dgm:prSet presAssocID="{C995A782-DE47-4FE0-912B-CF08C2DA2425}" presName="parTx" presStyleLbl="revTx" presStyleIdx="0" presStyleCnt="3">
        <dgm:presLayoutVars>
          <dgm:chMax val="0"/>
          <dgm:chPref val="0"/>
        </dgm:presLayoutVars>
      </dgm:prSet>
      <dgm:spPr/>
    </dgm:pt>
    <dgm:pt modelId="{3FAB40B9-0366-4826-8213-9B7D24517810}" type="pres">
      <dgm:prSet presAssocID="{F7C2C635-6115-4504-871E-C600AE1819D4}" presName="sibTrans" presStyleCnt="0"/>
      <dgm:spPr/>
    </dgm:pt>
    <dgm:pt modelId="{22A5620E-C36A-4617-A18D-55EF159C8254}" type="pres">
      <dgm:prSet presAssocID="{BD164D8B-9F2B-45C3-9AC3-93EF1EB25118}" presName="compNode" presStyleCnt="0"/>
      <dgm:spPr/>
    </dgm:pt>
    <dgm:pt modelId="{26F163C7-2AC1-44C1-8915-A055A7797BE9}" type="pres">
      <dgm:prSet presAssocID="{BD164D8B-9F2B-45C3-9AC3-93EF1EB25118}" presName="bgRect" presStyleLbl="bgShp" presStyleIdx="1" presStyleCnt="3"/>
      <dgm:spPr/>
    </dgm:pt>
    <dgm:pt modelId="{81506390-8219-4794-AA98-BFC4AE8FF4E2}" type="pres">
      <dgm:prSet presAssocID="{BD164D8B-9F2B-45C3-9AC3-93EF1EB251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A1B45AB9-84D1-45A4-82BC-4532F7D4E173}" type="pres">
      <dgm:prSet presAssocID="{BD164D8B-9F2B-45C3-9AC3-93EF1EB25118}" presName="spaceRect" presStyleCnt="0"/>
      <dgm:spPr/>
    </dgm:pt>
    <dgm:pt modelId="{8FE91349-B629-4360-82F3-C325A2E9A578}" type="pres">
      <dgm:prSet presAssocID="{BD164D8B-9F2B-45C3-9AC3-93EF1EB25118}" presName="parTx" presStyleLbl="revTx" presStyleIdx="1" presStyleCnt="3">
        <dgm:presLayoutVars>
          <dgm:chMax val="0"/>
          <dgm:chPref val="0"/>
        </dgm:presLayoutVars>
      </dgm:prSet>
      <dgm:spPr/>
    </dgm:pt>
    <dgm:pt modelId="{4C46F3BF-F5C5-45FF-BA23-EE2DC6D64EB3}" type="pres">
      <dgm:prSet presAssocID="{8D9448D2-A837-4A09-A64C-7B93FD62B6AD}" presName="sibTrans" presStyleCnt="0"/>
      <dgm:spPr/>
    </dgm:pt>
    <dgm:pt modelId="{82A1D028-C865-45BC-B477-94266AEF14B9}" type="pres">
      <dgm:prSet presAssocID="{D9C95461-064D-43B5-B92D-22FB8C0C4FD1}" presName="compNode" presStyleCnt="0"/>
      <dgm:spPr/>
    </dgm:pt>
    <dgm:pt modelId="{BFDD4A8E-9E35-495C-B14C-E40642538C61}" type="pres">
      <dgm:prSet presAssocID="{D9C95461-064D-43B5-B92D-22FB8C0C4FD1}" presName="bgRect" presStyleLbl="bgShp" presStyleIdx="2" presStyleCnt="3"/>
      <dgm:spPr/>
    </dgm:pt>
    <dgm:pt modelId="{7130EBA9-7EC9-48CA-988B-8752DA5809FA}" type="pres">
      <dgm:prSet presAssocID="{D9C95461-064D-43B5-B92D-22FB8C0C4F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9DEBF8A-13DC-4B55-BB1C-050959FD756E}" type="pres">
      <dgm:prSet presAssocID="{D9C95461-064D-43B5-B92D-22FB8C0C4FD1}" presName="spaceRect" presStyleCnt="0"/>
      <dgm:spPr/>
    </dgm:pt>
    <dgm:pt modelId="{290B7EE8-BF16-4C0A-B827-7EC9A9A88CF2}" type="pres">
      <dgm:prSet presAssocID="{D9C95461-064D-43B5-B92D-22FB8C0C4F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A5646D-2CE9-4514-8EBB-0A23230D8D15}" type="presOf" srcId="{51785E83-57DB-4672-9AF8-F21752BB0597}" destId="{BEE022B3-E2F9-4B25-82BB-C2E6BBB5CB2B}" srcOrd="0" destOrd="0" presId="urn:microsoft.com/office/officeart/2018/2/layout/IconVerticalSolidList"/>
    <dgm:cxn modelId="{0349DE58-A373-4D45-9496-C1E225A241B7}" type="presOf" srcId="{BD164D8B-9F2B-45C3-9AC3-93EF1EB25118}" destId="{8FE91349-B629-4360-82F3-C325A2E9A578}" srcOrd="0" destOrd="0" presId="urn:microsoft.com/office/officeart/2018/2/layout/IconVerticalSolidList"/>
    <dgm:cxn modelId="{6DB543A7-66F8-4C0A-B467-5D86A92C77CA}" type="presOf" srcId="{D9C95461-064D-43B5-B92D-22FB8C0C4FD1}" destId="{290B7EE8-BF16-4C0A-B827-7EC9A9A88CF2}" srcOrd="0" destOrd="0" presId="urn:microsoft.com/office/officeart/2018/2/layout/IconVerticalSolidList"/>
    <dgm:cxn modelId="{1C87C5B9-A32B-402D-9901-D9384317AEA9}" srcId="{51785E83-57DB-4672-9AF8-F21752BB0597}" destId="{C995A782-DE47-4FE0-912B-CF08C2DA2425}" srcOrd="0" destOrd="0" parTransId="{E400BE47-7825-48F2-BEA2-CAAD80E65904}" sibTransId="{F7C2C635-6115-4504-871E-C600AE1819D4}"/>
    <dgm:cxn modelId="{BA8499C4-0685-4AAD-9B8C-6D7291A5C298}" srcId="{51785E83-57DB-4672-9AF8-F21752BB0597}" destId="{BD164D8B-9F2B-45C3-9AC3-93EF1EB25118}" srcOrd="1" destOrd="0" parTransId="{15F473CD-0AE8-4407-B298-75546B397A47}" sibTransId="{8D9448D2-A837-4A09-A64C-7B93FD62B6AD}"/>
    <dgm:cxn modelId="{38A4A7C6-F57D-454A-80A9-BB84D2541BC0}" type="presOf" srcId="{C995A782-DE47-4FE0-912B-CF08C2DA2425}" destId="{E60E0C29-1444-4285-83F2-558C72A79E38}" srcOrd="0" destOrd="0" presId="urn:microsoft.com/office/officeart/2018/2/layout/IconVerticalSolidList"/>
    <dgm:cxn modelId="{C21123FA-6745-478F-BB79-9974A62AEE58}" srcId="{51785E83-57DB-4672-9AF8-F21752BB0597}" destId="{D9C95461-064D-43B5-B92D-22FB8C0C4FD1}" srcOrd="2" destOrd="0" parTransId="{2E599FA6-7D5F-41A9-81E7-B42D060889BF}" sibTransId="{49C1CA06-B0B5-4141-B432-F72625A718E5}"/>
    <dgm:cxn modelId="{206936A1-7B4A-4AFF-B796-0E4782252A81}" type="presParOf" srcId="{BEE022B3-E2F9-4B25-82BB-C2E6BBB5CB2B}" destId="{C793D431-3A20-4A20-A150-1DCF1AF27C03}" srcOrd="0" destOrd="0" presId="urn:microsoft.com/office/officeart/2018/2/layout/IconVerticalSolidList"/>
    <dgm:cxn modelId="{BB4DEE4C-2008-435B-9316-D4BF0F0B7741}" type="presParOf" srcId="{C793D431-3A20-4A20-A150-1DCF1AF27C03}" destId="{DC742D97-8C4D-4E3D-9357-835A19AB66FD}" srcOrd="0" destOrd="0" presId="urn:microsoft.com/office/officeart/2018/2/layout/IconVerticalSolidList"/>
    <dgm:cxn modelId="{51630F58-CAF9-4635-A617-0BE6565BEFBC}" type="presParOf" srcId="{C793D431-3A20-4A20-A150-1DCF1AF27C03}" destId="{257FC7FC-6F1F-4349-943B-3BF75C7EF050}" srcOrd="1" destOrd="0" presId="urn:microsoft.com/office/officeart/2018/2/layout/IconVerticalSolidList"/>
    <dgm:cxn modelId="{7111106C-4786-4F8B-AADE-C2D7E00721CC}" type="presParOf" srcId="{C793D431-3A20-4A20-A150-1DCF1AF27C03}" destId="{CEDF5F90-806E-4FAE-829B-6BAAC07307D1}" srcOrd="2" destOrd="0" presId="urn:microsoft.com/office/officeart/2018/2/layout/IconVerticalSolidList"/>
    <dgm:cxn modelId="{2C8DB7C6-8811-4E91-8662-A8FD8A44A42B}" type="presParOf" srcId="{C793D431-3A20-4A20-A150-1DCF1AF27C03}" destId="{E60E0C29-1444-4285-83F2-558C72A79E38}" srcOrd="3" destOrd="0" presId="urn:microsoft.com/office/officeart/2018/2/layout/IconVerticalSolidList"/>
    <dgm:cxn modelId="{3E1A8223-4062-4D9C-A3FA-0B573F1E3E0D}" type="presParOf" srcId="{BEE022B3-E2F9-4B25-82BB-C2E6BBB5CB2B}" destId="{3FAB40B9-0366-4826-8213-9B7D24517810}" srcOrd="1" destOrd="0" presId="urn:microsoft.com/office/officeart/2018/2/layout/IconVerticalSolidList"/>
    <dgm:cxn modelId="{72AA6130-BB24-42DE-8BAE-6D5BC3188C79}" type="presParOf" srcId="{BEE022B3-E2F9-4B25-82BB-C2E6BBB5CB2B}" destId="{22A5620E-C36A-4617-A18D-55EF159C8254}" srcOrd="2" destOrd="0" presId="urn:microsoft.com/office/officeart/2018/2/layout/IconVerticalSolidList"/>
    <dgm:cxn modelId="{D5426297-BAB5-4418-803A-029B887E5F5E}" type="presParOf" srcId="{22A5620E-C36A-4617-A18D-55EF159C8254}" destId="{26F163C7-2AC1-44C1-8915-A055A7797BE9}" srcOrd="0" destOrd="0" presId="urn:microsoft.com/office/officeart/2018/2/layout/IconVerticalSolidList"/>
    <dgm:cxn modelId="{59338B2A-E60B-4E63-96F7-66DA6AC98CE0}" type="presParOf" srcId="{22A5620E-C36A-4617-A18D-55EF159C8254}" destId="{81506390-8219-4794-AA98-BFC4AE8FF4E2}" srcOrd="1" destOrd="0" presId="urn:microsoft.com/office/officeart/2018/2/layout/IconVerticalSolidList"/>
    <dgm:cxn modelId="{01C7D053-37FB-4218-AABF-63262740282F}" type="presParOf" srcId="{22A5620E-C36A-4617-A18D-55EF159C8254}" destId="{A1B45AB9-84D1-45A4-82BC-4532F7D4E173}" srcOrd="2" destOrd="0" presId="urn:microsoft.com/office/officeart/2018/2/layout/IconVerticalSolidList"/>
    <dgm:cxn modelId="{21D48266-9B4D-42EC-BEA5-A63F9083B2E3}" type="presParOf" srcId="{22A5620E-C36A-4617-A18D-55EF159C8254}" destId="{8FE91349-B629-4360-82F3-C325A2E9A578}" srcOrd="3" destOrd="0" presId="urn:microsoft.com/office/officeart/2018/2/layout/IconVerticalSolidList"/>
    <dgm:cxn modelId="{F574EC8F-7963-42E6-889A-A8A122F7B9AF}" type="presParOf" srcId="{BEE022B3-E2F9-4B25-82BB-C2E6BBB5CB2B}" destId="{4C46F3BF-F5C5-45FF-BA23-EE2DC6D64EB3}" srcOrd="3" destOrd="0" presId="urn:microsoft.com/office/officeart/2018/2/layout/IconVerticalSolidList"/>
    <dgm:cxn modelId="{97A5B98F-B79A-4730-BFF9-08A2B3F278FB}" type="presParOf" srcId="{BEE022B3-E2F9-4B25-82BB-C2E6BBB5CB2B}" destId="{82A1D028-C865-45BC-B477-94266AEF14B9}" srcOrd="4" destOrd="0" presId="urn:microsoft.com/office/officeart/2018/2/layout/IconVerticalSolidList"/>
    <dgm:cxn modelId="{206F5A00-A968-4826-9FB4-519F07B75446}" type="presParOf" srcId="{82A1D028-C865-45BC-B477-94266AEF14B9}" destId="{BFDD4A8E-9E35-495C-B14C-E40642538C61}" srcOrd="0" destOrd="0" presId="urn:microsoft.com/office/officeart/2018/2/layout/IconVerticalSolidList"/>
    <dgm:cxn modelId="{62B23661-7506-4A37-9920-C0F171068A33}" type="presParOf" srcId="{82A1D028-C865-45BC-B477-94266AEF14B9}" destId="{7130EBA9-7EC9-48CA-988B-8752DA5809FA}" srcOrd="1" destOrd="0" presId="urn:microsoft.com/office/officeart/2018/2/layout/IconVerticalSolidList"/>
    <dgm:cxn modelId="{D80B9D8B-A4C8-4781-BDAB-E46A8D29082C}" type="presParOf" srcId="{82A1D028-C865-45BC-B477-94266AEF14B9}" destId="{F9DEBF8A-13DC-4B55-BB1C-050959FD756E}" srcOrd="2" destOrd="0" presId="urn:microsoft.com/office/officeart/2018/2/layout/IconVerticalSolidList"/>
    <dgm:cxn modelId="{4C0510BB-C4A1-47CE-B09C-9CAEDA5CC958}" type="presParOf" srcId="{82A1D028-C865-45BC-B477-94266AEF14B9}" destId="{290B7EE8-BF16-4C0A-B827-7EC9A9A88C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9CECD89-5D8F-4741-90FC-EBF3325F607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D7AEC6-0DA9-4E55-8838-B5E66E1C4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Resilience: Communities adapting to challenges.</a:t>
          </a:r>
          <a:endParaRPr lang="en-US"/>
        </a:p>
      </dgm:t>
    </dgm:pt>
    <dgm:pt modelId="{55D1D1F8-75EB-4787-8817-3B44A8949BFB}" type="parTrans" cxnId="{F1D6B9E6-8195-4651-BEEC-5E33759FD1FE}">
      <dgm:prSet/>
      <dgm:spPr/>
      <dgm:t>
        <a:bodyPr/>
        <a:lstStyle/>
        <a:p>
          <a:endParaRPr lang="en-US"/>
        </a:p>
      </dgm:t>
    </dgm:pt>
    <dgm:pt modelId="{A619619F-7F95-4979-9E8F-62797C0CAAB9}" type="sibTrans" cxnId="{F1D6B9E6-8195-4651-BEEC-5E33759FD1FE}">
      <dgm:prSet/>
      <dgm:spPr/>
      <dgm:t>
        <a:bodyPr/>
        <a:lstStyle/>
        <a:p>
          <a:endParaRPr lang="en-US"/>
        </a:p>
      </dgm:t>
    </dgm:pt>
    <dgm:pt modelId="{8655212E-E0AE-4EE4-A552-A7D2E7D166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Innovations: Rapid development in sustainable technologies.</a:t>
          </a:r>
          <a:endParaRPr lang="en-US"/>
        </a:p>
      </dgm:t>
    </dgm:pt>
    <dgm:pt modelId="{E4B17B2D-579C-414E-BBCB-57DA0625E37C}" type="parTrans" cxnId="{F9A7440B-4F43-4EA3-AC51-4CFD1494882B}">
      <dgm:prSet/>
      <dgm:spPr/>
      <dgm:t>
        <a:bodyPr/>
        <a:lstStyle/>
        <a:p>
          <a:endParaRPr lang="en-US"/>
        </a:p>
      </dgm:t>
    </dgm:pt>
    <dgm:pt modelId="{66BEB034-4D7B-4CB0-AFB7-7A5E0AFBF297}" type="sibTrans" cxnId="{F9A7440B-4F43-4EA3-AC51-4CFD1494882B}">
      <dgm:prSet/>
      <dgm:spPr/>
      <dgm:t>
        <a:bodyPr/>
        <a:lstStyle/>
        <a:p>
          <a:endParaRPr lang="en-US"/>
        </a:p>
      </dgm:t>
    </dgm:pt>
    <dgm:pt modelId="{705E044A-638A-498F-B162-445C73945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Collective Power: Examples of large-scale successes.</a:t>
          </a:r>
          <a:endParaRPr lang="en-US"/>
        </a:p>
      </dgm:t>
    </dgm:pt>
    <dgm:pt modelId="{EC334705-58DB-48F9-923C-295E8957E705}" type="parTrans" cxnId="{7F76E1E9-E526-435C-AE1D-77866DBB6586}">
      <dgm:prSet/>
      <dgm:spPr/>
      <dgm:t>
        <a:bodyPr/>
        <a:lstStyle/>
        <a:p>
          <a:endParaRPr lang="en-US"/>
        </a:p>
      </dgm:t>
    </dgm:pt>
    <dgm:pt modelId="{86CB22A5-5A6F-4C0D-9890-9D7B9F0D1751}" type="sibTrans" cxnId="{7F76E1E9-E526-435C-AE1D-77866DBB6586}">
      <dgm:prSet/>
      <dgm:spPr/>
      <dgm:t>
        <a:bodyPr/>
        <a:lstStyle/>
        <a:p>
          <a:endParaRPr lang="en-US"/>
        </a:p>
      </dgm:t>
    </dgm:pt>
    <dgm:pt modelId="{086C47C2-085E-438E-8577-46DDE26671F3}" type="pres">
      <dgm:prSet presAssocID="{D9CECD89-5D8F-4741-90FC-EBF3325F607A}" presName="root" presStyleCnt="0">
        <dgm:presLayoutVars>
          <dgm:dir/>
          <dgm:resizeHandles val="exact"/>
        </dgm:presLayoutVars>
      </dgm:prSet>
      <dgm:spPr/>
    </dgm:pt>
    <dgm:pt modelId="{F2E61301-3E07-42D2-B7FB-3552A66132D4}" type="pres">
      <dgm:prSet presAssocID="{36D7AEC6-0DA9-4E55-8838-B5E66E1C4476}" presName="compNode" presStyleCnt="0"/>
      <dgm:spPr/>
    </dgm:pt>
    <dgm:pt modelId="{F4E75A82-B733-49B7-A658-7CC98AB6B59A}" type="pres">
      <dgm:prSet presAssocID="{36D7AEC6-0DA9-4E55-8838-B5E66E1C4476}" presName="bgRect" presStyleLbl="bgShp" presStyleIdx="0" presStyleCnt="3"/>
      <dgm:spPr/>
    </dgm:pt>
    <dgm:pt modelId="{B784CA13-1AEB-4453-ABC4-03936F32C609}" type="pres">
      <dgm:prSet presAssocID="{36D7AEC6-0DA9-4E55-8838-B5E66E1C44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99803B3C-647F-4E65-8C83-C975EA5281A6}" type="pres">
      <dgm:prSet presAssocID="{36D7AEC6-0DA9-4E55-8838-B5E66E1C4476}" presName="spaceRect" presStyleCnt="0"/>
      <dgm:spPr/>
    </dgm:pt>
    <dgm:pt modelId="{B0813373-7A88-4936-AF26-0D4DA8854F19}" type="pres">
      <dgm:prSet presAssocID="{36D7AEC6-0DA9-4E55-8838-B5E66E1C4476}" presName="parTx" presStyleLbl="revTx" presStyleIdx="0" presStyleCnt="3">
        <dgm:presLayoutVars>
          <dgm:chMax val="0"/>
          <dgm:chPref val="0"/>
        </dgm:presLayoutVars>
      </dgm:prSet>
      <dgm:spPr/>
    </dgm:pt>
    <dgm:pt modelId="{DF03A39F-7066-4940-91B7-3F6398E8A81C}" type="pres">
      <dgm:prSet presAssocID="{A619619F-7F95-4979-9E8F-62797C0CAAB9}" presName="sibTrans" presStyleCnt="0"/>
      <dgm:spPr/>
    </dgm:pt>
    <dgm:pt modelId="{B251807F-2F99-4679-991E-37F2C448AA11}" type="pres">
      <dgm:prSet presAssocID="{8655212E-E0AE-4EE4-A552-A7D2E7D16605}" presName="compNode" presStyleCnt="0"/>
      <dgm:spPr/>
    </dgm:pt>
    <dgm:pt modelId="{1228F2F5-9DD8-437B-BE5A-9CB032215C30}" type="pres">
      <dgm:prSet presAssocID="{8655212E-E0AE-4EE4-A552-A7D2E7D16605}" presName="bgRect" presStyleLbl="bgShp" presStyleIdx="1" presStyleCnt="3"/>
      <dgm:spPr/>
    </dgm:pt>
    <dgm:pt modelId="{871F328E-582C-44EE-863C-60D507EB89EB}" type="pres">
      <dgm:prSet presAssocID="{8655212E-E0AE-4EE4-A552-A7D2E7D166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3B574A11-C336-4D5B-919D-35B4E32F40E9}" type="pres">
      <dgm:prSet presAssocID="{8655212E-E0AE-4EE4-A552-A7D2E7D16605}" presName="spaceRect" presStyleCnt="0"/>
      <dgm:spPr/>
    </dgm:pt>
    <dgm:pt modelId="{6C483401-1BF1-42C1-B895-818C4E21FCDE}" type="pres">
      <dgm:prSet presAssocID="{8655212E-E0AE-4EE4-A552-A7D2E7D16605}" presName="parTx" presStyleLbl="revTx" presStyleIdx="1" presStyleCnt="3">
        <dgm:presLayoutVars>
          <dgm:chMax val="0"/>
          <dgm:chPref val="0"/>
        </dgm:presLayoutVars>
      </dgm:prSet>
      <dgm:spPr/>
    </dgm:pt>
    <dgm:pt modelId="{C718D828-1A40-4007-B058-6876991A0538}" type="pres">
      <dgm:prSet presAssocID="{66BEB034-4D7B-4CB0-AFB7-7A5E0AFBF297}" presName="sibTrans" presStyleCnt="0"/>
      <dgm:spPr/>
    </dgm:pt>
    <dgm:pt modelId="{7B953E0D-E847-4AED-8424-71DAD456BBDE}" type="pres">
      <dgm:prSet presAssocID="{705E044A-638A-498F-B162-445C73945798}" presName="compNode" presStyleCnt="0"/>
      <dgm:spPr/>
    </dgm:pt>
    <dgm:pt modelId="{85CA8BA9-CC16-4327-91A6-3BACD3F3AE86}" type="pres">
      <dgm:prSet presAssocID="{705E044A-638A-498F-B162-445C73945798}" presName="bgRect" presStyleLbl="bgShp" presStyleIdx="2" presStyleCnt="3"/>
      <dgm:spPr/>
    </dgm:pt>
    <dgm:pt modelId="{7CB24894-C379-480D-BC8A-3A826005E8F5}" type="pres">
      <dgm:prSet presAssocID="{705E044A-638A-498F-B162-445C739457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2FD7B87-971E-48CE-AB54-D9BA19135AEE}" type="pres">
      <dgm:prSet presAssocID="{705E044A-638A-498F-B162-445C73945798}" presName="spaceRect" presStyleCnt="0"/>
      <dgm:spPr/>
    </dgm:pt>
    <dgm:pt modelId="{1B90F7E8-EAC5-4B81-8706-59C57347A0F2}" type="pres">
      <dgm:prSet presAssocID="{705E044A-638A-498F-B162-445C739457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4D8808-8735-4E6A-8DBE-8E43CBFD703D}" type="presOf" srcId="{36D7AEC6-0DA9-4E55-8838-B5E66E1C4476}" destId="{B0813373-7A88-4936-AF26-0D4DA8854F19}" srcOrd="0" destOrd="0" presId="urn:microsoft.com/office/officeart/2018/2/layout/IconVerticalSolidList"/>
    <dgm:cxn modelId="{F9A7440B-4F43-4EA3-AC51-4CFD1494882B}" srcId="{D9CECD89-5D8F-4741-90FC-EBF3325F607A}" destId="{8655212E-E0AE-4EE4-A552-A7D2E7D16605}" srcOrd="1" destOrd="0" parTransId="{E4B17B2D-579C-414E-BBCB-57DA0625E37C}" sibTransId="{66BEB034-4D7B-4CB0-AFB7-7A5E0AFBF297}"/>
    <dgm:cxn modelId="{C9621075-16CE-46F1-918E-538F94AB23A7}" type="presOf" srcId="{8655212E-E0AE-4EE4-A552-A7D2E7D16605}" destId="{6C483401-1BF1-42C1-B895-818C4E21FCDE}" srcOrd="0" destOrd="0" presId="urn:microsoft.com/office/officeart/2018/2/layout/IconVerticalSolidList"/>
    <dgm:cxn modelId="{AA21308B-CA25-4D75-B35D-4A0AF32874C6}" type="presOf" srcId="{D9CECD89-5D8F-4741-90FC-EBF3325F607A}" destId="{086C47C2-085E-438E-8577-46DDE26671F3}" srcOrd="0" destOrd="0" presId="urn:microsoft.com/office/officeart/2018/2/layout/IconVerticalSolidList"/>
    <dgm:cxn modelId="{1CA1EC8F-F18E-4615-86C2-09B4F26E666C}" type="presOf" srcId="{705E044A-638A-498F-B162-445C73945798}" destId="{1B90F7E8-EAC5-4B81-8706-59C57347A0F2}" srcOrd="0" destOrd="0" presId="urn:microsoft.com/office/officeart/2018/2/layout/IconVerticalSolidList"/>
    <dgm:cxn modelId="{F1D6B9E6-8195-4651-BEEC-5E33759FD1FE}" srcId="{D9CECD89-5D8F-4741-90FC-EBF3325F607A}" destId="{36D7AEC6-0DA9-4E55-8838-B5E66E1C4476}" srcOrd="0" destOrd="0" parTransId="{55D1D1F8-75EB-4787-8817-3B44A8949BFB}" sibTransId="{A619619F-7F95-4979-9E8F-62797C0CAAB9}"/>
    <dgm:cxn modelId="{7F76E1E9-E526-435C-AE1D-77866DBB6586}" srcId="{D9CECD89-5D8F-4741-90FC-EBF3325F607A}" destId="{705E044A-638A-498F-B162-445C73945798}" srcOrd="2" destOrd="0" parTransId="{EC334705-58DB-48F9-923C-295E8957E705}" sibTransId="{86CB22A5-5A6F-4C0D-9890-9D7B9F0D1751}"/>
    <dgm:cxn modelId="{DC99DD55-12EC-42BB-92F2-F4241C014B88}" type="presParOf" srcId="{086C47C2-085E-438E-8577-46DDE26671F3}" destId="{F2E61301-3E07-42D2-B7FB-3552A66132D4}" srcOrd="0" destOrd="0" presId="urn:microsoft.com/office/officeart/2018/2/layout/IconVerticalSolidList"/>
    <dgm:cxn modelId="{55EFEDF8-36F0-4383-B8AF-93ADF685FA18}" type="presParOf" srcId="{F2E61301-3E07-42D2-B7FB-3552A66132D4}" destId="{F4E75A82-B733-49B7-A658-7CC98AB6B59A}" srcOrd="0" destOrd="0" presId="urn:microsoft.com/office/officeart/2018/2/layout/IconVerticalSolidList"/>
    <dgm:cxn modelId="{97FBBC8F-ACF2-499F-8EB0-5A91698B4BA2}" type="presParOf" srcId="{F2E61301-3E07-42D2-B7FB-3552A66132D4}" destId="{B784CA13-1AEB-4453-ABC4-03936F32C609}" srcOrd="1" destOrd="0" presId="urn:microsoft.com/office/officeart/2018/2/layout/IconVerticalSolidList"/>
    <dgm:cxn modelId="{BDB52A3D-069F-428C-B030-6CF6D1B9F1D3}" type="presParOf" srcId="{F2E61301-3E07-42D2-B7FB-3552A66132D4}" destId="{99803B3C-647F-4E65-8C83-C975EA5281A6}" srcOrd="2" destOrd="0" presId="urn:microsoft.com/office/officeart/2018/2/layout/IconVerticalSolidList"/>
    <dgm:cxn modelId="{3A517F9D-7E3F-4708-A260-D0F0D7426020}" type="presParOf" srcId="{F2E61301-3E07-42D2-B7FB-3552A66132D4}" destId="{B0813373-7A88-4936-AF26-0D4DA8854F19}" srcOrd="3" destOrd="0" presId="urn:microsoft.com/office/officeart/2018/2/layout/IconVerticalSolidList"/>
    <dgm:cxn modelId="{A77DF672-7105-4E92-9B8C-5524E9D60412}" type="presParOf" srcId="{086C47C2-085E-438E-8577-46DDE26671F3}" destId="{DF03A39F-7066-4940-91B7-3F6398E8A81C}" srcOrd="1" destOrd="0" presId="urn:microsoft.com/office/officeart/2018/2/layout/IconVerticalSolidList"/>
    <dgm:cxn modelId="{2043232A-8BC7-4CCD-960C-B15060B6D443}" type="presParOf" srcId="{086C47C2-085E-438E-8577-46DDE26671F3}" destId="{B251807F-2F99-4679-991E-37F2C448AA11}" srcOrd="2" destOrd="0" presId="urn:microsoft.com/office/officeart/2018/2/layout/IconVerticalSolidList"/>
    <dgm:cxn modelId="{95900E4B-4B04-4821-A8A6-2709E1E01A42}" type="presParOf" srcId="{B251807F-2F99-4679-991E-37F2C448AA11}" destId="{1228F2F5-9DD8-437B-BE5A-9CB032215C30}" srcOrd="0" destOrd="0" presId="urn:microsoft.com/office/officeart/2018/2/layout/IconVerticalSolidList"/>
    <dgm:cxn modelId="{C1C03CAD-4D60-4B25-89FF-33331ECE69F9}" type="presParOf" srcId="{B251807F-2F99-4679-991E-37F2C448AA11}" destId="{871F328E-582C-44EE-863C-60D507EB89EB}" srcOrd="1" destOrd="0" presId="urn:microsoft.com/office/officeart/2018/2/layout/IconVerticalSolidList"/>
    <dgm:cxn modelId="{00DBBB39-847D-4E64-895B-6869A8C6EB3A}" type="presParOf" srcId="{B251807F-2F99-4679-991E-37F2C448AA11}" destId="{3B574A11-C336-4D5B-919D-35B4E32F40E9}" srcOrd="2" destOrd="0" presId="urn:microsoft.com/office/officeart/2018/2/layout/IconVerticalSolidList"/>
    <dgm:cxn modelId="{A008FFB1-3E18-4546-84F7-D920C8BD231D}" type="presParOf" srcId="{B251807F-2F99-4679-991E-37F2C448AA11}" destId="{6C483401-1BF1-42C1-B895-818C4E21FCDE}" srcOrd="3" destOrd="0" presId="urn:microsoft.com/office/officeart/2018/2/layout/IconVerticalSolidList"/>
    <dgm:cxn modelId="{3B49A730-A7A0-4494-9B06-ADD1E8843B3F}" type="presParOf" srcId="{086C47C2-085E-438E-8577-46DDE26671F3}" destId="{C718D828-1A40-4007-B058-6876991A0538}" srcOrd="3" destOrd="0" presId="urn:microsoft.com/office/officeart/2018/2/layout/IconVerticalSolidList"/>
    <dgm:cxn modelId="{68F2B0EB-977C-4456-A142-923002BC0899}" type="presParOf" srcId="{086C47C2-085E-438E-8577-46DDE26671F3}" destId="{7B953E0D-E847-4AED-8424-71DAD456BBDE}" srcOrd="4" destOrd="0" presId="urn:microsoft.com/office/officeart/2018/2/layout/IconVerticalSolidList"/>
    <dgm:cxn modelId="{C639DB93-6E63-4AF4-958C-92BDCF9EEFF3}" type="presParOf" srcId="{7B953E0D-E847-4AED-8424-71DAD456BBDE}" destId="{85CA8BA9-CC16-4327-91A6-3BACD3F3AE86}" srcOrd="0" destOrd="0" presId="urn:microsoft.com/office/officeart/2018/2/layout/IconVerticalSolidList"/>
    <dgm:cxn modelId="{683BCFF4-72FB-4F9D-8D64-628070A3371E}" type="presParOf" srcId="{7B953E0D-E847-4AED-8424-71DAD456BBDE}" destId="{7CB24894-C379-480D-BC8A-3A826005E8F5}" srcOrd="1" destOrd="0" presId="urn:microsoft.com/office/officeart/2018/2/layout/IconVerticalSolidList"/>
    <dgm:cxn modelId="{ECBDF05C-F6DF-4715-9258-7C16C91FB470}" type="presParOf" srcId="{7B953E0D-E847-4AED-8424-71DAD456BBDE}" destId="{62FD7B87-971E-48CE-AB54-D9BA19135AEE}" srcOrd="2" destOrd="0" presId="urn:microsoft.com/office/officeart/2018/2/layout/IconVerticalSolidList"/>
    <dgm:cxn modelId="{A7EF2016-F9E4-43C7-890C-7BD4732A179C}" type="presParOf" srcId="{7B953E0D-E847-4AED-8424-71DAD456BBDE}" destId="{1B90F7E8-EAC5-4B81-8706-59C57347A0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039A50-372D-463F-8DCC-DB24EDA9E47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D9F657-9AC1-4B67-B3D6-41B53728CE02}">
      <dgm:prSet/>
      <dgm:spPr/>
      <dgm:t>
        <a:bodyPr/>
        <a:lstStyle/>
        <a:p>
          <a:r>
            <a:rPr lang="en-US" b="0" i="0" baseline="0"/>
            <a:t>Carbon Dioxide (CO2): Fossil fuel burning, deforestation trends with global emission statistics.</a:t>
          </a:r>
          <a:endParaRPr lang="en-US"/>
        </a:p>
      </dgm:t>
    </dgm:pt>
    <dgm:pt modelId="{8DE9188A-CD8B-4461-A4A6-6B140FE2D7CD}" type="parTrans" cxnId="{0DEFAB88-667E-4838-8A96-9C18CD8DF27E}">
      <dgm:prSet/>
      <dgm:spPr/>
      <dgm:t>
        <a:bodyPr/>
        <a:lstStyle/>
        <a:p>
          <a:endParaRPr lang="en-US"/>
        </a:p>
      </dgm:t>
    </dgm:pt>
    <dgm:pt modelId="{A11149BC-D9F1-47E4-A194-54D0C14D13AC}" type="sibTrans" cxnId="{0DEFAB88-667E-4838-8A96-9C18CD8DF27E}">
      <dgm:prSet/>
      <dgm:spPr/>
      <dgm:t>
        <a:bodyPr/>
        <a:lstStyle/>
        <a:p>
          <a:endParaRPr lang="en-US"/>
        </a:p>
      </dgm:t>
    </dgm:pt>
    <dgm:pt modelId="{60384C67-04DF-4853-8825-9E4AC04C3598}">
      <dgm:prSet/>
      <dgm:spPr/>
      <dgm:t>
        <a:bodyPr/>
        <a:lstStyle/>
        <a:p>
          <a:r>
            <a:rPr lang="en-US" b="0" i="0" baseline="0"/>
            <a:t>Methane (CH4): Key sources such as livestock and natural gas extraction.</a:t>
          </a:r>
          <a:endParaRPr lang="en-US"/>
        </a:p>
      </dgm:t>
    </dgm:pt>
    <dgm:pt modelId="{76F1B298-67A5-4AB1-999D-200212DED12C}" type="parTrans" cxnId="{46FAEDD3-2E05-4FDD-984D-1A0A6278689B}">
      <dgm:prSet/>
      <dgm:spPr/>
      <dgm:t>
        <a:bodyPr/>
        <a:lstStyle/>
        <a:p>
          <a:endParaRPr lang="en-US"/>
        </a:p>
      </dgm:t>
    </dgm:pt>
    <dgm:pt modelId="{EB746A2F-E60F-455F-9CAA-CB252C60B6DE}" type="sibTrans" cxnId="{46FAEDD3-2E05-4FDD-984D-1A0A6278689B}">
      <dgm:prSet/>
      <dgm:spPr/>
      <dgm:t>
        <a:bodyPr/>
        <a:lstStyle/>
        <a:p>
          <a:endParaRPr lang="en-US"/>
        </a:p>
      </dgm:t>
    </dgm:pt>
    <dgm:pt modelId="{273ECBE7-16D3-495B-BEA1-AF187EC46B3D}">
      <dgm:prSet/>
      <dgm:spPr/>
      <dgm:t>
        <a:bodyPr/>
        <a:lstStyle/>
        <a:p>
          <a:r>
            <a:rPr lang="en-US" b="0" i="0" baseline="0"/>
            <a:t>Nitrous Oxide (N2O): Fertilizers and industrial activities.</a:t>
          </a:r>
          <a:endParaRPr lang="en-US"/>
        </a:p>
      </dgm:t>
    </dgm:pt>
    <dgm:pt modelId="{A00DBF2F-8D61-405D-9A81-18235EE8FCC5}" type="parTrans" cxnId="{1CA8EAB0-C895-494B-9E57-A8B626B3DCC7}">
      <dgm:prSet/>
      <dgm:spPr/>
      <dgm:t>
        <a:bodyPr/>
        <a:lstStyle/>
        <a:p>
          <a:endParaRPr lang="en-US"/>
        </a:p>
      </dgm:t>
    </dgm:pt>
    <dgm:pt modelId="{04761918-F0D5-47A4-B7D6-41A5A05F3709}" type="sibTrans" cxnId="{1CA8EAB0-C895-494B-9E57-A8B626B3DCC7}">
      <dgm:prSet/>
      <dgm:spPr/>
      <dgm:t>
        <a:bodyPr/>
        <a:lstStyle/>
        <a:p>
          <a:endParaRPr lang="en-US"/>
        </a:p>
      </dgm:t>
    </dgm:pt>
    <dgm:pt modelId="{BF3EDAD7-1F78-4AE5-95DA-976EF9D1653E}">
      <dgm:prSet/>
      <dgm:spPr/>
      <dgm:t>
        <a:bodyPr/>
        <a:lstStyle/>
        <a:p>
          <a:r>
            <a:rPr lang="en-US" b="0" i="0" baseline="0"/>
            <a:t>Chlorofluorocarbons (CFCs): Explanation of their past and residual effects.</a:t>
          </a:r>
          <a:endParaRPr lang="en-US"/>
        </a:p>
      </dgm:t>
    </dgm:pt>
    <dgm:pt modelId="{D458871A-427F-4C78-8DF3-A2801C6208F4}" type="parTrans" cxnId="{766D18FE-E013-410F-B4F4-1175CDB8BDD4}">
      <dgm:prSet/>
      <dgm:spPr/>
      <dgm:t>
        <a:bodyPr/>
        <a:lstStyle/>
        <a:p>
          <a:endParaRPr lang="en-US"/>
        </a:p>
      </dgm:t>
    </dgm:pt>
    <dgm:pt modelId="{30183C6C-427D-4379-807B-EA9BB06394E9}" type="sibTrans" cxnId="{766D18FE-E013-410F-B4F4-1175CDB8BDD4}">
      <dgm:prSet/>
      <dgm:spPr/>
      <dgm:t>
        <a:bodyPr/>
        <a:lstStyle/>
        <a:p>
          <a:endParaRPr lang="en-US"/>
        </a:p>
      </dgm:t>
    </dgm:pt>
    <dgm:pt modelId="{D357C067-F57D-49BC-A1B0-610AD1A32E2F}">
      <dgm:prSet/>
      <dgm:spPr/>
      <dgm:t>
        <a:bodyPr/>
        <a:lstStyle/>
        <a:p>
          <a:r>
            <a:rPr lang="en-US" b="0" i="0" baseline="0"/>
            <a:t>Pie Chart: Contribution of each gas to global warming, highlighting CO2 dominance.</a:t>
          </a:r>
          <a:endParaRPr lang="en-US"/>
        </a:p>
      </dgm:t>
    </dgm:pt>
    <dgm:pt modelId="{3B819DAB-DDCF-4EFD-BC51-118A1A5FC557}" type="parTrans" cxnId="{8E3DFD8E-1840-466E-B26D-04FAEF49EA0C}">
      <dgm:prSet/>
      <dgm:spPr/>
      <dgm:t>
        <a:bodyPr/>
        <a:lstStyle/>
        <a:p>
          <a:endParaRPr lang="en-US"/>
        </a:p>
      </dgm:t>
    </dgm:pt>
    <dgm:pt modelId="{D01AFE30-DE16-415A-9319-77406A7D03E7}" type="sibTrans" cxnId="{8E3DFD8E-1840-466E-B26D-04FAEF49EA0C}">
      <dgm:prSet/>
      <dgm:spPr/>
      <dgm:t>
        <a:bodyPr/>
        <a:lstStyle/>
        <a:p>
          <a:endParaRPr lang="en-US"/>
        </a:p>
      </dgm:t>
    </dgm:pt>
    <dgm:pt modelId="{3097D78C-2BE4-4ED8-98D9-DB5A40108484}" type="pres">
      <dgm:prSet presAssocID="{70039A50-372D-463F-8DCC-DB24EDA9E47A}" presName="root" presStyleCnt="0">
        <dgm:presLayoutVars>
          <dgm:dir/>
          <dgm:resizeHandles val="exact"/>
        </dgm:presLayoutVars>
      </dgm:prSet>
      <dgm:spPr/>
    </dgm:pt>
    <dgm:pt modelId="{8E0FE68F-C028-439E-91E4-51B2DD988F4C}" type="pres">
      <dgm:prSet presAssocID="{70039A50-372D-463F-8DCC-DB24EDA9E47A}" presName="container" presStyleCnt="0">
        <dgm:presLayoutVars>
          <dgm:dir/>
          <dgm:resizeHandles val="exact"/>
        </dgm:presLayoutVars>
      </dgm:prSet>
      <dgm:spPr/>
    </dgm:pt>
    <dgm:pt modelId="{2CCFE432-2EB8-4DFB-84CD-7CEDE89F1C33}" type="pres">
      <dgm:prSet presAssocID="{6DD9F657-9AC1-4B67-B3D6-41B53728CE02}" presName="compNode" presStyleCnt="0"/>
      <dgm:spPr/>
    </dgm:pt>
    <dgm:pt modelId="{0C730A28-1B07-4B49-9CAB-E2A3191F8622}" type="pres">
      <dgm:prSet presAssocID="{6DD9F657-9AC1-4B67-B3D6-41B53728CE02}" presName="iconBgRect" presStyleLbl="bgShp" presStyleIdx="0" presStyleCnt="5"/>
      <dgm:spPr/>
    </dgm:pt>
    <dgm:pt modelId="{3094CE2C-ACEF-41F1-87D9-77592DBA044D}" type="pres">
      <dgm:prSet presAssocID="{6DD9F657-9AC1-4B67-B3D6-41B53728CE0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C9E08B4D-107E-4010-A7B4-E2E51C2B53AA}" type="pres">
      <dgm:prSet presAssocID="{6DD9F657-9AC1-4B67-B3D6-41B53728CE02}" presName="spaceRect" presStyleCnt="0"/>
      <dgm:spPr/>
    </dgm:pt>
    <dgm:pt modelId="{212C3050-FFE6-4CC1-A58A-3392247C7C68}" type="pres">
      <dgm:prSet presAssocID="{6DD9F657-9AC1-4B67-B3D6-41B53728CE02}" presName="textRect" presStyleLbl="revTx" presStyleIdx="0" presStyleCnt="5">
        <dgm:presLayoutVars>
          <dgm:chMax val="1"/>
          <dgm:chPref val="1"/>
        </dgm:presLayoutVars>
      </dgm:prSet>
      <dgm:spPr/>
    </dgm:pt>
    <dgm:pt modelId="{91F00DCB-2BD4-424B-8F25-8850BFFD340A}" type="pres">
      <dgm:prSet presAssocID="{A11149BC-D9F1-47E4-A194-54D0C14D13AC}" presName="sibTrans" presStyleLbl="sibTrans2D1" presStyleIdx="0" presStyleCnt="0"/>
      <dgm:spPr/>
    </dgm:pt>
    <dgm:pt modelId="{3BF34347-F1B8-4A65-A3DE-7B6E59C7EEDF}" type="pres">
      <dgm:prSet presAssocID="{60384C67-04DF-4853-8825-9E4AC04C3598}" presName="compNode" presStyleCnt="0"/>
      <dgm:spPr/>
    </dgm:pt>
    <dgm:pt modelId="{7A9C73B4-2991-4B79-A126-1E6144EC2989}" type="pres">
      <dgm:prSet presAssocID="{60384C67-04DF-4853-8825-9E4AC04C3598}" presName="iconBgRect" presStyleLbl="bgShp" presStyleIdx="1" presStyleCnt="5"/>
      <dgm:spPr/>
    </dgm:pt>
    <dgm:pt modelId="{B759C442-4220-46E2-9FA5-0DEDA2BC3E0F}" type="pres">
      <dgm:prSet presAssocID="{60384C67-04DF-4853-8825-9E4AC04C35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205177E1-3726-4A12-9E2E-BFF6E99F1413}" type="pres">
      <dgm:prSet presAssocID="{60384C67-04DF-4853-8825-9E4AC04C3598}" presName="spaceRect" presStyleCnt="0"/>
      <dgm:spPr/>
    </dgm:pt>
    <dgm:pt modelId="{F0DFFC86-9E9A-4030-B349-392A8E9DD740}" type="pres">
      <dgm:prSet presAssocID="{60384C67-04DF-4853-8825-9E4AC04C3598}" presName="textRect" presStyleLbl="revTx" presStyleIdx="1" presStyleCnt="5">
        <dgm:presLayoutVars>
          <dgm:chMax val="1"/>
          <dgm:chPref val="1"/>
        </dgm:presLayoutVars>
      </dgm:prSet>
      <dgm:spPr/>
    </dgm:pt>
    <dgm:pt modelId="{BA63F898-92E3-437D-A69C-3FF4714345D7}" type="pres">
      <dgm:prSet presAssocID="{EB746A2F-E60F-455F-9CAA-CB252C60B6DE}" presName="sibTrans" presStyleLbl="sibTrans2D1" presStyleIdx="0" presStyleCnt="0"/>
      <dgm:spPr/>
    </dgm:pt>
    <dgm:pt modelId="{72BBCF6E-11A9-4974-AB1A-24EDAC0B99D1}" type="pres">
      <dgm:prSet presAssocID="{273ECBE7-16D3-495B-BEA1-AF187EC46B3D}" presName="compNode" presStyleCnt="0"/>
      <dgm:spPr/>
    </dgm:pt>
    <dgm:pt modelId="{18C48D2B-CAAD-4D15-900B-0AE384C4B623}" type="pres">
      <dgm:prSet presAssocID="{273ECBE7-16D3-495B-BEA1-AF187EC46B3D}" presName="iconBgRect" presStyleLbl="bgShp" presStyleIdx="2" presStyleCnt="5"/>
      <dgm:spPr/>
    </dgm:pt>
    <dgm:pt modelId="{D52923F1-9F67-4B6F-8809-61059D884DF6}" type="pres">
      <dgm:prSet presAssocID="{273ECBE7-16D3-495B-BEA1-AF187EC46B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0379E5D-78DC-40B4-B633-E61A7AF5DB38}" type="pres">
      <dgm:prSet presAssocID="{273ECBE7-16D3-495B-BEA1-AF187EC46B3D}" presName="spaceRect" presStyleCnt="0"/>
      <dgm:spPr/>
    </dgm:pt>
    <dgm:pt modelId="{4AA778D8-16CE-4723-8A20-5662F4EACB92}" type="pres">
      <dgm:prSet presAssocID="{273ECBE7-16D3-495B-BEA1-AF187EC46B3D}" presName="textRect" presStyleLbl="revTx" presStyleIdx="2" presStyleCnt="5">
        <dgm:presLayoutVars>
          <dgm:chMax val="1"/>
          <dgm:chPref val="1"/>
        </dgm:presLayoutVars>
      </dgm:prSet>
      <dgm:spPr/>
    </dgm:pt>
    <dgm:pt modelId="{7F4E7D21-DF3B-4B21-B02C-E0FEEA0426F8}" type="pres">
      <dgm:prSet presAssocID="{04761918-F0D5-47A4-B7D6-41A5A05F3709}" presName="sibTrans" presStyleLbl="sibTrans2D1" presStyleIdx="0" presStyleCnt="0"/>
      <dgm:spPr/>
    </dgm:pt>
    <dgm:pt modelId="{7080D8F3-6CFE-48E9-AE85-B024B3927DDE}" type="pres">
      <dgm:prSet presAssocID="{BF3EDAD7-1F78-4AE5-95DA-976EF9D1653E}" presName="compNode" presStyleCnt="0"/>
      <dgm:spPr/>
    </dgm:pt>
    <dgm:pt modelId="{932E6EFC-3DCF-43D4-B1D0-421AFE31E281}" type="pres">
      <dgm:prSet presAssocID="{BF3EDAD7-1F78-4AE5-95DA-976EF9D1653E}" presName="iconBgRect" presStyleLbl="bgShp" presStyleIdx="3" presStyleCnt="5"/>
      <dgm:spPr/>
    </dgm:pt>
    <dgm:pt modelId="{6731E0A9-C45F-4D0E-BA22-F5B571FF69AB}" type="pres">
      <dgm:prSet presAssocID="{BF3EDAD7-1F78-4AE5-95DA-976EF9D165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0DD210A6-32AF-49BC-9194-3D412A1B8416}" type="pres">
      <dgm:prSet presAssocID="{BF3EDAD7-1F78-4AE5-95DA-976EF9D1653E}" presName="spaceRect" presStyleCnt="0"/>
      <dgm:spPr/>
    </dgm:pt>
    <dgm:pt modelId="{36AAA229-8BB8-4897-81DC-EB8DB8944D87}" type="pres">
      <dgm:prSet presAssocID="{BF3EDAD7-1F78-4AE5-95DA-976EF9D1653E}" presName="textRect" presStyleLbl="revTx" presStyleIdx="3" presStyleCnt="5">
        <dgm:presLayoutVars>
          <dgm:chMax val="1"/>
          <dgm:chPref val="1"/>
        </dgm:presLayoutVars>
      </dgm:prSet>
      <dgm:spPr/>
    </dgm:pt>
    <dgm:pt modelId="{368FCAE2-63E3-48D2-95F4-59C3AB09D532}" type="pres">
      <dgm:prSet presAssocID="{30183C6C-427D-4379-807B-EA9BB06394E9}" presName="sibTrans" presStyleLbl="sibTrans2D1" presStyleIdx="0" presStyleCnt="0"/>
      <dgm:spPr/>
    </dgm:pt>
    <dgm:pt modelId="{BF35F1C9-F38E-4DD2-9364-87A51B7B8C6D}" type="pres">
      <dgm:prSet presAssocID="{D357C067-F57D-49BC-A1B0-610AD1A32E2F}" presName="compNode" presStyleCnt="0"/>
      <dgm:spPr/>
    </dgm:pt>
    <dgm:pt modelId="{8637B009-68B9-453A-9DEE-7DB6EA92B4FB}" type="pres">
      <dgm:prSet presAssocID="{D357C067-F57D-49BC-A1B0-610AD1A32E2F}" presName="iconBgRect" presStyleLbl="bgShp" presStyleIdx="4" presStyleCnt="5"/>
      <dgm:spPr/>
    </dgm:pt>
    <dgm:pt modelId="{BA467CC2-E3F3-4E4E-8583-1A2FECDB1776}" type="pres">
      <dgm:prSet presAssocID="{D357C067-F57D-49BC-A1B0-610AD1A32E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C1B5AC2D-CF44-4253-A8C0-F357E3253B20}" type="pres">
      <dgm:prSet presAssocID="{D357C067-F57D-49BC-A1B0-610AD1A32E2F}" presName="spaceRect" presStyleCnt="0"/>
      <dgm:spPr/>
    </dgm:pt>
    <dgm:pt modelId="{0FB3D125-8838-4745-B8E8-EEBFBE94B245}" type="pres">
      <dgm:prSet presAssocID="{D357C067-F57D-49BC-A1B0-610AD1A32E2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096DB09-F43E-467B-AFBB-CA5500D5B4FB}" type="presOf" srcId="{D357C067-F57D-49BC-A1B0-610AD1A32E2F}" destId="{0FB3D125-8838-4745-B8E8-EEBFBE94B245}" srcOrd="0" destOrd="0" presId="urn:microsoft.com/office/officeart/2018/2/layout/IconCircleList"/>
    <dgm:cxn modelId="{0CC7E41B-A34D-469B-8996-12BA2A500F4D}" type="presOf" srcId="{30183C6C-427D-4379-807B-EA9BB06394E9}" destId="{368FCAE2-63E3-48D2-95F4-59C3AB09D532}" srcOrd="0" destOrd="0" presId="urn:microsoft.com/office/officeart/2018/2/layout/IconCircleList"/>
    <dgm:cxn modelId="{6459562A-EE9D-4E16-8AA2-9EAD0A6BA6A7}" type="presOf" srcId="{04761918-F0D5-47A4-B7D6-41A5A05F3709}" destId="{7F4E7D21-DF3B-4B21-B02C-E0FEEA0426F8}" srcOrd="0" destOrd="0" presId="urn:microsoft.com/office/officeart/2018/2/layout/IconCircleList"/>
    <dgm:cxn modelId="{10DA264C-049B-4C13-9BCD-B83310B16FAA}" type="presOf" srcId="{70039A50-372D-463F-8DCC-DB24EDA9E47A}" destId="{3097D78C-2BE4-4ED8-98D9-DB5A40108484}" srcOrd="0" destOrd="0" presId="urn:microsoft.com/office/officeart/2018/2/layout/IconCircleList"/>
    <dgm:cxn modelId="{0DEFAB88-667E-4838-8A96-9C18CD8DF27E}" srcId="{70039A50-372D-463F-8DCC-DB24EDA9E47A}" destId="{6DD9F657-9AC1-4B67-B3D6-41B53728CE02}" srcOrd="0" destOrd="0" parTransId="{8DE9188A-CD8B-4461-A4A6-6B140FE2D7CD}" sibTransId="{A11149BC-D9F1-47E4-A194-54D0C14D13AC}"/>
    <dgm:cxn modelId="{8E3DFD8E-1840-466E-B26D-04FAEF49EA0C}" srcId="{70039A50-372D-463F-8DCC-DB24EDA9E47A}" destId="{D357C067-F57D-49BC-A1B0-610AD1A32E2F}" srcOrd="4" destOrd="0" parTransId="{3B819DAB-DDCF-4EFD-BC51-118A1A5FC557}" sibTransId="{D01AFE30-DE16-415A-9319-77406A7D03E7}"/>
    <dgm:cxn modelId="{1B7AB993-6884-4BD4-B5D3-8BFF5A208C40}" type="presOf" srcId="{60384C67-04DF-4853-8825-9E4AC04C3598}" destId="{F0DFFC86-9E9A-4030-B349-392A8E9DD740}" srcOrd="0" destOrd="0" presId="urn:microsoft.com/office/officeart/2018/2/layout/IconCircleList"/>
    <dgm:cxn modelId="{8D98ADA1-9571-4200-A478-F62E2ED3702E}" type="presOf" srcId="{EB746A2F-E60F-455F-9CAA-CB252C60B6DE}" destId="{BA63F898-92E3-437D-A69C-3FF4714345D7}" srcOrd="0" destOrd="0" presId="urn:microsoft.com/office/officeart/2018/2/layout/IconCircleList"/>
    <dgm:cxn modelId="{7A9DB4B0-0B09-4FF0-9170-4392873FE116}" type="presOf" srcId="{273ECBE7-16D3-495B-BEA1-AF187EC46B3D}" destId="{4AA778D8-16CE-4723-8A20-5662F4EACB92}" srcOrd="0" destOrd="0" presId="urn:microsoft.com/office/officeart/2018/2/layout/IconCircleList"/>
    <dgm:cxn modelId="{1CA8EAB0-C895-494B-9E57-A8B626B3DCC7}" srcId="{70039A50-372D-463F-8DCC-DB24EDA9E47A}" destId="{273ECBE7-16D3-495B-BEA1-AF187EC46B3D}" srcOrd="2" destOrd="0" parTransId="{A00DBF2F-8D61-405D-9A81-18235EE8FCC5}" sibTransId="{04761918-F0D5-47A4-B7D6-41A5A05F3709}"/>
    <dgm:cxn modelId="{BCE65BCF-CC5D-41BE-997B-8F4C9B12BC23}" type="presOf" srcId="{BF3EDAD7-1F78-4AE5-95DA-976EF9D1653E}" destId="{36AAA229-8BB8-4897-81DC-EB8DB8944D87}" srcOrd="0" destOrd="0" presId="urn:microsoft.com/office/officeart/2018/2/layout/IconCircleList"/>
    <dgm:cxn modelId="{46FAEDD3-2E05-4FDD-984D-1A0A6278689B}" srcId="{70039A50-372D-463F-8DCC-DB24EDA9E47A}" destId="{60384C67-04DF-4853-8825-9E4AC04C3598}" srcOrd="1" destOrd="0" parTransId="{76F1B298-67A5-4AB1-999D-200212DED12C}" sibTransId="{EB746A2F-E60F-455F-9CAA-CB252C60B6DE}"/>
    <dgm:cxn modelId="{36E14BE8-90AB-46CB-A069-82FEC9C45D47}" type="presOf" srcId="{6DD9F657-9AC1-4B67-B3D6-41B53728CE02}" destId="{212C3050-FFE6-4CC1-A58A-3392247C7C68}" srcOrd="0" destOrd="0" presId="urn:microsoft.com/office/officeart/2018/2/layout/IconCircleList"/>
    <dgm:cxn modelId="{F2666DF8-90F7-4161-829F-24B9E2025DBC}" type="presOf" srcId="{A11149BC-D9F1-47E4-A194-54D0C14D13AC}" destId="{91F00DCB-2BD4-424B-8F25-8850BFFD340A}" srcOrd="0" destOrd="0" presId="urn:microsoft.com/office/officeart/2018/2/layout/IconCircleList"/>
    <dgm:cxn modelId="{766D18FE-E013-410F-B4F4-1175CDB8BDD4}" srcId="{70039A50-372D-463F-8DCC-DB24EDA9E47A}" destId="{BF3EDAD7-1F78-4AE5-95DA-976EF9D1653E}" srcOrd="3" destOrd="0" parTransId="{D458871A-427F-4C78-8DF3-A2801C6208F4}" sibTransId="{30183C6C-427D-4379-807B-EA9BB06394E9}"/>
    <dgm:cxn modelId="{CEEA425C-3312-47BD-98B5-0CC664240C22}" type="presParOf" srcId="{3097D78C-2BE4-4ED8-98D9-DB5A40108484}" destId="{8E0FE68F-C028-439E-91E4-51B2DD988F4C}" srcOrd="0" destOrd="0" presId="urn:microsoft.com/office/officeart/2018/2/layout/IconCircleList"/>
    <dgm:cxn modelId="{A8BD8A5E-7A76-4E59-BCB2-DD4925D6E617}" type="presParOf" srcId="{8E0FE68F-C028-439E-91E4-51B2DD988F4C}" destId="{2CCFE432-2EB8-4DFB-84CD-7CEDE89F1C33}" srcOrd="0" destOrd="0" presId="urn:microsoft.com/office/officeart/2018/2/layout/IconCircleList"/>
    <dgm:cxn modelId="{06BC9D14-DC7E-4CE1-BAAF-E1ABC8443E52}" type="presParOf" srcId="{2CCFE432-2EB8-4DFB-84CD-7CEDE89F1C33}" destId="{0C730A28-1B07-4B49-9CAB-E2A3191F8622}" srcOrd="0" destOrd="0" presId="urn:microsoft.com/office/officeart/2018/2/layout/IconCircleList"/>
    <dgm:cxn modelId="{A59AD8F1-DAC0-4077-91BD-AD90C4502907}" type="presParOf" srcId="{2CCFE432-2EB8-4DFB-84CD-7CEDE89F1C33}" destId="{3094CE2C-ACEF-41F1-87D9-77592DBA044D}" srcOrd="1" destOrd="0" presId="urn:microsoft.com/office/officeart/2018/2/layout/IconCircleList"/>
    <dgm:cxn modelId="{E8E3A72E-23D7-4A22-9F4C-1EA71F1E8FBA}" type="presParOf" srcId="{2CCFE432-2EB8-4DFB-84CD-7CEDE89F1C33}" destId="{C9E08B4D-107E-4010-A7B4-E2E51C2B53AA}" srcOrd="2" destOrd="0" presId="urn:microsoft.com/office/officeart/2018/2/layout/IconCircleList"/>
    <dgm:cxn modelId="{E4343F5C-AB31-4ECB-9A7A-63A3EC1DD001}" type="presParOf" srcId="{2CCFE432-2EB8-4DFB-84CD-7CEDE89F1C33}" destId="{212C3050-FFE6-4CC1-A58A-3392247C7C68}" srcOrd="3" destOrd="0" presId="urn:microsoft.com/office/officeart/2018/2/layout/IconCircleList"/>
    <dgm:cxn modelId="{B591A322-F5B9-46F6-8567-138E0F0D9013}" type="presParOf" srcId="{8E0FE68F-C028-439E-91E4-51B2DD988F4C}" destId="{91F00DCB-2BD4-424B-8F25-8850BFFD340A}" srcOrd="1" destOrd="0" presId="urn:microsoft.com/office/officeart/2018/2/layout/IconCircleList"/>
    <dgm:cxn modelId="{51279579-FBF5-4AC2-8204-6DC5E7D0D8C4}" type="presParOf" srcId="{8E0FE68F-C028-439E-91E4-51B2DD988F4C}" destId="{3BF34347-F1B8-4A65-A3DE-7B6E59C7EEDF}" srcOrd="2" destOrd="0" presId="urn:microsoft.com/office/officeart/2018/2/layout/IconCircleList"/>
    <dgm:cxn modelId="{CAB0C643-170A-4E1D-A33D-0D3E36ED44BD}" type="presParOf" srcId="{3BF34347-F1B8-4A65-A3DE-7B6E59C7EEDF}" destId="{7A9C73B4-2991-4B79-A126-1E6144EC2989}" srcOrd="0" destOrd="0" presId="urn:microsoft.com/office/officeart/2018/2/layout/IconCircleList"/>
    <dgm:cxn modelId="{E3C96A7E-609F-4E0E-8932-EE15AA9B15DB}" type="presParOf" srcId="{3BF34347-F1B8-4A65-A3DE-7B6E59C7EEDF}" destId="{B759C442-4220-46E2-9FA5-0DEDA2BC3E0F}" srcOrd="1" destOrd="0" presId="urn:microsoft.com/office/officeart/2018/2/layout/IconCircleList"/>
    <dgm:cxn modelId="{9D4384DA-42CF-4013-B5AE-FAEAFBE48631}" type="presParOf" srcId="{3BF34347-F1B8-4A65-A3DE-7B6E59C7EEDF}" destId="{205177E1-3726-4A12-9E2E-BFF6E99F1413}" srcOrd="2" destOrd="0" presId="urn:microsoft.com/office/officeart/2018/2/layout/IconCircleList"/>
    <dgm:cxn modelId="{80F5F69C-E986-4D53-8786-A3A21C1F244B}" type="presParOf" srcId="{3BF34347-F1B8-4A65-A3DE-7B6E59C7EEDF}" destId="{F0DFFC86-9E9A-4030-B349-392A8E9DD740}" srcOrd="3" destOrd="0" presId="urn:microsoft.com/office/officeart/2018/2/layout/IconCircleList"/>
    <dgm:cxn modelId="{3332B08A-D1EA-41D4-ACA1-ABD8BDABBE0C}" type="presParOf" srcId="{8E0FE68F-C028-439E-91E4-51B2DD988F4C}" destId="{BA63F898-92E3-437D-A69C-3FF4714345D7}" srcOrd="3" destOrd="0" presId="urn:microsoft.com/office/officeart/2018/2/layout/IconCircleList"/>
    <dgm:cxn modelId="{5E472D6A-8358-4123-8DE9-BE6B97CDD19B}" type="presParOf" srcId="{8E0FE68F-C028-439E-91E4-51B2DD988F4C}" destId="{72BBCF6E-11A9-4974-AB1A-24EDAC0B99D1}" srcOrd="4" destOrd="0" presId="urn:microsoft.com/office/officeart/2018/2/layout/IconCircleList"/>
    <dgm:cxn modelId="{3EF62C75-DB3B-41B9-B371-F614126FEDDA}" type="presParOf" srcId="{72BBCF6E-11A9-4974-AB1A-24EDAC0B99D1}" destId="{18C48D2B-CAAD-4D15-900B-0AE384C4B623}" srcOrd="0" destOrd="0" presId="urn:microsoft.com/office/officeart/2018/2/layout/IconCircleList"/>
    <dgm:cxn modelId="{CE6E2D62-8E33-4E69-8589-77C1E55C67F4}" type="presParOf" srcId="{72BBCF6E-11A9-4974-AB1A-24EDAC0B99D1}" destId="{D52923F1-9F67-4B6F-8809-61059D884DF6}" srcOrd="1" destOrd="0" presId="urn:microsoft.com/office/officeart/2018/2/layout/IconCircleList"/>
    <dgm:cxn modelId="{0DF9AF54-0186-43E8-B4A7-EFB2C56E9641}" type="presParOf" srcId="{72BBCF6E-11A9-4974-AB1A-24EDAC0B99D1}" destId="{C0379E5D-78DC-40B4-B633-E61A7AF5DB38}" srcOrd="2" destOrd="0" presId="urn:microsoft.com/office/officeart/2018/2/layout/IconCircleList"/>
    <dgm:cxn modelId="{0F40FB00-8410-421E-9581-DECEE78B70DC}" type="presParOf" srcId="{72BBCF6E-11A9-4974-AB1A-24EDAC0B99D1}" destId="{4AA778D8-16CE-4723-8A20-5662F4EACB92}" srcOrd="3" destOrd="0" presId="urn:microsoft.com/office/officeart/2018/2/layout/IconCircleList"/>
    <dgm:cxn modelId="{AEC675F0-D33E-420D-B9DB-70B5109BBB58}" type="presParOf" srcId="{8E0FE68F-C028-439E-91E4-51B2DD988F4C}" destId="{7F4E7D21-DF3B-4B21-B02C-E0FEEA0426F8}" srcOrd="5" destOrd="0" presId="urn:microsoft.com/office/officeart/2018/2/layout/IconCircleList"/>
    <dgm:cxn modelId="{FA821E11-EB7C-4DAD-80F3-DF9B49F1C8D4}" type="presParOf" srcId="{8E0FE68F-C028-439E-91E4-51B2DD988F4C}" destId="{7080D8F3-6CFE-48E9-AE85-B024B3927DDE}" srcOrd="6" destOrd="0" presId="urn:microsoft.com/office/officeart/2018/2/layout/IconCircleList"/>
    <dgm:cxn modelId="{9CF1409A-1969-44A8-828E-5DBF450DBE9D}" type="presParOf" srcId="{7080D8F3-6CFE-48E9-AE85-B024B3927DDE}" destId="{932E6EFC-3DCF-43D4-B1D0-421AFE31E281}" srcOrd="0" destOrd="0" presId="urn:microsoft.com/office/officeart/2018/2/layout/IconCircleList"/>
    <dgm:cxn modelId="{7E1FD48C-2764-418F-8571-D4F7A886F228}" type="presParOf" srcId="{7080D8F3-6CFE-48E9-AE85-B024B3927DDE}" destId="{6731E0A9-C45F-4D0E-BA22-F5B571FF69AB}" srcOrd="1" destOrd="0" presId="urn:microsoft.com/office/officeart/2018/2/layout/IconCircleList"/>
    <dgm:cxn modelId="{170D6489-1265-4553-9161-65B138080242}" type="presParOf" srcId="{7080D8F3-6CFE-48E9-AE85-B024B3927DDE}" destId="{0DD210A6-32AF-49BC-9194-3D412A1B8416}" srcOrd="2" destOrd="0" presId="urn:microsoft.com/office/officeart/2018/2/layout/IconCircleList"/>
    <dgm:cxn modelId="{DC4DB1C2-ECAE-491C-B709-CF4BEB2E844C}" type="presParOf" srcId="{7080D8F3-6CFE-48E9-AE85-B024B3927DDE}" destId="{36AAA229-8BB8-4897-81DC-EB8DB8944D87}" srcOrd="3" destOrd="0" presId="urn:microsoft.com/office/officeart/2018/2/layout/IconCircleList"/>
    <dgm:cxn modelId="{7CBD7EB9-291F-4730-8A05-39EC75F0AA81}" type="presParOf" srcId="{8E0FE68F-C028-439E-91E4-51B2DD988F4C}" destId="{368FCAE2-63E3-48D2-95F4-59C3AB09D532}" srcOrd="7" destOrd="0" presId="urn:microsoft.com/office/officeart/2018/2/layout/IconCircleList"/>
    <dgm:cxn modelId="{A983233C-9C02-4821-A8FC-73D207C78CCD}" type="presParOf" srcId="{8E0FE68F-C028-439E-91E4-51B2DD988F4C}" destId="{BF35F1C9-F38E-4DD2-9364-87A51B7B8C6D}" srcOrd="8" destOrd="0" presId="urn:microsoft.com/office/officeart/2018/2/layout/IconCircleList"/>
    <dgm:cxn modelId="{91FCB3E5-FD0B-41DF-BA01-2B527FF7497A}" type="presParOf" srcId="{BF35F1C9-F38E-4DD2-9364-87A51B7B8C6D}" destId="{8637B009-68B9-453A-9DEE-7DB6EA92B4FB}" srcOrd="0" destOrd="0" presId="urn:microsoft.com/office/officeart/2018/2/layout/IconCircleList"/>
    <dgm:cxn modelId="{86650008-EC00-42A9-9604-AA1BA094AFE8}" type="presParOf" srcId="{BF35F1C9-F38E-4DD2-9364-87A51B7B8C6D}" destId="{BA467CC2-E3F3-4E4E-8583-1A2FECDB1776}" srcOrd="1" destOrd="0" presId="urn:microsoft.com/office/officeart/2018/2/layout/IconCircleList"/>
    <dgm:cxn modelId="{5A21050D-D3A5-4F5B-BF3D-50D1AC03D2F8}" type="presParOf" srcId="{BF35F1C9-F38E-4DD2-9364-87A51B7B8C6D}" destId="{C1B5AC2D-CF44-4253-A8C0-F357E3253B20}" srcOrd="2" destOrd="0" presId="urn:microsoft.com/office/officeart/2018/2/layout/IconCircleList"/>
    <dgm:cxn modelId="{DDB8904E-FCCC-4C9F-872E-6608F591A0FE}" type="presParOf" srcId="{BF35F1C9-F38E-4DD2-9364-87A51B7B8C6D}" destId="{0FB3D125-8838-4745-B8E8-EEBFBE94B2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C3815D-13FD-45B7-962C-7E4AF8AF95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79A900-2F54-4AD7-ABE5-9D04C4D278BE}">
      <dgm:prSet/>
      <dgm:spPr/>
      <dgm:t>
        <a:bodyPr/>
        <a:lstStyle/>
        <a:p>
          <a:pPr>
            <a:defRPr cap="all"/>
          </a:pPr>
          <a:r>
            <a:rPr lang="en-US" b="0" i="0" baseline="0"/>
            <a:t>Habitat Disruption: Species extinction due to changing environments.</a:t>
          </a:r>
          <a:endParaRPr lang="en-US"/>
        </a:p>
      </dgm:t>
    </dgm:pt>
    <dgm:pt modelId="{5A0489BC-BA4F-49F4-81A3-64D292D29EFF}" type="parTrans" cxnId="{C112DCD7-74CC-48F3-943E-715A1B97111B}">
      <dgm:prSet/>
      <dgm:spPr/>
      <dgm:t>
        <a:bodyPr/>
        <a:lstStyle/>
        <a:p>
          <a:endParaRPr lang="en-US"/>
        </a:p>
      </dgm:t>
    </dgm:pt>
    <dgm:pt modelId="{FB6446C0-583A-42A9-8B8F-158BEE20903E}" type="sibTrans" cxnId="{C112DCD7-74CC-48F3-943E-715A1B97111B}">
      <dgm:prSet/>
      <dgm:spPr/>
      <dgm:t>
        <a:bodyPr/>
        <a:lstStyle/>
        <a:p>
          <a:endParaRPr lang="en-US"/>
        </a:p>
      </dgm:t>
    </dgm:pt>
    <dgm:pt modelId="{E12EAA52-4D7B-4462-A7A9-3100B4A570C2}">
      <dgm:prSet/>
      <dgm:spPr/>
      <dgm:t>
        <a:bodyPr/>
        <a:lstStyle/>
        <a:p>
          <a:pPr>
            <a:defRPr cap="all"/>
          </a:pPr>
          <a:r>
            <a:rPr lang="en-US" b="0" i="0" baseline="0"/>
            <a:t>Coral Bleaching: Effects of rising ocean temperatures and acidity.</a:t>
          </a:r>
          <a:endParaRPr lang="en-US"/>
        </a:p>
      </dgm:t>
    </dgm:pt>
    <dgm:pt modelId="{4E4AFB7D-B987-402C-9D08-C91721656345}" type="parTrans" cxnId="{2A4E8A1E-06D0-4FA6-A0AE-040462C177CD}">
      <dgm:prSet/>
      <dgm:spPr/>
      <dgm:t>
        <a:bodyPr/>
        <a:lstStyle/>
        <a:p>
          <a:endParaRPr lang="en-US"/>
        </a:p>
      </dgm:t>
    </dgm:pt>
    <dgm:pt modelId="{3545204B-7408-4DFD-A6EA-CE817CC7A53D}" type="sibTrans" cxnId="{2A4E8A1E-06D0-4FA6-A0AE-040462C177CD}">
      <dgm:prSet/>
      <dgm:spPr/>
      <dgm:t>
        <a:bodyPr/>
        <a:lstStyle/>
        <a:p>
          <a:endParaRPr lang="en-US"/>
        </a:p>
      </dgm:t>
    </dgm:pt>
    <dgm:pt modelId="{5C86FD92-1941-4902-A455-06B8DEE76641}">
      <dgm:prSet/>
      <dgm:spPr/>
      <dgm:t>
        <a:bodyPr/>
        <a:lstStyle/>
        <a:p>
          <a:pPr>
            <a:defRPr cap="all"/>
          </a:pPr>
          <a:r>
            <a:rPr lang="en-US" b="0" i="0" baseline="0"/>
            <a:t>Migration and Breeding: Shifts in animal patterns, with case studies (e.g., polar bears, birds).</a:t>
          </a:r>
          <a:endParaRPr lang="en-US"/>
        </a:p>
      </dgm:t>
    </dgm:pt>
    <dgm:pt modelId="{098AD50B-D57D-469F-AC57-7AF59F744257}" type="parTrans" cxnId="{25E085B0-9323-40ED-AFB0-938443E910CE}">
      <dgm:prSet/>
      <dgm:spPr/>
      <dgm:t>
        <a:bodyPr/>
        <a:lstStyle/>
        <a:p>
          <a:endParaRPr lang="en-US"/>
        </a:p>
      </dgm:t>
    </dgm:pt>
    <dgm:pt modelId="{690F7046-7BCB-45F8-9ACE-F8E32F157CC5}" type="sibTrans" cxnId="{25E085B0-9323-40ED-AFB0-938443E910CE}">
      <dgm:prSet/>
      <dgm:spPr/>
      <dgm:t>
        <a:bodyPr/>
        <a:lstStyle/>
        <a:p>
          <a:endParaRPr lang="en-US"/>
        </a:p>
      </dgm:t>
    </dgm:pt>
    <dgm:pt modelId="{1CA9A5D2-D5DA-4094-B46F-545DAE7891D3}">
      <dgm:prSet/>
      <dgm:spPr/>
      <dgm:t>
        <a:bodyPr/>
        <a:lstStyle/>
        <a:p>
          <a:pPr>
            <a:defRPr cap="all"/>
          </a:pPr>
          <a:r>
            <a:rPr lang="en-US" b="0" i="0" baseline="0"/>
            <a:t>Visuals: Before-and-after photos of impacted ecosystems and wildlife.</a:t>
          </a:r>
          <a:endParaRPr lang="en-US"/>
        </a:p>
      </dgm:t>
    </dgm:pt>
    <dgm:pt modelId="{778D6418-7A09-4B27-AB73-9616D30655D2}" type="parTrans" cxnId="{BDC0B61F-946F-4D6A-856C-C8983168E8C0}">
      <dgm:prSet/>
      <dgm:spPr/>
      <dgm:t>
        <a:bodyPr/>
        <a:lstStyle/>
        <a:p>
          <a:endParaRPr lang="en-US"/>
        </a:p>
      </dgm:t>
    </dgm:pt>
    <dgm:pt modelId="{C16ED5D4-E880-4791-A0E1-E310A6C80B0D}" type="sibTrans" cxnId="{BDC0B61F-946F-4D6A-856C-C8983168E8C0}">
      <dgm:prSet/>
      <dgm:spPr/>
      <dgm:t>
        <a:bodyPr/>
        <a:lstStyle/>
        <a:p>
          <a:endParaRPr lang="en-US"/>
        </a:p>
      </dgm:t>
    </dgm:pt>
    <dgm:pt modelId="{15D50063-33E4-4B42-9C21-02F0A5AF251B}" type="pres">
      <dgm:prSet presAssocID="{9FC3815D-13FD-45B7-962C-7E4AF8AF9576}" presName="root" presStyleCnt="0">
        <dgm:presLayoutVars>
          <dgm:dir/>
          <dgm:resizeHandles val="exact"/>
        </dgm:presLayoutVars>
      </dgm:prSet>
      <dgm:spPr/>
    </dgm:pt>
    <dgm:pt modelId="{C7757BDE-6002-4C7D-A024-B88FE068BB32}" type="pres">
      <dgm:prSet presAssocID="{9D79A900-2F54-4AD7-ABE5-9D04C4D278BE}" presName="compNode" presStyleCnt="0"/>
      <dgm:spPr/>
    </dgm:pt>
    <dgm:pt modelId="{0DFFB498-1DC1-4260-8418-2B8E66354BF4}" type="pres">
      <dgm:prSet presAssocID="{9D79A900-2F54-4AD7-ABE5-9D04C4D278BE}" presName="iconBgRect" presStyleLbl="bgShp" presStyleIdx="0" presStyleCnt="4"/>
      <dgm:spPr/>
    </dgm:pt>
    <dgm:pt modelId="{977D103D-13F6-45BB-9405-E462A817BA0A}" type="pres">
      <dgm:prSet presAssocID="{9D79A900-2F54-4AD7-ABE5-9D04C4D278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6B50AAD1-4677-42A0-9C4F-D2B9C62CC52E}" type="pres">
      <dgm:prSet presAssocID="{9D79A900-2F54-4AD7-ABE5-9D04C4D278BE}" presName="spaceRect" presStyleCnt="0"/>
      <dgm:spPr/>
    </dgm:pt>
    <dgm:pt modelId="{8971D3B3-84BF-4FF1-92C4-263AFF257768}" type="pres">
      <dgm:prSet presAssocID="{9D79A900-2F54-4AD7-ABE5-9D04C4D278BE}" presName="textRect" presStyleLbl="revTx" presStyleIdx="0" presStyleCnt="4">
        <dgm:presLayoutVars>
          <dgm:chMax val="1"/>
          <dgm:chPref val="1"/>
        </dgm:presLayoutVars>
      </dgm:prSet>
      <dgm:spPr/>
    </dgm:pt>
    <dgm:pt modelId="{62EA6452-8494-4570-A17E-F7ED67B85EC7}" type="pres">
      <dgm:prSet presAssocID="{FB6446C0-583A-42A9-8B8F-158BEE20903E}" presName="sibTrans" presStyleCnt="0"/>
      <dgm:spPr/>
    </dgm:pt>
    <dgm:pt modelId="{FA6FECF4-FF70-423A-ACEB-5BB58138FE8C}" type="pres">
      <dgm:prSet presAssocID="{E12EAA52-4D7B-4462-A7A9-3100B4A570C2}" presName="compNode" presStyleCnt="0"/>
      <dgm:spPr/>
    </dgm:pt>
    <dgm:pt modelId="{86C2EF6F-309B-4917-8A17-A85860765AA5}" type="pres">
      <dgm:prSet presAssocID="{E12EAA52-4D7B-4462-A7A9-3100B4A570C2}" presName="iconBgRect" presStyleLbl="bgShp" presStyleIdx="1" presStyleCnt="4"/>
      <dgm:spPr/>
    </dgm:pt>
    <dgm:pt modelId="{48DDA3EA-0649-47AC-83F7-1C76A3046ADE}" type="pres">
      <dgm:prSet presAssocID="{E12EAA52-4D7B-4462-A7A9-3100B4A570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ll"/>
        </a:ext>
      </dgm:extLst>
    </dgm:pt>
    <dgm:pt modelId="{C114B03F-86C9-4C67-B872-67475C65A153}" type="pres">
      <dgm:prSet presAssocID="{E12EAA52-4D7B-4462-A7A9-3100B4A570C2}" presName="spaceRect" presStyleCnt="0"/>
      <dgm:spPr/>
    </dgm:pt>
    <dgm:pt modelId="{74FCDD66-5C3C-4FC0-9849-491762B3A941}" type="pres">
      <dgm:prSet presAssocID="{E12EAA52-4D7B-4462-A7A9-3100B4A570C2}" presName="textRect" presStyleLbl="revTx" presStyleIdx="1" presStyleCnt="4">
        <dgm:presLayoutVars>
          <dgm:chMax val="1"/>
          <dgm:chPref val="1"/>
        </dgm:presLayoutVars>
      </dgm:prSet>
      <dgm:spPr/>
    </dgm:pt>
    <dgm:pt modelId="{EC542451-2B8A-4FBB-8576-C801EE211F87}" type="pres">
      <dgm:prSet presAssocID="{3545204B-7408-4DFD-A6EA-CE817CC7A53D}" presName="sibTrans" presStyleCnt="0"/>
      <dgm:spPr/>
    </dgm:pt>
    <dgm:pt modelId="{2B72E0EA-1976-43E3-927A-8EE488911C9D}" type="pres">
      <dgm:prSet presAssocID="{5C86FD92-1941-4902-A455-06B8DEE76641}" presName="compNode" presStyleCnt="0"/>
      <dgm:spPr/>
    </dgm:pt>
    <dgm:pt modelId="{3C02DAB9-C78F-4E25-BCB3-7107FC553D18}" type="pres">
      <dgm:prSet presAssocID="{5C86FD92-1941-4902-A455-06B8DEE76641}" presName="iconBgRect" presStyleLbl="bgShp" presStyleIdx="2" presStyleCnt="4"/>
      <dgm:spPr/>
    </dgm:pt>
    <dgm:pt modelId="{3BE97A73-0059-4628-9A42-C1D160175C8C}" type="pres">
      <dgm:prSet presAssocID="{5C86FD92-1941-4902-A455-06B8DEE766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DAD53020-C900-4943-BF75-1C8D0B6EE455}" type="pres">
      <dgm:prSet presAssocID="{5C86FD92-1941-4902-A455-06B8DEE76641}" presName="spaceRect" presStyleCnt="0"/>
      <dgm:spPr/>
    </dgm:pt>
    <dgm:pt modelId="{E906B60A-4813-4F44-A06B-9B887668D541}" type="pres">
      <dgm:prSet presAssocID="{5C86FD92-1941-4902-A455-06B8DEE76641}" presName="textRect" presStyleLbl="revTx" presStyleIdx="2" presStyleCnt="4">
        <dgm:presLayoutVars>
          <dgm:chMax val="1"/>
          <dgm:chPref val="1"/>
        </dgm:presLayoutVars>
      </dgm:prSet>
      <dgm:spPr/>
    </dgm:pt>
    <dgm:pt modelId="{2C337684-E3F8-4453-A550-E6CF466B907A}" type="pres">
      <dgm:prSet presAssocID="{690F7046-7BCB-45F8-9ACE-F8E32F157CC5}" presName="sibTrans" presStyleCnt="0"/>
      <dgm:spPr/>
    </dgm:pt>
    <dgm:pt modelId="{50049FB3-D394-42E6-98DE-F35ECA87B511}" type="pres">
      <dgm:prSet presAssocID="{1CA9A5D2-D5DA-4094-B46F-545DAE7891D3}" presName="compNode" presStyleCnt="0"/>
      <dgm:spPr/>
    </dgm:pt>
    <dgm:pt modelId="{4E6FA825-6084-46D7-A4F5-764098A35F75}" type="pres">
      <dgm:prSet presAssocID="{1CA9A5D2-D5DA-4094-B46F-545DAE7891D3}" presName="iconBgRect" presStyleLbl="bgShp" presStyleIdx="3" presStyleCnt="4"/>
      <dgm:spPr/>
    </dgm:pt>
    <dgm:pt modelId="{74BCE692-3FE0-4B23-8304-DD12EC4C0175}" type="pres">
      <dgm:prSet presAssocID="{1CA9A5D2-D5DA-4094-B46F-545DAE7891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AAFA8036-1AE6-4CA2-8840-B90112726B85}" type="pres">
      <dgm:prSet presAssocID="{1CA9A5D2-D5DA-4094-B46F-545DAE7891D3}" presName="spaceRect" presStyleCnt="0"/>
      <dgm:spPr/>
    </dgm:pt>
    <dgm:pt modelId="{BCF76AAF-9B63-4859-BA59-6DAAE5285044}" type="pres">
      <dgm:prSet presAssocID="{1CA9A5D2-D5DA-4094-B46F-545DAE7891D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4E8A1E-06D0-4FA6-A0AE-040462C177CD}" srcId="{9FC3815D-13FD-45B7-962C-7E4AF8AF9576}" destId="{E12EAA52-4D7B-4462-A7A9-3100B4A570C2}" srcOrd="1" destOrd="0" parTransId="{4E4AFB7D-B987-402C-9D08-C91721656345}" sibTransId="{3545204B-7408-4DFD-A6EA-CE817CC7A53D}"/>
    <dgm:cxn modelId="{BDC0B61F-946F-4D6A-856C-C8983168E8C0}" srcId="{9FC3815D-13FD-45B7-962C-7E4AF8AF9576}" destId="{1CA9A5D2-D5DA-4094-B46F-545DAE7891D3}" srcOrd="3" destOrd="0" parTransId="{778D6418-7A09-4B27-AB73-9616D30655D2}" sibTransId="{C16ED5D4-E880-4791-A0E1-E310A6C80B0D}"/>
    <dgm:cxn modelId="{DCEB4C44-A852-425F-8733-17E5B9B4CE62}" type="presOf" srcId="{9D79A900-2F54-4AD7-ABE5-9D04C4D278BE}" destId="{8971D3B3-84BF-4FF1-92C4-263AFF257768}" srcOrd="0" destOrd="0" presId="urn:microsoft.com/office/officeart/2018/5/layout/IconCircleLabelList"/>
    <dgm:cxn modelId="{25E085B0-9323-40ED-AFB0-938443E910CE}" srcId="{9FC3815D-13FD-45B7-962C-7E4AF8AF9576}" destId="{5C86FD92-1941-4902-A455-06B8DEE76641}" srcOrd="2" destOrd="0" parTransId="{098AD50B-D57D-469F-AC57-7AF59F744257}" sibTransId="{690F7046-7BCB-45F8-9ACE-F8E32F157CC5}"/>
    <dgm:cxn modelId="{52F12CB9-EF32-4DD2-9051-100773C236BC}" type="presOf" srcId="{5C86FD92-1941-4902-A455-06B8DEE76641}" destId="{E906B60A-4813-4F44-A06B-9B887668D541}" srcOrd="0" destOrd="0" presId="urn:microsoft.com/office/officeart/2018/5/layout/IconCircleLabelList"/>
    <dgm:cxn modelId="{1A92C2CE-A1AC-40EB-9D17-5440F5D384D4}" type="presOf" srcId="{E12EAA52-4D7B-4462-A7A9-3100B4A570C2}" destId="{74FCDD66-5C3C-4FC0-9849-491762B3A941}" srcOrd="0" destOrd="0" presId="urn:microsoft.com/office/officeart/2018/5/layout/IconCircleLabelList"/>
    <dgm:cxn modelId="{C112DCD7-74CC-48F3-943E-715A1B97111B}" srcId="{9FC3815D-13FD-45B7-962C-7E4AF8AF9576}" destId="{9D79A900-2F54-4AD7-ABE5-9D04C4D278BE}" srcOrd="0" destOrd="0" parTransId="{5A0489BC-BA4F-49F4-81A3-64D292D29EFF}" sibTransId="{FB6446C0-583A-42A9-8B8F-158BEE20903E}"/>
    <dgm:cxn modelId="{A58087EB-8422-4479-8332-D041BF2FF2AE}" type="presOf" srcId="{1CA9A5D2-D5DA-4094-B46F-545DAE7891D3}" destId="{BCF76AAF-9B63-4859-BA59-6DAAE5285044}" srcOrd="0" destOrd="0" presId="urn:microsoft.com/office/officeart/2018/5/layout/IconCircleLabelList"/>
    <dgm:cxn modelId="{7DD903ED-04E9-4175-B3DA-05A1BE0DCFD5}" type="presOf" srcId="{9FC3815D-13FD-45B7-962C-7E4AF8AF9576}" destId="{15D50063-33E4-4B42-9C21-02F0A5AF251B}" srcOrd="0" destOrd="0" presId="urn:microsoft.com/office/officeart/2018/5/layout/IconCircleLabelList"/>
    <dgm:cxn modelId="{AB61FA45-39D9-4A53-8E3D-219A751426B4}" type="presParOf" srcId="{15D50063-33E4-4B42-9C21-02F0A5AF251B}" destId="{C7757BDE-6002-4C7D-A024-B88FE068BB32}" srcOrd="0" destOrd="0" presId="urn:microsoft.com/office/officeart/2018/5/layout/IconCircleLabelList"/>
    <dgm:cxn modelId="{525421E6-90A3-4405-9305-D08F99021F1B}" type="presParOf" srcId="{C7757BDE-6002-4C7D-A024-B88FE068BB32}" destId="{0DFFB498-1DC1-4260-8418-2B8E66354BF4}" srcOrd="0" destOrd="0" presId="urn:microsoft.com/office/officeart/2018/5/layout/IconCircleLabelList"/>
    <dgm:cxn modelId="{0EC57531-C7D0-4A70-B0AB-D1B0F231FDC5}" type="presParOf" srcId="{C7757BDE-6002-4C7D-A024-B88FE068BB32}" destId="{977D103D-13F6-45BB-9405-E462A817BA0A}" srcOrd="1" destOrd="0" presId="urn:microsoft.com/office/officeart/2018/5/layout/IconCircleLabelList"/>
    <dgm:cxn modelId="{DFC74596-0CFF-4DB2-82C2-D489202137A7}" type="presParOf" srcId="{C7757BDE-6002-4C7D-A024-B88FE068BB32}" destId="{6B50AAD1-4677-42A0-9C4F-D2B9C62CC52E}" srcOrd="2" destOrd="0" presId="urn:microsoft.com/office/officeart/2018/5/layout/IconCircleLabelList"/>
    <dgm:cxn modelId="{A798B38D-E317-4AFD-AB91-A2005E224119}" type="presParOf" srcId="{C7757BDE-6002-4C7D-A024-B88FE068BB32}" destId="{8971D3B3-84BF-4FF1-92C4-263AFF257768}" srcOrd="3" destOrd="0" presId="urn:microsoft.com/office/officeart/2018/5/layout/IconCircleLabelList"/>
    <dgm:cxn modelId="{321946E2-CE1B-40CC-BA1C-1A6B964EEA8C}" type="presParOf" srcId="{15D50063-33E4-4B42-9C21-02F0A5AF251B}" destId="{62EA6452-8494-4570-A17E-F7ED67B85EC7}" srcOrd="1" destOrd="0" presId="urn:microsoft.com/office/officeart/2018/5/layout/IconCircleLabelList"/>
    <dgm:cxn modelId="{6FB86911-C010-41DC-9025-864979B658C5}" type="presParOf" srcId="{15D50063-33E4-4B42-9C21-02F0A5AF251B}" destId="{FA6FECF4-FF70-423A-ACEB-5BB58138FE8C}" srcOrd="2" destOrd="0" presId="urn:microsoft.com/office/officeart/2018/5/layout/IconCircleLabelList"/>
    <dgm:cxn modelId="{B58001E6-A4AE-46CF-B664-69D7D151645A}" type="presParOf" srcId="{FA6FECF4-FF70-423A-ACEB-5BB58138FE8C}" destId="{86C2EF6F-309B-4917-8A17-A85860765AA5}" srcOrd="0" destOrd="0" presId="urn:microsoft.com/office/officeart/2018/5/layout/IconCircleLabelList"/>
    <dgm:cxn modelId="{C5317723-244B-410E-9AFC-ACA02C71C576}" type="presParOf" srcId="{FA6FECF4-FF70-423A-ACEB-5BB58138FE8C}" destId="{48DDA3EA-0649-47AC-83F7-1C76A3046ADE}" srcOrd="1" destOrd="0" presId="urn:microsoft.com/office/officeart/2018/5/layout/IconCircleLabelList"/>
    <dgm:cxn modelId="{BAA0F57A-73FE-40F0-9310-C024044867AE}" type="presParOf" srcId="{FA6FECF4-FF70-423A-ACEB-5BB58138FE8C}" destId="{C114B03F-86C9-4C67-B872-67475C65A153}" srcOrd="2" destOrd="0" presId="urn:microsoft.com/office/officeart/2018/5/layout/IconCircleLabelList"/>
    <dgm:cxn modelId="{1C2B47CF-A58E-4D3A-A65F-A209BDA442BE}" type="presParOf" srcId="{FA6FECF4-FF70-423A-ACEB-5BB58138FE8C}" destId="{74FCDD66-5C3C-4FC0-9849-491762B3A941}" srcOrd="3" destOrd="0" presId="urn:microsoft.com/office/officeart/2018/5/layout/IconCircleLabelList"/>
    <dgm:cxn modelId="{402CA743-22C9-46BE-8EDD-0DB38906E633}" type="presParOf" srcId="{15D50063-33E4-4B42-9C21-02F0A5AF251B}" destId="{EC542451-2B8A-4FBB-8576-C801EE211F87}" srcOrd="3" destOrd="0" presId="urn:microsoft.com/office/officeart/2018/5/layout/IconCircleLabelList"/>
    <dgm:cxn modelId="{33728B8C-FFB9-49FD-9D2C-EAD02F9DDC7C}" type="presParOf" srcId="{15D50063-33E4-4B42-9C21-02F0A5AF251B}" destId="{2B72E0EA-1976-43E3-927A-8EE488911C9D}" srcOrd="4" destOrd="0" presId="urn:microsoft.com/office/officeart/2018/5/layout/IconCircleLabelList"/>
    <dgm:cxn modelId="{C0955C18-C16B-4266-861B-B365DD628646}" type="presParOf" srcId="{2B72E0EA-1976-43E3-927A-8EE488911C9D}" destId="{3C02DAB9-C78F-4E25-BCB3-7107FC553D18}" srcOrd="0" destOrd="0" presId="urn:microsoft.com/office/officeart/2018/5/layout/IconCircleLabelList"/>
    <dgm:cxn modelId="{B468B443-A0FB-4F8F-8E2F-1A36D7F2D230}" type="presParOf" srcId="{2B72E0EA-1976-43E3-927A-8EE488911C9D}" destId="{3BE97A73-0059-4628-9A42-C1D160175C8C}" srcOrd="1" destOrd="0" presId="urn:microsoft.com/office/officeart/2018/5/layout/IconCircleLabelList"/>
    <dgm:cxn modelId="{7A579A98-7BCB-4BC0-A170-D6E51375F76D}" type="presParOf" srcId="{2B72E0EA-1976-43E3-927A-8EE488911C9D}" destId="{DAD53020-C900-4943-BF75-1C8D0B6EE455}" srcOrd="2" destOrd="0" presId="urn:microsoft.com/office/officeart/2018/5/layout/IconCircleLabelList"/>
    <dgm:cxn modelId="{16C57A47-018C-4878-9582-00DEDDCDCAF6}" type="presParOf" srcId="{2B72E0EA-1976-43E3-927A-8EE488911C9D}" destId="{E906B60A-4813-4F44-A06B-9B887668D541}" srcOrd="3" destOrd="0" presId="urn:microsoft.com/office/officeart/2018/5/layout/IconCircleLabelList"/>
    <dgm:cxn modelId="{592E531A-3707-4790-BFC4-405563053263}" type="presParOf" srcId="{15D50063-33E4-4B42-9C21-02F0A5AF251B}" destId="{2C337684-E3F8-4453-A550-E6CF466B907A}" srcOrd="5" destOrd="0" presId="urn:microsoft.com/office/officeart/2018/5/layout/IconCircleLabelList"/>
    <dgm:cxn modelId="{240C9622-707C-4464-9C52-90E992682233}" type="presParOf" srcId="{15D50063-33E4-4B42-9C21-02F0A5AF251B}" destId="{50049FB3-D394-42E6-98DE-F35ECA87B511}" srcOrd="6" destOrd="0" presId="urn:microsoft.com/office/officeart/2018/5/layout/IconCircleLabelList"/>
    <dgm:cxn modelId="{536AFD4A-487F-48B6-9474-547E14365E50}" type="presParOf" srcId="{50049FB3-D394-42E6-98DE-F35ECA87B511}" destId="{4E6FA825-6084-46D7-A4F5-764098A35F75}" srcOrd="0" destOrd="0" presId="urn:microsoft.com/office/officeart/2018/5/layout/IconCircleLabelList"/>
    <dgm:cxn modelId="{93134C45-DDAE-4226-AF22-D86EE6CF18DF}" type="presParOf" srcId="{50049FB3-D394-42E6-98DE-F35ECA87B511}" destId="{74BCE692-3FE0-4B23-8304-DD12EC4C0175}" srcOrd="1" destOrd="0" presId="urn:microsoft.com/office/officeart/2018/5/layout/IconCircleLabelList"/>
    <dgm:cxn modelId="{5C1D7410-4643-4A5E-9D09-EC816CF6BEB0}" type="presParOf" srcId="{50049FB3-D394-42E6-98DE-F35ECA87B511}" destId="{AAFA8036-1AE6-4CA2-8840-B90112726B85}" srcOrd="2" destOrd="0" presId="urn:microsoft.com/office/officeart/2018/5/layout/IconCircleLabelList"/>
    <dgm:cxn modelId="{3E85089E-02B9-465C-A5AA-97492A58C829}" type="presParOf" srcId="{50049FB3-D394-42E6-98DE-F35ECA87B511}" destId="{BCF76AAF-9B63-4859-BA59-6DAAE52850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122E55-062C-4F77-BD79-9724E0A9B6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D0CA7D59-4CD4-4737-A6F4-962E362E1AB7}">
      <dgm:prSet/>
      <dgm:spPr/>
      <dgm:t>
        <a:bodyPr/>
        <a:lstStyle/>
        <a:p>
          <a:pPr>
            <a:defRPr cap="all"/>
          </a:pPr>
          <a:r>
            <a:rPr lang="en-US" b="0" i="0" baseline="0"/>
            <a:t>Infrastructure Damage: From hurricanes, floods, and wildfires.</a:t>
          </a:r>
          <a:endParaRPr lang="en-US"/>
        </a:p>
      </dgm:t>
    </dgm:pt>
    <dgm:pt modelId="{8ED14430-CDE3-48D4-8548-1CEDFEBD7EBD}" type="parTrans" cxnId="{87EDBCD3-FBC2-4C47-902C-A683830561D1}">
      <dgm:prSet/>
      <dgm:spPr/>
      <dgm:t>
        <a:bodyPr/>
        <a:lstStyle/>
        <a:p>
          <a:endParaRPr lang="en-US"/>
        </a:p>
      </dgm:t>
    </dgm:pt>
    <dgm:pt modelId="{3B1EC0C5-3CC8-4D21-A773-65BB61521544}" type="sibTrans" cxnId="{87EDBCD3-FBC2-4C47-902C-A683830561D1}">
      <dgm:prSet/>
      <dgm:spPr/>
      <dgm:t>
        <a:bodyPr/>
        <a:lstStyle/>
        <a:p>
          <a:endParaRPr lang="en-US"/>
        </a:p>
      </dgm:t>
    </dgm:pt>
    <dgm:pt modelId="{0D3D3166-D4E8-45A6-B442-BDF076EC7357}">
      <dgm:prSet/>
      <dgm:spPr/>
      <dgm:t>
        <a:bodyPr/>
        <a:lstStyle/>
        <a:p>
          <a:pPr>
            <a:defRPr cap="all"/>
          </a:pPr>
          <a:r>
            <a:rPr lang="en-US" b="0" i="0" baseline="0"/>
            <a:t>Agricultural Losses: Decreased crop yields, increased pests.</a:t>
          </a:r>
          <a:endParaRPr lang="en-US"/>
        </a:p>
      </dgm:t>
    </dgm:pt>
    <dgm:pt modelId="{6161506A-4A38-46F6-AF72-A41C91AD913E}" type="parTrans" cxnId="{C998CCAD-BC23-434A-AE3A-DBFE4C31DB1D}">
      <dgm:prSet/>
      <dgm:spPr/>
      <dgm:t>
        <a:bodyPr/>
        <a:lstStyle/>
        <a:p>
          <a:endParaRPr lang="en-US"/>
        </a:p>
      </dgm:t>
    </dgm:pt>
    <dgm:pt modelId="{608CCD82-1A5F-42D3-B146-AD254E4A68A4}" type="sibTrans" cxnId="{C998CCAD-BC23-434A-AE3A-DBFE4C31DB1D}">
      <dgm:prSet/>
      <dgm:spPr/>
      <dgm:t>
        <a:bodyPr/>
        <a:lstStyle/>
        <a:p>
          <a:endParaRPr lang="en-US"/>
        </a:p>
      </dgm:t>
    </dgm:pt>
    <dgm:pt modelId="{13D838AA-9853-4646-90C8-E2BE7CAB9F99}">
      <dgm:prSet/>
      <dgm:spPr/>
      <dgm:t>
        <a:bodyPr/>
        <a:lstStyle/>
        <a:p>
          <a:pPr>
            <a:defRPr cap="all"/>
          </a:pPr>
          <a:r>
            <a:rPr lang="en-US" b="0" i="0" baseline="0"/>
            <a:t>Fisheries: Decline in fish stocks due to warming oceans.</a:t>
          </a:r>
          <a:endParaRPr lang="en-US"/>
        </a:p>
      </dgm:t>
    </dgm:pt>
    <dgm:pt modelId="{392CCF82-3E3A-437B-B509-3BFE39BBD8F6}" type="parTrans" cxnId="{98784FDE-12DB-499A-8918-D4908499A2CB}">
      <dgm:prSet/>
      <dgm:spPr/>
      <dgm:t>
        <a:bodyPr/>
        <a:lstStyle/>
        <a:p>
          <a:endParaRPr lang="en-US"/>
        </a:p>
      </dgm:t>
    </dgm:pt>
    <dgm:pt modelId="{E43B63AE-2561-4F73-AC8D-1DEFDFFE87A0}" type="sibTrans" cxnId="{98784FDE-12DB-499A-8918-D4908499A2CB}">
      <dgm:prSet/>
      <dgm:spPr/>
      <dgm:t>
        <a:bodyPr/>
        <a:lstStyle/>
        <a:p>
          <a:endParaRPr lang="en-US"/>
        </a:p>
      </dgm:t>
    </dgm:pt>
    <dgm:pt modelId="{78CD81F1-59EE-4B2C-96A8-093699909849}">
      <dgm:prSet/>
      <dgm:spPr/>
      <dgm:t>
        <a:bodyPr/>
        <a:lstStyle/>
        <a:p>
          <a:pPr>
            <a:defRPr cap="all"/>
          </a:pPr>
          <a:r>
            <a:rPr lang="en-US" b="0" i="0" baseline="0"/>
            <a:t>Visuals: Economic loss graphs and examples of impacted industries.</a:t>
          </a:r>
          <a:endParaRPr lang="en-US"/>
        </a:p>
      </dgm:t>
    </dgm:pt>
    <dgm:pt modelId="{939CE2F3-DA5B-48B5-8115-37B4B6C5C053}" type="parTrans" cxnId="{8DAA98DB-DD56-40A1-8E0D-EBC15B4C06ED}">
      <dgm:prSet/>
      <dgm:spPr/>
      <dgm:t>
        <a:bodyPr/>
        <a:lstStyle/>
        <a:p>
          <a:endParaRPr lang="en-US"/>
        </a:p>
      </dgm:t>
    </dgm:pt>
    <dgm:pt modelId="{0756F838-7ED2-4C5B-B23F-5343F9EB3D38}" type="sibTrans" cxnId="{8DAA98DB-DD56-40A1-8E0D-EBC15B4C06ED}">
      <dgm:prSet/>
      <dgm:spPr/>
      <dgm:t>
        <a:bodyPr/>
        <a:lstStyle/>
        <a:p>
          <a:endParaRPr lang="en-US"/>
        </a:p>
      </dgm:t>
    </dgm:pt>
    <dgm:pt modelId="{C4DDE4E8-6E15-44E0-A5D9-9704973D86DF}" type="pres">
      <dgm:prSet presAssocID="{C4122E55-062C-4F77-BD79-9724E0A9B653}" presName="root" presStyleCnt="0">
        <dgm:presLayoutVars>
          <dgm:dir/>
          <dgm:resizeHandles val="exact"/>
        </dgm:presLayoutVars>
      </dgm:prSet>
      <dgm:spPr/>
    </dgm:pt>
    <dgm:pt modelId="{97BF2BE2-CB51-4FCA-87B3-5BA3A77B9770}" type="pres">
      <dgm:prSet presAssocID="{D0CA7D59-4CD4-4737-A6F4-962E362E1AB7}" presName="compNode" presStyleCnt="0"/>
      <dgm:spPr/>
    </dgm:pt>
    <dgm:pt modelId="{A2DF1B76-1AF9-42C8-821D-419F8BBC5134}" type="pres">
      <dgm:prSet presAssocID="{D0CA7D59-4CD4-4737-A6F4-962E362E1AB7}" presName="iconBgRect" presStyleLbl="bgShp" presStyleIdx="0" presStyleCnt="4"/>
      <dgm:spPr/>
    </dgm:pt>
    <dgm:pt modelId="{41B66723-02C3-44AC-9279-1239A1BDB066}" type="pres">
      <dgm:prSet presAssocID="{D0CA7D59-4CD4-4737-A6F4-962E362E1A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5C591500-33A1-431B-91C0-8DFC7902BC03}" type="pres">
      <dgm:prSet presAssocID="{D0CA7D59-4CD4-4737-A6F4-962E362E1AB7}" presName="spaceRect" presStyleCnt="0"/>
      <dgm:spPr/>
    </dgm:pt>
    <dgm:pt modelId="{87D030D6-B582-4514-9FCD-E6BBCADE60B6}" type="pres">
      <dgm:prSet presAssocID="{D0CA7D59-4CD4-4737-A6F4-962E362E1AB7}" presName="textRect" presStyleLbl="revTx" presStyleIdx="0" presStyleCnt="4">
        <dgm:presLayoutVars>
          <dgm:chMax val="1"/>
          <dgm:chPref val="1"/>
        </dgm:presLayoutVars>
      </dgm:prSet>
      <dgm:spPr/>
    </dgm:pt>
    <dgm:pt modelId="{BD5935AD-F300-4527-B30D-5CFCACE7244B}" type="pres">
      <dgm:prSet presAssocID="{3B1EC0C5-3CC8-4D21-A773-65BB61521544}" presName="sibTrans" presStyleCnt="0"/>
      <dgm:spPr/>
    </dgm:pt>
    <dgm:pt modelId="{9FE6D91D-1DA0-4547-8CEE-3221354671E0}" type="pres">
      <dgm:prSet presAssocID="{0D3D3166-D4E8-45A6-B442-BDF076EC7357}" presName="compNode" presStyleCnt="0"/>
      <dgm:spPr/>
    </dgm:pt>
    <dgm:pt modelId="{CAEC179F-8DA4-4EC8-AC6B-0B97A272E7E2}" type="pres">
      <dgm:prSet presAssocID="{0D3D3166-D4E8-45A6-B442-BDF076EC7357}" presName="iconBgRect" presStyleLbl="bgShp" presStyleIdx="1" presStyleCnt="4"/>
      <dgm:spPr/>
    </dgm:pt>
    <dgm:pt modelId="{960A19F1-9728-44E7-B0D1-D4EC330967CF}" type="pres">
      <dgm:prSet presAssocID="{0D3D3166-D4E8-45A6-B442-BDF076EC73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A2893392-C40A-4F06-821F-03C9D1C52614}" type="pres">
      <dgm:prSet presAssocID="{0D3D3166-D4E8-45A6-B442-BDF076EC7357}" presName="spaceRect" presStyleCnt="0"/>
      <dgm:spPr/>
    </dgm:pt>
    <dgm:pt modelId="{A5E59397-D929-4897-84D7-48E615B2C587}" type="pres">
      <dgm:prSet presAssocID="{0D3D3166-D4E8-45A6-B442-BDF076EC7357}" presName="textRect" presStyleLbl="revTx" presStyleIdx="1" presStyleCnt="4">
        <dgm:presLayoutVars>
          <dgm:chMax val="1"/>
          <dgm:chPref val="1"/>
        </dgm:presLayoutVars>
      </dgm:prSet>
      <dgm:spPr/>
    </dgm:pt>
    <dgm:pt modelId="{9F0C6BFD-0383-4F51-99EE-F8FFD4BB34D9}" type="pres">
      <dgm:prSet presAssocID="{608CCD82-1A5F-42D3-B146-AD254E4A68A4}" presName="sibTrans" presStyleCnt="0"/>
      <dgm:spPr/>
    </dgm:pt>
    <dgm:pt modelId="{0CAFEB1E-70E9-4441-A179-63FD4CF64557}" type="pres">
      <dgm:prSet presAssocID="{13D838AA-9853-4646-90C8-E2BE7CAB9F99}" presName="compNode" presStyleCnt="0"/>
      <dgm:spPr/>
    </dgm:pt>
    <dgm:pt modelId="{8DBC3B13-12C1-4883-93A8-AF2C4FAFC089}" type="pres">
      <dgm:prSet presAssocID="{13D838AA-9853-4646-90C8-E2BE7CAB9F99}" presName="iconBgRect" presStyleLbl="bgShp" presStyleIdx="2" presStyleCnt="4"/>
      <dgm:spPr/>
    </dgm:pt>
    <dgm:pt modelId="{FD4F0BD4-78B9-4DBC-97E5-EB0D84A9ED55}" type="pres">
      <dgm:prSet presAssocID="{13D838AA-9853-4646-90C8-E2BE7CAB9F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0EF6B11A-2A9A-4743-8750-6012C9C6A289}" type="pres">
      <dgm:prSet presAssocID="{13D838AA-9853-4646-90C8-E2BE7CAB9F99}" presName="spaceRect" presStyleCnt="0"/>
      <dgm:spPr/>
    </dgm:pt>
    <dgm:pt modelId="{0E983482-0EA0-4979-ADB7-26A79897230C}" type="pres">
      <dgm:prSet presAssocID="{13D838AA-9853-4646-90C8-E2BE7CAB9F99}" presName="textRect" presStyleLbl="revTx" presStyleIdx="2" presStyleCnt="4">
        <dgm:presLayoutVars>
          <dgm:chMax val="1"/>
          <dgm:chPref val="1"/>
        </dgm:presLayoutVars>
      </dgm:prSet>
      <dgm:spPr/>
    </dgm:pt>
    <dgm:pt modelId="{7F8AF9E8-28B2-4273-8E31-7AFEA27C57EF}" type="pres">
      <dgm:prSet presAssocID="{E43B63AE-2561-4F73-AC8D-1DEFDFFE87A0}" presName="sibTrans" presStyleCnt="0"/>
      <dgm:spPr/>
    </dgm:pt>
    <dgm:pt modelId="{A80C2A89-C9C9-4814-A238-5F9236F4C288}" type="pres">
      <dgm:prSet presAssocID="{78CD81F1-59EE-4B2C-96A8-093699909849}" presName="compNode" presStyleCnt="0"/>
      <dgm:spPr/>
    </dgm:pt>
    <dgm:pt modelId="{FD52767A-3E79-4DE6-9004-2D559B47F7D8}" type="pres">
      <dgm:prSet presAssocID="{78CD81F1-59EE-4B2C-96A8-093699909849}" presName="iconBgRect" presStyleLbl="bgShp" presStyleIdx="3" presStyleCnt="4"/>
      <dgm:spPr/>
    </dgm:pt>
    <dgm:pt modelId="{B0EE750C-D117-48D6-9931-385CA4DB16B9}" type="pres">
      <dgm:prSet presAssocID="{78CD81F1-59EE-4B2C-96A8-0936999098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C4C6B1F-E267-4DF1-9B71-F9FE8B30D7C5}" type="pres">
      <dgm:prSet presAssocID="{78CD81F1-59EE-4B2C-96A8-093699909849}" presName="spaceRect" presStyleCnt="0"/>
      <dgm:spPr/>
    </dgm:pt>
    <dgm:pt modelId="{9B9EA990-0555-4769-BA87-41A067208735}" type="pres">
      <dgm:prSet presAssocID="{78CD81F1-59EE-4B2C-96A8-0936999098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A2DF13-F9A4-4D88-9045-F425697D2057}" type="presOf" srcId="{0D3D3166-D4E8-45A6-B442-BDF076EC7357}" destId="{A5E59397-D929-4897-84D7-48E615B2C587}" srcOrd="0" destOrd="0" presId="urn:microsoft.com/office/officeart/2018/5/layout/IconCircleLabelList"/>
    <dgm:cxn modelId="{C998CCAD-BC23-434A-AE3A-DBFE4C31DB1D}" srcId="{C4122E55-062C-4F77-BD79-9724E0A9B653}" destId="{0D3D3166-D4E8-45A6-B442-BDF076EC7357}" srcOrd="1" destOrd="0" parTransId="{6161506A-4A38-46F6-AF72-A41C91AD913E}" sibTransId="{608CCD82-1A5F-42D3-B146-AD254E4A68A4}"/>
    <dgm:cxn modelId="{D6438ED2-381B-4338-8158-220CC833C176}" type="presOf" srcId="{D0CA7D59-4CD4-4737-A6F4-962E362E1AB7}" destId="{87D030D6-B582-4514-9FCD-E6BBCADE60B6}" srcOrd="0" destOrd="0" presId="urn:microsoft.com/office/officeart/2018/5/layout/IconCircleLabelList"/>
    <dgm:cxn modelId="{87EDBCD3-FBC2-4C47-902C-A683830561D1}" srcId="{C4122E55-062C-4F77-BD79-9724E0A9B653}" destId="{D0CA7D59-4CD4-4737-A6F4-962E362E1AB7}" srcOrd="0" destOrd="0" parTransId="{8ED14430-CDE3-48D4-8548-1CEDFEBD7EBD}" sibTransId="{3B1EC0C5-3CC8-4D21-A773-65BB61521544}"/>
    <dgm:cxn modelId="{8D5A2FD6-1464-42BF-93A0-1B7A8BA22307}" type="presOf" srcId="{13D838AA-9853-4646-90C8-E2BE7CAB9F99}" destId="{0E983482-0EA0-4979-ADB7-26A79897230C}" srcOrd="0" destOrd="0" presId="urn:microsoft.com/office/officeart/2018/5/layout/IconCircleLabelList"/>
    <dgm:cxn modelId="{8DAA98DB-DD56-40A1-8E0D-EBC15B4C06ED}" srcId="{C4122E55-062C-4F77-BD79-9724E0A9B653}" destId="{78CD81F1-59EE-4B2C-96A8-093699909849}" srcOrd="3" destOrd="0" parTransId="{939CE2F3-DA5B-48B5-8115-37B4B6C5C053}" sibTransId="{0756F838-7ED2-4C5B-B23F-5343F9EB3D38}"/>
    <dgm:cxn modelId="{98784FDE-12DB-499A-8918-D4908499A2CB}" srcId="{C4122E55-062C-4F77-BD79-9724E0A9B653}" destId="{13D838AA-9853-4646-90C8-E2BE7CAB9F99}" srcOrd="2" destOrd="0" parTransId="{392CCF82-3E3A-437B-B509-3BFE39BBD8F6}" sibTransId="{E43B63AE-2561-4F73-AC8D-1DEFDFFE87A0}"/>
    <dgm:cxn modelId="{95054CF0-AFC0-4FE1-A82A-0BA471BCCC32}" type="presOf" srcId="{C4122E55-062C-4F77-BD79-9724E0A9B653}" destId="{C4DDE4E8-6E15-44E0-A5D9-9704973D86DF}" srcOrd="0" destOrd="0" presId="urn:microsoft.com/office/officeart/2018/5/layout/IconCircleLabelList"/>
    <dgm:cxn modelId="{0BC8ACF1-1BD5-45BE-8D85-A0BED33C39F2}" type="presOf" srcId="{78CD81F1-59EE-4B2C-96A8-093699909849}" destId="{9B9EA990-0555-4769-BA87-41A067208735}" srcOrd="0" destOrd="0" presId="urn:microsoft.com/office/officeart/2018/5/layout/IconCircleLabelList"/>
    <dgm:cxn modelId="{462D77A8-85FC-43AF-961A-F813FB62B18D}" type="presParOf" srcId="{C4DDE4E8-6E15-44E0-A5D9-9704973D86DF}" destId="{97BF2BE2-CB51-4FCA-87B3-5BA3A77B9770}" srcOrd="0" destOrd="0" presId="urn:microsoft.com/office/officeart/2018/5/layout/IconCircleLabelList"/>
    <dgm:cxn modelId="{7299D7F7-9A92-4B27-849E-EFE873F34C03}" type="presParOf" srcId="{97BF2BE2-CB51-4FCA-87B3-5BA3A77B9770}" destId="{A2DF1B76-1AF9-42C8-821D-419F8BBC5134}" srcOrd="0" destOrd="0" presId="urn:microsoft.com/office/officeart/2018/5/layout/IconCircleLabelList"/>
    <dgm:cxn modelId="{8F8108F7-13AA-44CE-B64E-A1E65BA9BFFC}" type="presParOf" srcId="{97BF2BE2-CB51-4FCA-87B3-5BA3A77B9770}" destId="{41B66723-02C3-44AC-9279-1239A1BDB066}" srcOrd="1" destOrd="0" presId="urn:microsoft.com/office/officeart/2018/5/layout/IconCircleLabelList"/>
    <dgm:cxn modelId="{4E5D542F-7424-4FC2-B3BC-8872409E1D71}" type="presParOf" srcId="{97BF2BE2-CB51-4FCA-87B3-5BA3A77B9770}" destId="{5C591500-33A1-431B-91C0-8DFC7902BC03}" srcOrd="2" destOrd="0" presId="urn:microsoft.com/office/officeart/2018/5/layout/IconCircleLabelList"/>
    <dgm:cxn modelId="{0C5D0261-D57B-4677-B208-27CD278DEFFA}" type="presParOf" srcId="{97BF2BE2-CB51-4FCA-87B3-5BA3A77B9770}" destId="{87D030D6-B582-4514-9FCD-E6BBCADE60B6}" srcOrd="3" destOrd="0" presId="urn:microsoft.com/office/officeart/2018/5/layout/IconCircleLabelList"/>
    <dgm:cxn modelId="{D3A75005-F291-4125-8363-E986778FF415}" type="presParOf" srcId="{C4DDE4E8-6E15-44E0-A5D9-9704973D86DF}" destId="{BD5935AD-F300-4527-B30D-5CFCACE7244B}" srcOrd="1" destOrd="0" presId="urn:microsoft.com/office/officeart/2018/5/layout/IconCircleLabelList"/>
    <dgm:cxn modelId="{11E8BB10-F8CD-46F9-B289-431B9090D40E}" type="presParOf" srcId="{C4DDE4E8-6E15-44E0-A5D9-9704973D86DF}" destId="{9FE6D91D-1DA0-4547-8CEE-3221354671E0}" srcOrd="2" destOrd="0" presId="urn:microsoft.com/office/officeart/2018/5/layout/IconCircleLabelList"/>
    <dgm:cxn modelId="{C75CEC9E-38B8-4E68-97F4-283362996F96}" type="presParOf" srcId="{9FE6D91D-1DA0-4547-8CEE-3221354671E0}" destId="{CAEC179F-8DA4-4EC8-AC6B-0B97A272E7E2}" srcOrd="0" destOrd="0" presId="urn:microsoft.com/office/officeart/2018/5/layout/IconCircleLabelList"/>
    <dgm:cxn modelId="{E3FE16B8-BCAB-4117-B6F9-08A75F096A1D}" type="presParOf" srcId="{9FE6D91D-1DA0-4547-8CEE-3221354671E0}" destId="{960A19F1-9728-44E7-B0D1-D4EC330967CF}" srcOrd="1" destOrd="0" presId="urn:microsoft.com/office/officeart/2018/5/layout/IconCircleLabelList"/>
    <dgm:cxn modelId="{516AFE59-BA7F-4C6D-A5E0-1FA4DAEE6694}" type="presParOf" srcId="{9FE6D91D-1DA0-4547-8CEE-3221354671E0}" destId="{A2893392-C40A-4F06-821F-03C9D1C52614}" srcOrd="2" destOrd="0" presId="urn:microsoft.com/office/officeart/2018/5/layout/IconCircleLabelList"/>
    <dgm:cxn modelId="{C3C6BAD3-D129-4F64-9C5B-D2E586BE2836}" type="presParOf" srcId="{9FE6D91D-1DA0-4547-8CEE-3221354671E0}" destId="{A5E59397-D929-4897-84D7-48E615B2C587}" srcOrd="3" destOrd="0" presId="urn:microsoft.com/office/officeart/2018/5/layout/IconCircleLabelList"/>
    <dgm:cxn modelId="{88B94FA4-A16E-463D-A478-58D8BBCBBB04}" type="presParOf" srcId="{C4DDE4E8-6E15-44E0-A5D9-9704973D86DF}" destId="{9F0C6BFD-0383-4F51-99EE-F8FFD4BB34D9}" srcOrd="3" destOrd="0" presId="urn:microsoft.com/office/officeart/2018/5/layout/IconCircleLabelList"/>
    <dgm:cxn modelId="{986AA16B-BFE8-4437-8797-FE7BCF70A2C1}" type="presParOf" srcId="{C4DDE4E8-6E15-44E0-A5D9-9704973D86DF}" destId="{0CAFEB1E-70E9-4441-A179-63FD4CF64557}" srcOrd="4" destOrd="0" presId="urn:microsoft.com/office/officeart/2018/5/layout/IconCircleLabelList"/>
    <dgm:cxn modelId="{5D11A96F-E441-4BCB-85DD-6E9EDAA6F525}" type="presParOf" srcId="{0CAFEB1E-70E9-4441-A179-63FD4CF64557}" destId="{8DBC3B13-12C1-4883-93A8-AF2C4FAFC089}" srcOrd="0" destOrd="0" presId="urn:microsoft.com/office/officeart/2018/5/layout/IconCircleLabelList"/>
    <dgm:cxn modelId="{3ACF6AC3-CAE1-4CAD-8429-BFDD8E505E87}" type="presParOf" srcId="{0CAFEB1E-70E9-4441-A179-63FD4CF64557}" destId="{FD4F0BD4-78B9-4DBC-97E5-EB0D84A9ED55}" srcOrd="1" destOrd="0" presId="urn:microsoft.com/office/officeart/2018/5/layout/IconCircleLabelList"/>
    <dgm:cxn modelId="{372408C4-ECE3-4006-9C28-092FB5E55A8A}" type="presParOf" srcId="{0CAFEB1E-70E9-4441-A179-63FD4CF64557}" destId="{0EF6B11A-2A9A-4743-8750-6012C9C6A289}" srcOrd="2" destOrd="0" presId="urn:microsoft.com/office/officeart/2018/5/layout/IconCircleLabelList"/>
    <dgm:cxn modelId="{4742BD57-2DBD-46A3-B2E2-9990C45076E4}" type="presParOf" srcId="{0CAFEB1E-70E9-4441-A179-63FD4CF64557}" destId="{0E983482-0EA0-4979-ADB7-26A79897230C}" srcOrd="3" destOrd="0" presId="urn:microsoft.com/office/officeart/2018/5/layout/IconCircleLabelList"/>
    <dgm:cxn modelId="{94C3EC9D-8395-43A2-89DE-EDA85A4011A5}" type="presParOf" srcId="{C4DDE4E8-6E15-44E0-A5D9-9704973D86DF}" destId="{7F8AF9E8-28B2-4273-8E31-7AFEA27C57EF}" srcOrd="5" destOrd="0" presId="urn:microsoft.com/office/officeart/2018/5/layout/IconCircleLabelList"/>
    <dgm:cxn modelId="{F08FCB31-4228-43AD-A381-C46D0EEA10E1}" type="presParOf" srcId="{C4DDE4E8-6E15-44E0-A5D9-9704973D86DF}" destId="{A80C2A89-C9C9-4814-A238-5F9236F4C288}" srcOrd="6" destOrd="0" presId="urn:microsoft.com/office/officeart/2018/5/layout/IconCircleLabelList"/>
    <dgm:cxn modelId="{8244945A-2ED0-4E5F-8521-09BD2A390820}" type="presParOf" srcId="{A80C2A89-C9C9-4814-A238-5F9236F4C288}" destId="{FD52767A-3E79-4DE6-9004-2D559B47F7D8}" srcOrd="0" destOrd="0" presId="urn:microsoft.com/office/officeart/2018/5/layout/IconCircleLabelList"/>
    <dgm:cxn modelId="{FA7B6FE8-395F-4681-B4ED-ECF4A86A21E7}" type="presParOf" srcId="{A80C2A89-C9C9-4814-A238-5F9236F4C288}" destId="{B0EE750C-D117-48D6-9931-385CA4DB16B9}" srcOrd="1" destOrd="0" presId="urn:microsoft.com/office/officeart/2018/5/layout/IconCircleLabelList"/>
    <dgm:cxn modelId="{1D787EC0-06A6-432F-A561-D87943F5E476}" type="presParOf" srcId="{A80C2A89-C9C9-4814-A238-5F9236F4C288}" destId="{4C4C6B1F-E267-4DF1-9B71-F9FE8B30D7C5}" srcOrd="2" destOrd="0" presId="urn:microsoft.com/office/officeart/2018/5/layout/IconCircleLabelList"/>
    <dgm:cxn modelId="{88EAE723-13BD-422E-95B1-270FA50CD055}" type="presParOf" srcId="{A80C2A89-C9C9-4814-A238-5F9236F4C288}" destId="{9B9EA990-0555-4769-BA87-41A0672087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E09AA9-3567-45B5-99C1-D312CED557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C00C00-8D8D-4FB0-84E1-C83CB2D6926B}">
      <dgm:prSet/>
      <dgm:spPr/>
      <dgm:t>
        <a:bodyPr/>
        <a:lstStyle/>
        <a:p>
          <a:pPr>
            <a:defRPr cap="all"/>
          </a:pPr>
          <a:r>
            <a:rPr lang="en-US" b="0" i="0" baseline="0"/>
            <a:t>Kyoto Protocol: Overview of goals and achievements.</a:t>
          </a:r>
          <a:endParaRPr lang="en-US"/>
        </a:p>
      </dgm:t>
    </dgm:pt>
    <dgm:pt modelId="{CBA7BDF7-1970-43FA-8FE7-603C0D7B2E63}" type="parTrans" cxnId="{88A24B95-EA9C-4B58-8BB1-C68AAC2B85D4}">
      <dgm:prSet/>
      <dgm:spPr/>
      <dgm:t>
        <a:bodyPr/>
        <a:lstStyle/>
        <a:p>
          <a:endParaRPr lang="en-US"/>
        </a:p>
      </dgm:t>
    </dgm:pt>
    <dgm:pt modelId="{D3256AA1-CB0D-4291-BCCC-61671DFE08E2}" type="sibTrans" cxnId="{88A24B95-EA9C-4B58-8BB1-C68AAC2B85D4}">
      <dgm:prSet/>
      <dgm:spPr/>
      <dgm:t>
        <a:bodyPr/>
        <a:lstStyle/>
        <a:p>
          <a:endParaRPr lang="en-US"/>
        </a:p>
      </dgm:t>
    </dgm:pt>
    <dgm:pt modelId="{ACECAD85-6421-4E2B-929C-E5142412BD38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Paris Agreement</a:t>
          </a:r>
          <a:endParaRPr lang="en-US" dirty="0"/>
        </a:p>
      </dgm:t>
    </dgm:pt>
    <dgm:pt modelId="{F2F56CF7-C637-4A50-A1F5-3729A6DE3742}" type="parTrans" cxnId="{8182BF8A-824A-4E00-9E10-AF64BC077D03}">
      <dgm:prSet/>
      <dgm:spPr/>
      <dgm:t>
        <a:bodyPr/>
        <a:lstStyle/>
        <a:p>
          <a:endParaRPr lang="en-US"/>
        </a:p>
      </dgm:t>
    </dgm:pt>
    <dgm:pt modelId="{4EA04168-256D-4626-88BB-F0C2EBDFC6D0}" type="sibTrans" cxnId="{8182BF8A-824A-4E00-9E10-AF64BC077D03}">
      <dgm:prSet/>
      <dgm:spPr/>
      <dgm:t>
        <a:bodyPr/>
        <a:lstStyle/>
        <a:p>
          <a:endParaRPr lang="en-US"/>
        </a:p>
      </dgm:t>
    </dgm:pt>
    <dgm:pt modelId="{58072B62-C136-4E69-80EA-B968FA9557C4}">
      <dgm:prSet/>
      <dgm:spPr/>
      <dgm:t>
        <a:bodyPr/>
        <a:lstStyle/>
        <a:p>
          <a:pPr>
            <a:defRPr cap="all"/>
          </a:pPr>
          <a:r>
            <a:rPr lang="en-US" b="0" i="0" baseline="0"/>
            <a:t>Goals: Keeping warming below 2°C.</a:t>
          </a:r>
          <a:endParaRPr lang="en-US"/>
        </a:p>
      </dgm:t>
    </dgm:pt>
    <dgm:pt modelId="{EDC650CF-1FDA-417E-8CB0-3BED2BCD4B14}" type="parTrans" cxnId="{52BB15F7-2B9F-4FDA-B543-3FFB40F224C7}">
      <dgm:prSet/>
      <dgm:spPr/>
      <dgm:t>
        <a:bodyPr/>
        <a:lstStyle/>
        <a:p>
          <a:endParaRPr lang="en-US"/>
        </a:p>
      </dgm:t>
    </dgm:pt>
    <dgm:pt modelId="{C7773BC7-C61A-423C-87FC-218E14A04906}" type="sibTrans" cxnId="{52BB15F7-2B9F-4FDA-B543-3FFB40F224C7}">
      <dgm:prSet/>
      <dgm:spPr/>
      <dgm:t>
        <a:bodyPr/>
        <a:lstStyle/>
        <a:p>
          <a:endParaRPr lang="en-US"/>
        </a:p>
      </dgm:t>
    </dgm:pt>
    <dgm:pt modelId="{886BD2F4-B271-403A-94A2-EFA85AE49F74}">
      <dgm:prSet/>
      <dgm:spPr/>
      <dgm:t>
        <a:bodyPr/>
        <a:lstStyle/>
        <a:p>
          <a:pPr>
            <a:defRPr cap="all"/>
          </a:pPr>
          <a:r>
            <a:rPr lang="en-US" b="0" i="0" baseline="0"/>
            <a:t>Contributions: Each nation's commitment.</a:t>
          </a:r>
          <a:endParaRPr lang="en-US"/>
        </a:p>
      </dgm:t>
    </dgm:pt>
    <dgm:pt modelId="{6529C079-9B40-4BD3-A0C3-0C1FF4454EBD}" type="parTrans" cxnId="{754719AF-9BA2-4F6C-89D2-A56EE1C81EA5}">
      <dgm:prSet/>
      <dgm:spPr/>
      <dgm:t>
        <a:bodyPr/>
        <a:lstStyle/>
        <a:p>
          <a:endParaRPr lang="en-US"/>
        </a:p>
      </dgm:t>
    </dgm:pt>
    <dgm:pt modelId="{024F0072-2B89-47F8-B191-FFA318A6E3D5}" type="sibTrans" cxnId="{754719AF-9BA2-4F6C-89D2-A56EE1C81EA5}">
      <dgm:prSet/>
      <dgm:spPr/>
      <dgm:t>
        <a:bodyPr/>
        <a:lstStyle/>
        <a:p>
          <a:endParaRPr lang="en-US"/>
        </a:p>
      </dgm:t>
    </dgm:pt>
    <dgm:pt modelId="{BA4465CA-1A40-4BEE-88C6-54A76566FC2E}">
      <dgm:prSet/>
      <dgm:spPr/>
      <dgm:t>
        <a:bodyPr/>
        <a:lstStyle/>
        <a:p>
          <a:pPr>
            <a:defRPr cap="all"/>
          </a:pPr>
          <a:r>
            <a:rPr lang="en-US" b="0" i="0" baseline="0"/>
            <a:t>Challenges: Political resistance and accountability.</a:t>
          </a:r>
          <a:endParaRPr lang="en-US"/>
        </a:p>
      </dgm:t>
    </dgm:pt>
    <dgm:pt modelId="{5BC92037-298D-428C-B595-EE29B655FE07}" type="parTrans" cxnId="{360C541D-ACB7-466E-86CF-915FAAAB32A6}">
      <dgm:prSet/>
      <dgm:spPr/>
      <dgm:t>
        <a:bodyPr/>
        <a:lstStyle/>
        <a:p>
          <a:endParaRPr lang="en-US"/>
        </a:p>
      </dgm:t>
    </dgm:pt>
    <dgm:pt modelId="{ADAC079B-FC60-4B12-8787-13C6D2C6C31B}" type="sibTrans" cxnId="{360C541D-ACB7-466E-86CF-915FAAAB32A6}">
      <dgm:prSet/>
      <dgm:spPr/>
      <dgm:t>
        <a:bodyPr/>
        <a:lstStyle/>
        <a:p>
          <a:endParaRPr lang="en-US"/>
        </a:p>
      </dgm:t>
    </dgm:pt>
    <dgm:pt modelId="{29FF48AD-951B-4407-AADD-F058E1E0CD06}">
      <dgm:prSet/>
      <dgm:spPr/>
      <dgm:t>
        <a:bodyPr/>
        <a:lstStyle/>
        <a:p>
          <a:pPr>
            <a:defRPr cap="all"/>
          </a:pPr>
          <a:r>
            <a:rPr lang="en-US" b="0" i="0" baseline="0"/>
            <a:t>Timeline: Evolution of climate agreements from 1990 to present.</a:t>
          </a:r>
          <a:endParaRPr lang="en-US"/>
        </a:p>
      </dgm:t>
    </dgm:pt>
    <dgm:pt modelId="{C4E9B5CD-BA4E-45FE-9AE0-E49B8111BC55}" type="parTrans" cxnId="{F5D73813-3480-4652-B930-AB236D603658}">
      <dgm:prSet/>
      <dgm:spPr/>
      <dgm:t>
        <a:bodyPr/>
        <a:lstStyle/>
        <a:p>
          <a:endParaRPr lang="en-US"/>
        </a:p>
      </dgm:t>
    </dgm:pt>
    <dgm:pt modelId="{CB893EEE-5098-4F30-81EF-9CB566717BF1}" type="sibTrans" cxnId="{F5D73813-3480-4652-B930-AB236D603658}">
      <dgm:prSet/>
      <dgm:spPr/>
      <dgm:t>
        <a:bodyPr/>
        <a:lstStyle/>
        <a:p>
          <a:endParaRPr lang="en-US"/>
        </a:p>
      </dgm:t>
    </dgm:pt>
    <dgm:pt modelId="{50AB1CA6-4CA8-400F-9754-394621930DB4}" type="pres">
      <dgm:prSet presAssocID="{8BE09AA9-3567-45B5-99C1-D312CED557AE}" presName="root" presStyleCnt="0">
        <dgm:presLayoutVars>
          <dgm:dir/>
          <dgm:resizeHandles val="exact"/>
        </dgm:presLayoutVars>
      </dgm:prSet>
      <dgm:spPr/>
    </dgm:pt>
    <dgm:pt modelId="{FC6A4EE2-306E-40A9-A8A2-8F8D6FA71A42}" type="pres">
      <dgm:prSet presAssocID="{C4C00C00-8D8D-4FB0-84E1-C83CB2D6926B}" presName="compNode" presStyleCnt="0"/>
      <dgm:spPr/>
    </dgm:pt>
    <dgm:pt modelId="{7FD8B49B-7C05-4962-9732-C24EA11FD2DF}" type="pres">
      <dgm:prSet presAssocID="{C4C00C00-8D8D-4FB0-84E1-C83CB2D6926B}" presName="iconBgRect" presStyleLbl="bgShp" presStyleIdx="0" presStyleCnt="6"/>
      <dgm:spPr/>
    </dgm:pt>
    <dgm:pt modelId="{54A227FD-9F57-402B-938E-876D85D7099D}" type="pres">
      <dgm:prSet presAssocID="{C4C00C00-8D8D-4FB0-84E1-C83CB2D6926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CEA2F63-3022-41EC-A917-B7D5A38E8DD1}" type="pres">
      <dgm:prSet presAssocID="{C4C00C00-8D8D-4FB0-84E1-C83CB2D6926B}" presName="spaceRect" presStyleCnt="0"/>
      <dgm:spPr/>
    </dgm:pt>
    <dgm:pt modelId="{24A95097-8B20-45CF-A9CB-CEFE6AC7B2C5}" type="pres">
      <dgm:prSet presAssocID="{C4C00C00-8D8D-4FB0-84E1-C83CB2D6926B}" presName="textRect" presStyleLbl="revTx" presStyleIdx="0" presStyleCnt="6">
        <dgm:presLayoutVars>
          <dgm:chMax val="1"/>
          <dgm:chPref val="1"/>
        </dgm:presLayoutVars>
      </dgm:prSet>
      <dgm:spPr/>
    </dgm:pt>
    <dgm:pt modelId="{847FF243-86AD-4F0A-B220-B80E4452BC60}" type="pres">
      <dgm:prSet presAssocID="{D3256AA1-CB0D-4291-BCCC-61671DFE08E2}" presName="sibTrans" presStyleCnt="0"/>
      <dgm:spPr/>
    </dgm:pt>
    <dgm:pt modelId="{78E22850-5DA9-4244-86FC-5B7CFB5FCD48}" type="pres">
      <dgm:prSet presAssocID="{ACECAD85-6421-4E2B-929C-E5142412BD38}" presName="compNode" presStyleCnt="0"/>
      <dgm:spPr/>
    </dgm:pt>
    <dgm:pt modelId="{94A34D9A-8DB2-4738-838A-C67560F2A650}" type="pres">
      <dgm:prSet presAssocID="{ACECAD85-6421-4E2B-929C-E5142412BD38}" presName="iconBgRect" presStyleLbl="bgShp" presStyleIdx="1" presStyleCnt="6"/>
      <dgm:spPr/>
    </dgm:pt>
    <dgm:pt modelId="{FF29F7EC-5135-462F-93C2-170E02159862}" type="pres">
      <dgm:prSet presAssocID="{ACECAD85-6421-4E2B-929C-E5142412BD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F4E531C7-807A-4D69-875A-015671573006}" type="pres">
      <dgm:prSet presAssocID="{ACECAD85-6421-4E2B-929C-E5142412BD38}" presName="spaceRect" presStyleCnt="0"/>
      <dgm:spPr/>
    </dgm:pt>
    <dgm:pt modelId="{91AB9ED3-B2AF-48CA-80F5-EAA4ACA60E85}" type="pres">
      <dgm:prSet presAssocID="{ACECAD85-6421-4E2B-929C-E5142412BD38}" presName="textRect" presStyleLbl="revTx" presStyleIdx="1" presStyleCnt="6">
        <dgm:presLayoutVars>
          <dgm:chMax val="1"/>
          <dgm:chPref val="1"/>
        </dgm:presLayoutVars>
      </dgm:prSet>
      <dgm:spPr/>
    </dgm:pt>
    <dgm:pt modelId="{2704E152-B75E-4E9C-BDCE-447A2857AA44}" type="pres">
      <dgm:prSet presAssocID="{4EA04168-256D-4626-88BB-F0C2EBDFC6D0}" presName="sibTrans" presStyleCnt="0"/>
      <dgm:spPr/>
    </dgm:pt>
    <dgm:pt modelId="{C19DC378-E0D2-45E5-BA40-073B536C0D22}" type="pres">
      <dgm:prSet presAssocID="{58072B62-C136-4E69-80EA-B968FA9557C4}" presName="compNode" presStyleCnt="0"/>
      <dgm:spPr/>
    </dgm:pt>
    <dgm:pt modelId="{F5F9AAAC-8F51-4FA4-A548-1458C8934FBB}" type="pres">
      <dgm:prSet presAssocID="{58072B62-C136-4E69-80EA-B968FA9557C4}" presName="iconBgRect" presStyleLbl="bgShp" presStyleIdx="2" presStyleCnt="6"/>
      <dgm:spPr/>
    </dgm:pt>
    <dgm:pt modelId="{C47A6960-874A-4B6E-BFD3-A6F8C02F7160}" type="pres">
      <dgm:prSet presAssocID="{58072B62-C136-4E69-80EA-B968FA9557C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BF7AF7-6B2E-4283-8962-69EBE4A2CDC2}" type="pres">
      <dgm:prSet presAssocID="{58072B62-C136-4E69-80EA-B968FA9557C4}" presName="spaceRect" presStyleCnt="0"/>
      <dgm:spPr/>
    </dgm:pt>
    <dgm:pt modelId="{FB3C1FFC-2317-4254-8DE4-1D261B5CB53B}" type="pres">
      <dgm:prSet presAssocID="{58072B62-C136-4E69-80EA-B968FA9557C4}" presName="textRect" presStyleLbl="revTx" presStyleIdx="2" presStyleCnt="6">
        <dgm:presLayoutVars>
          <dgm:chMax val="1"/>
          <dgm:chPref val="1"/>
        </dgm:presLayoutVars>
      </dgm:prSet>
      <dgm:spPr/>
    </dgm:pt>
    <dgm:pt modelId="{A12AE38B-2C1C-4889-9487-4A25DEA1335E}" type="pres">
      <dgm:prSet presAssocID="{C7773BC7-C61A-423C-87FC-218E14A04906}" presName="sibTrans" presStyleCnt="0"/>
      <dgm:spPr/>
    </dgm:pt>
    <dgm:pt modelId="{C3D62635-B9AF-46EF-A6C3-A6535250BAA7}" type="pres">
      <dgm:prSet presAssocID="{886BD2F4-B271-403A-94A2-EFA85AE49F74}" presName="compNode" presStyleCnt="0"/>
      <dgm:spPr/>
    </dgm:pt>
    <dgm:pt modelId="{7AC9C065-AD52-4D13-A966-CC5E75104991}" type="pres">
      <dgm:prSet presAssocID="{886BD2F4-B271-403A-94A2-EFA85AE49F74}" presName="iconBgRect" presStyleLbl="bgShp" presStyleIdx="3" presStyleCnt="6"/>
      <dgm:spPr/>
    </dgm:pt>
    <dgm:pt modelId="{C690EDCF-9F3D-4305-965B-912B2C721788}" type="pres">
      <dgm:prSet presAssocID="{886BD2F4-B271-403A-94A2-EFA85AE49F7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903E033-9B65-43BE-8144-8F615CC44525}" type="pres">
      <dgm:prSet presAssocID="{886BD2F4-B271-403A-94A2-EFA85AE49F74}" presName="spaceRect" presStyleCnt="0"/>
      <dgm:spPr/>
    </dgm:pt>
    <dgm:pt modelId="{9992CB14-250E-41A3-93CE-C17B22245DCC}" type="pres">
      <dgm:prSet presAssocID="{886BD2F4-B271-403A-94A2-EFA85AE49F74}" presName="textRect" presStyleLbl="revTx" presStyleIdx="3" presStyleCnt="6">
        <dgm:presLayoutVars>
          <dgm:chMax val="1"/>
          <dgm:chPref val="1"/>
        </dgm:presLayoutVars>
      </dgm:prSet>
      <dgm:spPr/>
    </dgm:pt>
    <dgm:pt modelId="{93778A1E-0C27-4720-9F9C-010DAE5298B7}" type="pres">
      <dgm:prSet presAssocID="{024F0072-2B89-47F8-B191-FFA318A6E3D5}" presName="sibTrans" presStyleCnt="0"/>
      <dgm:spPr/>
    </dgm:pt>
    <dgm:pt modelId="{3EF2DBE2-8FD7-40DF-8258-9AF0CDE47B3A}" type="pres">
      <dgm:prSet presAssocID="{BA4465CA-1A40-4BEE-88C6-54A76566FC2E}" presName="compNode" presStyleCnt="0"/>
      <dgm:spPr/>
    </dgm:pt>
    <dgm:pt modelId="{C89D782C-6672-480D-97C2-B2858D1647BA}" type="pres">
      <dgm:prSet presAssocID="{BA4465CA-1A40-4BEE-88C6-54A76566FC2E}" presName="iconBgRect" presStyleLbl="bgShp" presStyleIdx="4" presStyleCnt="6"/>
      <dgm:spPr/>
    </dgm:pt>
    <dgm:pt modelId="{34F7798B-A1C3-44E1-B863-1837222DE28E}" type="pres">
      <dgm:prSet presAssocID="{BA4465CA-1A40-4BEE-88C6-54A76566FC2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AC66D3D1-AE0A-4644-971D-CC1935D6385A}" type="pres">
      <dgm:prSet presAssocID="{BA4465CA-1A40-4BEE-88C6-54A76566FC2E}" presName="spaceRect" presStyleCnt="0"/>
      <dgm:spPr/>
    </dgm:pt>
    <dgm:pt modelId="{7BF8597A-8658-4325-8467-DF7DF976358E}" type="pres">
      <dgm:prSet presAssocID="{BA4465CA-1A40-4BEE-88C6-54A76566FC2E}" presName="textRect" presStyleLbl="revTx" presStyleIdx="4" presStyleCnt="6">
        <dgm:presLayoutVars>
          <dgm:chMax val="1"/>
          <dgm:chPref val="1"/>
        </dgm:presLayoutVars>
      </dgm:prSet>
      <dgm:spPr/>
    </dgm:pt>
    <dgm:pt modelId="{488FBF54-D1B3-4382-861A-F4E73ECAA248}" type="pres">
      <dgm:prSet presAssocID="{ADAC079B-FC60-4B12-8787-13C6D2C6C31B}" presName="sibTrans" presStyleCnt="0"/>
      <dgm:spPr/>
    </dgm:pt>
    <dgm:pt modelId="{A784EE7E-168B-4D0B-97BE-53001748856F}" type="pres">
      <dgm:prSet presAssocID="{29FF48AD-951B-4407-AADD-F058E1E0CD06}" presName="compNode" presStyleCnt="0"/>
      <dgm:spPr/>
    </dgm:pt>
    <dgm:pt modelId="{7F630120-B354-438A-971E-169460C7E408}" type="pres">
      <dgm:prSet presAssocID="{29FF48AD-951B-4407-AADD-F058E1E0CD06}" presName="iconBgRect" presStyleLbl="bgShp" presStyleIdx="5" presStyleCnt="6"/>
      <dgm:spPr/>
    </dgm:pt>
    <dgm:pt modelId="{542EF4BE-B62D-4888-8ECF-28611D4A79F7}" type="pres">
      <dgm:prSet presAssocID="{29FF48AD-951B-4407-AADD-F058E1E0CD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FF8BA88-1B87-47B7-929C-242D2BF4D7E5}" type="pres">
      <dgm:prSet presAssocID="{29FF48AD-951B-4407-AADD-F058E1E0CD06}" presName="spaceRect" presStyleCnt="0"/>
      <dgm:spPr/>
    </dgm:pt>
    <dgm:pt modelId="{5CF7AD8A-892E-4664-AD61-60C43FB7C570}" type="pres">
      <dgm:prSet presAssocID="{29FF48AD-951B-4407-AADD-F058E1E0CD0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99CC905-5006-44FE-A1BC-1C23964B430F}" type="presOf" srcId="{58072B62-C136-4E69-80EA-B968FA9557C4}" destId="{FB3C1FFC-2317-4254-8DE4-1D261B5CB53B}" srcOrd="0" destOrd="0" presId="urn:microsoft.com/office/officeart/2018/5/layout/IconCircleLabelList"/>
    <dgm:cxn modelId="{85EE2506-2468-4F57-AB23-270A8AAE38D5}" type="presOf" srcId="{886BD2F4-B271-403A-94A2-EFA85AE49F74}" destId="{9992CB14-250E-41A3-93CE-C17B22245DCC}" srcOrd="0" destOrd="0" presId="urn:microsoft.com/office/officeart/2018/5/layout/IconCircleLabelList"/>
    <dgm:cxn modelId="{5128340A-9EC3-438D-9939-3E7C325684F0}" type="presOf" srcId="{C4C00C00-8D8D-4FB0-84E1-C83CB2D6926B}" destId="{24A95097-8B20-45CF-A9CB-CEFE6AC7B2C5}" srcOrd="0" destOrd="0" presId="urn:microsoft.com/office/officeart/2018/5/layout/IconCircleLabelList"/>
    <dgm:cxn modelId="{D2B8D70F-795F-4F3F-88BD-7F7D247B3860}" type="presOf" srcId="{8BE09AA9-3567-45B5-99C1-D312CED557AE}" destId="{50AB1CA6-4CA8-400F-9754-394621930DB4}" srcOrd="0" destOrd="0" presId="urn:microsoft.com/office/officeart/2018/5/layout/IconCircleLabelList"/>
    <dgm:cxn modelId="{F5D73813-3480-4652-B930-AB236D603658}" srcId="{8BE09AA9-3567-45B5-99C1-D312CED557AE}" destId="{29FF48AD-951B-4407-AADD-F058E1E0CD06}" srcOrd="5" destOrd="0" parTransId="{C4E9B5CD-BA4E-45FE-9AE0-E49B8111BC55}" sibTransId="{CB893EEE-5098-4F30-81EF-9CB566717BF1}"/>
    <dgm:cxn modelId="{360C541D-ACB7-466E-86CF-915FAAAB32A6}" srcId="{8BE09AA9-3567-45B5-99C1-D312CED557AE}" destId="{BA4465CA-1A40-4BEE-88C6-54A76566FC2E}" srcOrd="4" destOrd="0" parTransId="{5BC92037-298D-428C-B595-EE29B655FE07}" sibTransId="{ADAC079B-FC60-4B12-8787-13C6D2C6C31B}"/>
    <dgm:cxn modelId="{8182BF8A-824A-4E00-9E10-AF64BC077D03}" srcId="{8BE09AA9-3567-45B5-99C1-D312CED557AE}" destId="{ACECAD85-6421-4E2B-929C-E5142412BD38}" srcOrd="1" destOrd="0" parTransId="{F2F56CF7-C637-4A50-A1F5-3729A6DE3742}" sibTransId="{4EA04168-256D-4626-88BB-F0C2EBDFC6D0}"/>
    <dgm:cxn modelId="{C47B4A91-0D12-4476-9C1E-70ADD869D0D2}" type="presOf" srcId="{29FF48AD-951B-4407-AADD-F058E1E0CD06}" destId="{5CF7AD8A-892E-4664-AD61-60C43FB7C570}" srcOrd="0" destOrd="0" presId="urn:microsoft.com/office/officeart/2018/5/layout/IconCircleLabelList"/>
    <dgm:cxn modelId="{88A24B95-EA9C-4B58-8BB1-C68AAC2B85D4}" srcId="{8BE09AA9-3567-45B5-99C1-D312CED557AE}" destId="{C4C00C00-8D8D-4FB0-84E1-C83CB2D6926B}" srcOrd="0" destOrd="0" parTransId="{CBA7BDF7-1970-43FA-8FE7-603C0D7B2E63}" sibTransId="{D3256AA1-CB0D-4291-BCCC-61671DFE08E2}"/>
    <dgm:cxn modelId="{754719AF-9BA2-4F6C-89D2-A56EE1C81EA5}" srcId="{8BE09AA9-3567-45B5-99C1-D312CED557AE}" destId="{886BD2F4-B271-403A-94A2-EFA85AE49F74}" srcOrd="3" destOrd="0" parTransId="{6529C079-9B40-4BD3-A0C3-0C1FF4454EBD}" sibTransId="{024F0072-2B89-47F8-B191-FFA318A6E3D5}"/>
    <dgm:cxn modelId="{5B2B07C5-3361-4E0F-843A-B29E92A10565}" type="presOf" srcId="{BA4465CA-1A40-4BEE-88C6-54A76566FC2E}" destId="{7BF8597A-8658-4325-8467-DF7DF976358E}" srcOrd="0" destOrd="0" presId="urn:microsoft.com/office/officeart/2018/5/layout/IconCircleLabelList"/>
    <dgm:cxn modelId="{A22FFDE9-D195-49AD-9EC5-45FB299CBD92}" type="presOf" srcId="{ACECAD85-6421-4E2B-929C-E5142412BD38}" destId="{91AB9ED3-B2AF-48CA-80F5-EAA4ACA60E85}" srcOrd="0" destOrd="0" presId="urn:microsoft.com/office/officeart/2018/5/layout/IconCircleLabelList"/>
    <dgm:cxn modelId="{52BB15F7-2B9F-4FDA-B543-3FFB40F224C7}" srcId="{8BE09AA9-3567-45B5-99C1-D312CED557AE}" destId="{58072B62-C136-4E69-80EA-B968FA9557C4}" srcOrd="2" destOrd="0" parTransId="{EDC650CF-1FDA-417E-8CB0-3BED2BCD4B14}" sibTransId="{C7773BC7-C61A-423C-87FC-218E14A04906}"/>
    <dgm:cxn modelId="{BA094D85-0B48-45B9-A4C2-F0C8D97B2AFF}" type="presParOf" srcId="{50AB1CA6-4CA8-400F-9754-394621930DB4}" destId="{FC6A4EE2-306E-40A9-A8A2-8F8D6FA71A42}" srcOrd="0" destOrd="0" presId="urn:microsoft.com/office/officeart/2018/5/layout/IconCircleLabelList"/>
    <dgm:cxn modelId="{03B66D70-8A19-4CE8-9141-D2E718068D9E}" type="presParOf" srcId="{FC6A4EE2-306E-40A9-A8A2-8F8D6FA71A42}" destId="{7FD8B49B-7C05-4962-9732-C24EA11FD2DF}" srcOrd="0" destOrd="0" presId="urn:microsoft.com/office/officeart/2018/5/layout/IconCircleLabelList"/>
    <dgm:cxn modelId="{D4F5C65F-2E85-40E9-BF19-2223D7F138C6}" type="presParOf" srcId="{FC6A4EE2-306E-40A9-A8A2-8F8D6FA71A42}" destId="{54A227FD-9F57-402B-938E-876D85D7099D}" srcOrd="1" destOrd="0" presId="urn:microsoft.com/office/officeart/2018/5/layout/IconCircleLabelList"/>
    <dgm:cxn modelId="{2C51B51B-29E9-4B36-BB29-9E84100E69EB}" type="presParOf" srcId="{FC6A4EE2-306E-40A9-A8A2-8F8D6FA71A42}" destId="{2CEA2F63-3022-41EC-A917-B7D5A38E8DD1}" srcOrd="2" destOrd="0" presId="urn:microsoft.com/office/officeart/2018/5/layout/IconCircleLabelList"/>
    <dgm:cxn modelId="{12EA45B4-A765-402D-A8F5-4F94DC2FF2BA}" type="presParOf" srcId="{FC6A4EE2-306E-40A9-A8A2-8F8D6FA71A42}" destId="{24A95097-8B20-45CF-A9CB-CEFE6AC7B2C5}" srcOrd="3" destOrd="0" presId="urn:microsoft.com/office/officeart/2018/5/layout/IconCircleLabelList"/>
    <dgm:cxn modelId="{5F4C820F-B175-4BF2-BF49-75B9B213ACA5}" type="presParOf" srcId="{50AB1CA6-4CA8-400F-9754-394621930DB4}" destId="{847FF243-86AD-4F0A-B220-B80E4452BC60}" srcOrd="1" destOrd="0" presId="urn:microsoft.com/office/officeart/2018/5/layout/IconCircleLabelList"/>
    <dgm:cxn modelId="{BB4E245D-5A25-4806-8A3D-A8C8FDDCCC8D}" type="presParOf" srcId="{50AB1CA6-4CA8-400F-9754-394621930DB4}" destId="{78E22850-5DA9-4244-86FC-5B7CFB5FCD48}" srcOrd="2" destOrd="0" presId="urn:microsoft.com/office/officeart/2018/5/layout/IconCircleLabelList"/>
    <dgm:cxn modelId="{AE0E250B-8487-477E-A844-EBD380892D17}" type="presParOf" srcId="{78E22850-5DA9-4244-86FC-5B7CFB5FCD48}" destId="{94A34D9A-8DB2-4738-838A-C67560F2A650}" srcOrd="0" destOrd="0" presId="urn:microsoft.com/office/officeart/2018/5/layout/IconCircleLabelList"/>
    <dgm:cxn modelId="{BC1074F4-C59D-410D-9A76-AE0A9D353D7B}" type="presParOf" srcId="{78E22850-5DA9-4244-86FC-5B7CFB5FCD48}" destId="{FF29F7EC-5135-462F-93C2-170E02159862}" srcOrd="1" destOrd="0" presId="urn:microsoft.com/office/officeart/2018/5/layout/IconCircleLabelList"/>
    <dgm:cxn modelId="{D1F2373A-CB5C-4617-9261-3DC3F81A7A6E}" type="presParOf" srcId="{78E22850-5DA9-4244-86FC-5B7CFB5FCD48}" destId="{F4E531C7-807A-4D69-875A-015671573006}" srcOrd="2" destOrd="0" presId="urn:microsoft.com/office/officeart/2018/5/layout/IconCircleLabelList"/>
    <dgm:cxn modelId="{2C7F5511-BAD5-46B5-B2BE-C26002ABFDCE}" type="presParOf" srcId="{78E22850-5DA9-4244-86FC-5B7CFB5FCD48}" destId="{91AB9ED3-B2AF-48CA-80F5-EAA4ACA60E85}" srcOrd="3" destOrd="0" presId="urn:microsoft.com/office/officeart/2018/5/layout/IconCircleLabelList"/>
    <dgm:cxn modelId="{ECF6427D-D058-4610-A777-B246ED9EB8C0}" type="presParOf" srcId="{50AB1CA6-4CA8-400F-9754-394621930DB4}" destId="{2704E152-B75E-4E9C-BDCE-447A2857AA44}" srcOrd="3" destOrd="0" presId="urn:microsoft.com/office/officeart/2018/5/layout/IconCircleLabelList"/>
    <dgm:cxn modelId="{D33B847D-37AB-4164-AEBD-3258F631F59D}" type="presParOf" srcId="{50AB1CA6-4CA8-400F-9754-394621930DB4}" destId="{C19DC378-E0D2-45E5-BA40-073B536C0D22}" srcOrd="4" destOrd="0" presId="urn:microsoft.com/office/officeart/2018/5/layout/IconCircleLabelList"/>
    <dgm:cxn modelId="{728F2B57-1CCA-4E0E-A0C0-B799436A25A2}" type="presParOf" srcId="{C19DC378-E0D2-45E5-BA40-073B536C0D22}" destId="{F5F9AAAC-8F51-4FA4-A548-1458C8934FBB}" srcOrd="0" destOrd="0" presId="urn:microsoft.com/office/officeart/2018/5/layout/IconCircleLabelList"/>
    <dgm:cxn modelId="{78E9678F-A380-4D1C-9931-6CCA8440CA69}" type="presParOf" srcId="{C19DC378-E0D2-45E5-BA40-073B536C0D22}" destId="{C47A6960-874A-4B6E-BFD3-A6F8C02F7160}" srcOrd="1" destOrd="0" presId="urn:microsoft.com/office/officeart/2018/5/layout/IconCircleLabelList"/>
    <dgm:cxn modelId="{AEFE3DFA-FB7D-4462-9296-90F3EEA2E7A2}" type="presParOf" srcId="{C19DC378-E0D2-45E5-BA40-073B536C0D22}" destId="{67BF7AF7-6B2E-4283-8962-69EBE4A2CDC2}" srcOrd="2" destOrd="0" presId="urn:microsoft.com/office/officeart/2018/5/layout/IconCircleLabelList"/>
    <dgm:cxn modelId="{31E22E2F-199E-4EA1-978E-114319DF4953}" type="presParOf" srcId="{C19DC378-E0D2-45E5-BA40-073B536C0D22}" destId="{FB3C1FFC-2317-4254-8DE4-1D261B5CB53B}" srcOrd="3" destOrd="0" presId="urn:microsoft.com/office/officeart/2018/5/layout/IconCircleLabelList"/>
    <dgm:cxn modelId="{FC7898C5-ED4D-46B9-8C87-554FE90D6011}" type="presParOf" srcId="{50AB1CA6-4CA8-400F-9754-394621930DB4}" destId="{A12AE38B-2C1C-4889-9487-4A25DEA1335E}" srcOrd="5" destOrd="0" presId="urn:microsoft.com/office/officeart/2018/5/layout/IconCircleLabelList"/>
    <dgm:cxn modelId="{6F51A28D-7A43-480C-94F1-EED7FCB28E3B}" type="presParOf" srcId="{50AB1CA6-4CA8-400F-9754-394621930DB4}" destId="{C3D62635-B9AF-46EF-A6C3-A6535250BAA7}" srcOrd="6" destOrd="0" presId="urn:microsoft.com/office/officeart/2018/5/layout/IconCircleLabelList"/>
    <dgm:cxn modelId="{0B5EC822-942E-4852-A2F7-79CF38DDAE34}" type="presParOf" srcId="{C3D62635-B9AF-46EF-A6C3-A6535250BAA7}" destId="{7AC9C065-AD52-4D13-A966-CC5E75104991}" srcOrd="0" destOrd="0" presId="urn:microsoft.com/office/officeart/2018/5/layout/IconCircleLabelList"/>
    <dgm:cxn modelId="{429D6DDE-4106-4865-9F2F-D85562BEBB13}" type="presParOf" srcId="{C3D62635-B9AF-46EF-A6C3-A6535250BAA7}" destId="{C690EDCF-9F3D-4305-965B-912B2C721788}" srcOrd="1" destOrd="0" presId="urn:microsoft.com/office/officeart/2018/5/layout/IconCircleLabelList"/>
    <dgm:cxn modelId="{E5663B41-2E53-4D89-AC8F-14675491F9B9}" type="presParOf" srcId="{C3D62635-B9AF-46EF-A6C3-A6535250BAA7}" destId="{C903E033-9B65-43BE-8144-8F615CC44525}" srcOrd="2" destOrd="0" presId="urn:microsoft.com/office/officeart/2018/5/layout/IconCircleLabelList"/>
    <dgm:cxn modelId="{40777D0D-CE52-4DC3-B783-15EE6FA61B27}" type="presParOf" srcId="{C3D62635-B9AF-46EF-A6C3-A6535250BAA7}" destId="{9992CB14-250E-41A3-93CE-C17B22245DCC}" srcOrd="3" destOrd="0" presId="urn:microsoft.com/office/officeart/2018/5/layout/IconCircleLabelList"/>
    <dgm:cxn modelId="{CFB9D056-7ACB-4E4D-9E64-62F97DAF2DE9}" type="presParOf" srcId="{50AB1CA6-4CA8-400F-9754-394621930DB4}" destId="{93778A1E-0C27-4720-9F9C-010DAE5298B7}" srcOrd="7" destOrd="0" presId="urn:microsoft.com/office/officeart/2018/5/layout/IconCircleLabelList"/>
    <dgm:cxn modelId="{95EF9AE6-0449-4E90-AE64-6D37BFD54E3B}" type="presParOf" srcId="{50AB1CA6-4CA8-400F-9754-394621930DB4}" destId="{3EF2DBE2-8FD7-40DF-8258-9AF0CDE47B3A}" srcOrd="8" destOrd="0" presId="urn:microsoft.com/office/officeart/2018/5/layout/IconCircleLabelList"/>
    <dgm:cxn modelId="{AFEDDA66-12BA-4602-B429-EA8D3AFDD795}" type="presParOf" srcId="{3EF2DBE2-8FD7-40DF-8258-9AF0CDE47B3A}" destId="{C89D782C-6672-480D-97C2-B2858D1647BA}" srcOrd="0" destOrd="0" presId="urn:microsoft.com/office/officeart/2018/5/layout/IconCircleLabelList"/>
    <dgm:cxn modelId="{76B393DC-B7B2-4886-A607-8F321419D104}" type="presParOf" srcId="{3EF2DBE2-8FD7-40DF-8258-9AF0CDE47B3A}" destId="{34F7798B-A1C3-44E1-B863-1837222DE28E}" srcOrd="1" destOrd="0" presId="urn:microsoft.com/office/officeart/2018/5/layout/IconCircleLabelList"/>
    <dgm:cxn modelId="{A2E22B92-BD5E-425A-8121-811CEB337E56}" type="presParOf" srcId="{3EF2DBE2-8FD7-40DF-8258-9AF0CDE47B3A}" destId="{AC66D3D1-AE0A-4644-971D-CC1935D6385A}" srcOrd="2" destOrd="0" presId="urn:microsoft.com/office/officeart/2018/5/layout/IconCircleLabelList"/>
    <dgm:cxn modelId="{33F22E86-D471-4FE6-ABF9-7847DB4B7310}" type="presParOf" srcId="{3EF2DBE2-8FD7-40DF-8258-9AF0CDE47B3A}" destId="{7BF8597A-8658-4325-8467-DF7DF976358E}" srcOrd="3" destOrd="0" presId="urn:microsoft.com/office/officeart/2018/5/layout/IconCircleLabelList"/>
    <dgm:cxn modelId="{BE7BDD8D-18F6-4D6D-8210-75B26921CC52}" type="presParOf" srcId="{50AB1CA6-4CA8-400F-9754-394621930DB4}" destId="{488FBF54-D1B3-4382-861A-F4E73ECAA248}" srcOrd="9" destOrd="0" presId="urn:microsoft.com/office/officeart/2018/5/layout/IconCircleLabelList"/>
    <dgm:cxn modelId="{C9561203-A986-423E-BDCD-B09432E3A5FB}" type="presParOf" srcId="{50AB1CA6-4CA8-400F-9754-394621930DB4}" destId="{A784EE7E-168B-4D0B-97BE-53001748856F}" srcOrd="10" destOrd="0" presId="urn:microsoft.com/office/officeart/2018/5/layout/IconCircleLabelList"/>
    <dgm:cxn modelId="{B5EAC107-49D4-4F91-943D-4E4BDAD4BF3D}" type="presParOf" srcId="{A784EE7E-168B-4D0B-97BE-53001748856F}" destId="{7F630120-B354-438A-971E-169460C7E408}" srcOrd="0" destOrd="0" presId="urn:microsoft.com/office/officeart/2018/5/layout/IconCircleLabelList"/>
    <dgm:cxn modelId="{B26D8C67-3AAB-4739-8C54-169D52478930}" type="presParOf" srcId="{A784EE7E-168B-4D0B-97BE-53001748856F}" destId="{542EF4BE-B62D-4888-8ECF-28611D4A79F7}" srcOrd="1" destOrd="0" presId="urn:microsoft.com/office/officeart/2018/5/layout/IconCircleLabelList"/>
    <dgm:cxn modelId="{0DCF7D7A-700E-4FAE-9652-ABD4F2B3BCFF}" type="presParOf" srcId="{A784EE7E-168B-4D0B-97BE-53001748856F}" destId="{1FF8BA88-1B87-47B7-929C-242D2BF4D7E5}" srcOrd="2" destOrd="0" presId="urn:microsoft.com/office/officeart/2018/5/layout/IconCircleLabelList"/>
    <dgm:cxn modelId="{95A3BB5F-AB57-4BA8-9B94-B345084C69D8}" type="presParOf" srcId="{A784EE7E-168B-4D0B-97BE-53001748856F}" destId="{5CF7AD8A-892E-4664-AD61-60C43FB7C5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C3B0FA-CC4D-4741-BD06-BF09E01887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067BD61-F666-48EC-AD0A-F6E91808A44A}">
      <dgm:prSet/>
      <dgm:spPr/>
      <dgm:t>
        <a:bodyPr/>
        <a:lstStyle/>
        <a:p>
          <a:r>
            <a:rPr lang="en-US" b="0" i="0" baseline="0"/>
            <a:t>Renewable Energy: Growth of solar, wind, and hydroelectric energy production.</a:t>
          </a:r>
          <a:endParaRPr lang="en-US"/>
        </a:p>
      </dgm:t>
    </dgm:pt>
    <dgm:pt modelId="{88C2CF00-34E3-4D0C-B0A4-4B7C9B04F6CF}" type="parTrans" cxnId="{8CB25885-C7FB-4BC1-AFB7-89C9E8C3F0F7}">
      <dgm:prSet/>
      <dgm:spPr/>
      <dgm:t>
        <a:bodyPr/>
        <a:lstStyle/>
        <a:p>
          <a:endParaRPr lang="en-US"/>
        </a:p>
      </dgm:t>
    </dgm:pt>
    <dgm:pt modelId="{4D6FD835-B9CD-4FD8-B1B4-FC5E4796F15A}" type="sibTrans" cxnId="{8CB25885-C7FB-4BC1-AFB7-89C9E8C3F0F7}">
      <dgm:prSet/>
      <dgm:spPr/>
      <dgm:t>
        <a:bodyPr/>
        <a:lstStyle/>
        <a:p>
          <a:endParaRPr lang="en-US"/>
        </a:p>
      </dgm:t>
    </dgm:pt>
    <dgm:pt modelId="{4CE54B96-04F7-4E9C-A91F-11937DF7B0AF}">
      <dgm:prSet/>
      <dgm:spPr/>
      <dgm:t>
        <a:bodyPr/>
        <a:lstStyle/>
        <a:p>
          <a:r>
            <a:rPr lang="en-US" b="0" i="0" baseline="0"/>
            <a:t>Efficiency Improvements: Examples in buildings, appliances, and industries.</a:t>
          </a:r>
          <a:endParaRPr lang="en-US"/>
        </a:p>
      </dgm:t>
    </dgm:pt>
    <dgm:pt modelId="{F1FAFBF9-0872-4A86-A2AF-40BF41419B69}" type="parTrans" cxnId="{83F659F1-0E18-4D69-BC40-88A4D282808A}">
      <dgm:prSet/>
      <dgm:spPr/>
      <dgm:t>
        <a:bodyPr/>
        <a:lstStyle/>
        <a:p>
          <a:endParaRPr lang="en-US"/>
        </a:p>
      </dgm:t>
    </dgm:pt>
    <dgm:pt modelId="{7566DFA2-7E71-432A-9FC1-F9AFFF6C3F25}" type="sibTrans" cxnId="{83F659F1-0E18-4D69-BC40-88A4D282808A}">
      <dgm:prSet/>
      <dgm:spPr/>
      <dgm:t>
        <a:bodyPr/>
        <a:lstStyle/>
        <a:p>
          <a:endParaRPr lang="en-US"/>
        </a:p>
      </dgm:t>
    </dgm:pt>
    <dgm:pt modelId="{33FB4987-BA39-4190-B1F3-D4B0BF0813D7}">
      <dgm:prSet/>
      <dgm:spPr/>
      <dgm:t>
        <a:bodyPr/>
        <a:lstStyle/>
        <a:p>
          <a:r>
            <a:rPr lang="en-US" b="0" i="0" baseline="0"/>
            <a:t>Carbon Capture: Innovations and scalability challenges.</a:t>
          </a:r>
          <a:endParaRPr lang="en-US"/>
        </a:p>
      </dgm:t>
    </dgm:pt>
    <dgm:pt modelId="{580D2148-14D9-45B4-AF97-BC253348E9F6}" type="parTrans" cxnId="{18D6A916-F260-458B-898E-8B119B111365}">
      <dgm:prSet/>
      <dgm:spPr/>
      <dgm:t>
        <a:bodyPr/>
        <a:lstStyle/>
        <a:p>
          <a:endParaRPr lang="en-US"/>
        </a:p>
      </dgm:t>
    </dgm:pt>
    <dgm:pt modelId="{BAED5F5B-3C98-4BE9-A240-B8FC70BA4B1F}" type="sibTrans" cxnId="{18D6A916-F260-458B-898E-8B119B111365}">
      <dgm:prSet/>
      <dgm:spPr/>
      <dgm:t>
        <a:bodyPr/>
        <a:lstStyle/>
        <a:p>
          <a:endParaRPr lang="en-US"/>
        </a:p>
      </dgm:t>
    </dgm:pt>
    <dgm:pt modelId="{059C8CA4-1189-485F-8466-F63DA6097C48}">
      <dgm:prSet/>
      <dgm:spPr/>
      <dgm:t>
        <a:bodyPr/>
        <a:lstStyle/>
        <a:p>
          <a:r>
            <a:rPr lang="en-US" b="0" i="0" baseline="0"/>
            <a:t>Success Stories: Germany's renewable energy progress.</a:t>
          </a:r>
          <a:endParaRPr lang="en-US"/>
        </a:p>
      </dgm:t>
    </dgm:pt>
    <dgm:pt modelId="{5BA2C695-5BFE-441F-8248-801B1B17B779}" type="parTrans" cxnId="{723B1EA9-2D7A-494A-9FC1-CF90F0AEC671}">
      <dgm:prSet/>
      <dgm:spPr/>
      <dgm:t>
        <a:bodyPr/>
        <a:lstStyle/>
        <a:p>
          <a:endParaRPr lang="en-US"/>
        </a:p>
      </dgm:t>
    </dgm:pt>
    <dgm:pt modelId="{F0525F8C-C699-45F5-8D91-99898B962BFD}" type="sibTrans" cxnId="{723B1EA9-2D7A-494A-9FC1-CF90F0AEC671}">
      <dgm:prSet/>
      <dgm:spPr/>
      <dgm:t>
        <a:bodyPr/>
        <a:lstStyle/>
        <a:p>
          <a:endParaRPr lang="en-US"/>
        </a:p>
      </dgm:t>
    </dgm:pt>
    <dgm:pt modelId="{E9C52989-E704-4835-8D3F-59B634E217B0}" type="pres">
      <dgm:prSet presAssocID="{6DC3B0FA-CC4D-4741-BD06-BF09E0188717}" presName="root" presStyleCnt="0">
        <dgm:presLayoutVars>
          <dgm:dir/>
          <dgm:resizeHandles val="exact"/>
        </dgm:presLayoutVars>
      </dgm:prSet>
      <dgm:spPr/>
    </dgm:pt>
    <dgm:pt modelId="{19D43A52-679E-49BD-A105-1EC238306584}" type="pres">
      <dgm:prSet presAssocID="{A067BD61-F666-48EC-AD0A-F6E91808A44A}" presName="compNode" presStyleCnt="0"/>
      <dgm:spPr/>
    </dgm:pt>
    <dgm:pt modelId="{B131A84C-42A4-4AA6-93CC-FDD86EF2268B}" type="pres">
      <dgm:prSet presAssocID="{A067BD61-F666-48EC-AD0A-F6E91808A44A}" presName="bgRect" presStyleLbl="bgShp" presStyleIdx="0" presStyleCnt="4"/>
      <dgm:spPr/>
    </dgm:pt>
    <dgm:pt modelId="{123305BB-7BFE-49F1-B62B-DDE92BE91D1E}" type="pres">
      <dgm:prSet presAssocID="{A067BD61-F666-48EC-AD0A-F6E91808A4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7EB5C063-45DC-474D-82C7-0DEBF5198246}" type="pres">
      <dgm:prSet presAssocID="{A067BD61-F666-48EC-AD0A-F6E91808A44A}" presName="spaceRect" presStyleCnt="0"/>
      <dgm:spPr/>
    </dgm:pt>
    <dgm:pt modelId="{8792E22C-9816-47B7-8A3F-810FF01E2152}" type="pres">
      <dgm:prSet presAssocID="{A067BD61-F666-48EC-AD0A-F6E91808A44A}" presName="parTx" presStyleLbl="revTx" presStyleIdx="0" presStyleCnt="4">
        <dgm:presLayoutVars>
          <dgm:chMax val="0"/>
          <dgm:chPref val="0"/>
        </dgm:presLayoutVars>
      </dgm:prSet>
      <dgm:spPr/>
    </dgm:pt>
    <dgm:pt modelId="{257BF7B3-7731-4C42-A9C7-DE3E265E8377}" type="pres">
      <dgm:prSet presAssocID="{4D6FD835-B9CD-4FD8-B1B4-FC5E4796F15A}" presName="sibTrans" presStyleCnt="0"/>
      <dgm:spPr/>
    </dgm:pt>
    <dgm:pt modelId="{E2DF9A79-5338-4AFE-B750-503C7C48F02A}" type="pres">
      <dgm:prSet presAssocID="{4CE54B96-04F7-4E9C-A91F-11937DF7B0AF}" presName="compNode" presStyleCnt="0"/>
      <dgm:spPr/>
    </dgm:pt>
    <dgm:pt modelId="{6F939DF3-7454-498A-B444-3613D06645B1}" type="pres">
      <dgm:prSet presAssocID="{4CE54B96-04F7-4E9C-A91F-11937DF7B0AF}" presName="bgRect" presStyleLbl="bgShp" presStyleIdx="1" presStyleCnt="4"/>
      <dgm:spPr/>
    </dgm:pt>
    <dgm:pt modelId="{CB3B6BF7-A71B-4804-ABE1-882A1959ABF6}" type="pres">
      <dgm:prSet presAssocID="{4CE54B96-04F7-4E9C-A91F-11937DF7B0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6DA1BDE-3170-424F-8A5E-C5A5FD463B75}" type="pres">
      <dgm:prSet presAssocID="{4CE54B96-04F7-4E9C-A91F-11937DF7B0AF}" presName="spaceRect" presStyleCnt="0"/>
      <dgm:spPr/>
    </dgm:pt>
    <dgm:pt modelId="{B780A5C8-77BF-4D78-9868-4CD6EE9E37DD}" type="pres">
      <dgm:prSet presAssocID="{4CE54B96-04F7-4E9C-A91F-11937DF7B0AF}" presName="parTx" presStyleLbl="revTx" presStyleIdx="1" presStyleCnt="4">
        <dgm:presLayoutVars>
          <dgm:chMax val="0"/>
          <dgm:chPref val="0"/>
        </dgm:presLayoutVars>
      </dgm:prSet>
      <dgm:spPr/>
    </dgm:pt>
    <dgm:pt modelId="{B3791FDA-5341-4937-B68D-6B7237A53946}" type="pres">
      <dgm:prSet presAssocID="{7566DFA2-7E71-432A-9FC1-F9AFFF6C3F25}" presName="sibTrans" presStyleCnt="0"/>
      <dgm:spPr/>
    </dgm:pt>
    <dgm:pt modelId="{C13442BD-5060-4B2B-BDDD-E02F3B98F84F}" type="pres">
      <dgm:prSet presAssocID="{33FB4987-BA39-4190-B1F3-D4B0BF0813D7}" presName="compNode" presStyleCnt="0"/>
      <dgm:spPr/>
    </dgm:pt>
    <dgm:pt modelId="{E6C477AA-3EDB-455C-9702-52FBAADA9793}" type="pres">
      <dgm:prSet presAssocID="{33FB4987-BA39-4190-B1F3-D4B0BF0813D7}" presName="bgRect" presStyleLbl="bgShp" presStyleIdx="2" presStyleCnt="4"/>
      <dgm:spPr/>
    </dgm:pt>
    <dgm:pt modelId="{FCBEFA50-ED29-42BC-B355-DE392B1D97CF}" type="pres">
      <dgm:prSet presAssocID="{33FB4987-BA39-4190-B1F3-D4B0BF0813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7BF05C48-50BE-453D-B49D-BFEE1886D78F}" type="pres">
      <dgm:prSet presAssocID="{33FB4987-BA39-4190-B1F3-D4B0BF0813D7}" presName="spaceRect" presStyleCnt="0"/>
      <dgm:spPr/>
    </dgm:pt>
    <dgm:pt modelId="{B77DB243-B843-40EE-9027-3E0E72182CC3}" type="pres">
      <dgm:prSet presAssocID="{33FB4987-BA39-4190-B1F3-D4B0BF0813D7}" presName="parTx" presStyleLbl="revTx" presStyleIdx="2" presStyleCnt="4">
        <dgm:presLayoutVars>
          <dgm:chMax val="0"/>
          <dgm:chPref val="0"/>
        </dgm:presLayoutVars>
      </dgm:prSet>
      <dgm:spPr/>
    </dgm:pt>
    <dgm:pt modelId="{BEFAF918-ABA6-464D-91A2-7A2EC8172413}" type="pres">
      <dgm:prSet presAssocID="{BAED5F5B-3C98-4BE9-A240-B8FC70BA4B1F}" presName="sibTrans" presStyleCnt="0"/>
      <dgm:spPr/>
    </dgm:pt>
    <dgm:pt modelId="{529D49A2-F346-453C-8696-014F5870B464}" type="pres">
      <dgm:prSet presAssocID="{059C8CA4-1189-485F-8466-F63DA6097C48}" presName="compNode" presStyleCnt="0"/>
      <dgm:spPr/>
    </dgm:pt>
    <dgm:pt modelId="{FB68D480-22D5-4003-A065-56C2DF10C07A}" type="pres">
      <dgm:prSet presAssocID="{059C8CA4-1189-485F-8466-F63DA6097C48}" presName="bgRect" presStyleLbl="bgShp" presStyleIdx="3" presStyleCnt="4"/>
      <dgm:spPr/>
    </dgm:pt>
    <dgm:pt modelId="{B5A7B7A6-1BA9-4453-A863-B42D99D543A0}" type="pres">
      <dgm:prSet presAssocID="{059C8CA4-1189-485F-8466-F63DA6097C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360893BA-CE00-4EB0-B770-DD8DD8D65539}" type="pres">
      <dgm:prSet presAssocID="{059C8CA4-1189-485F-8466-F63DA6097C48}" presName="spaceRect" presStyleCnt="0"/>
      <dgm:spPr/>
    </dgm:pt>
    <dgm:pt modelId="{F5FC9AE5-95A0-4B82-90A1-44ED49165F55}" type="pres">
      <dgm:prSet presAssocID="{059C8CA4-1189-485F-8466-F63DA6097C4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D6A916-F260-458B-898E-8B119B111365}" srcId="{6DC3B0FA-CC4D-4741-BD06-BF09E0188717}" destId="{33FB4987-BA39-4190-B1F3-D4B0BF0813D7}" srcOrd="2" destOrd="0" parTransId="{580D2148-14D9-45B4-AF97-BC253348E9F6}" sibTransId="{BAED5F5B-3C98-4BE9-A240-B8FC70BA4B1F}"/>
    <dgm:cxn modelId="{E11A1F2A-52C0-45CB-BA72-377BCAB7CBC2}" type="presOf" srcId="{6DC3B0FA-CC4D-4741-BD06-BF09E0188717}" destId="{E9C52989-E704-4835-8D3F-59B634E217B0}" srcOrd="0" destOrd="0" presId="urn:microsoft.com/office/officeart/2018/2/layout/IconVerticalSolidList"/>
    <dgm:cxn modelId="{56E79F66-6093-43DF-9E6E-49D81533DDF4}" type="presOf" srcId="{33FB4987-BA39-4190-B1F3-D4B0BF0813D7}" destId="{B77DB243-B843-40EE-9027-3E0E72182CC3}" srcOrd="0" destOrd="0" presId="urn:microsoft.com/office/officeart/2018/2/layout/IconVerticalSolidList"/>
    <dgm:cxn modelId="{8CB25885-C7FB-4BC1-AFB7-89C9E8C3F0F7}" srcId="{6DC3B0FA-CC4D-4741-BD06-BF09E0188717}" destId="{A067BD61-F666-48EC-AD0A-F6E91808A44A}" srcOrd="0" destOrd="0" parTransId="{88C2CF00-34E3-4D0C-B0A4-4B7C9B04F6CF}" sibTransId="{4D6FD835-B9CD-4FD8-B1B4-FC5E4796F15A}"/>
    <dgm:cxn modelId="{E776EB9D-824F-439B-AD18-7BE699ACB27B}" type="presOf" srcId="{059C8CA4-1189-485F-8466-F63DA6097C48}" destId="{F5FC9AE5-95A0-4B82-90A1-44ED49165F55}" srcOrd="0" destOrd="0" presId="urn:microsoft.com/office/officeart/2018/2/layout/IconVerticalSolidList"/>
    <dgm:cxn modelId="{FC74F0A3-8FE8-4148-BC4E-25D5DF77B4C9}" type="presOf" srcId="{A067BD61-F666-48EC-AD0A-F6E91808A44A}" destId="{8792E22C-9816-47B7-8A3F-810FF01E2152}" srcOrd="0" destOrd="0" presId="urn:microsoft.com/office/officeart/2018/2/layout/IconVerticalSolidList"/>
    <dgm:cxn modelId="{723B1EA9-2D7A-494A-9FC1-CF90F0AEC671}" srcId="{6DC3B0FA-CC4D-4741-BD06-BF09E0188717}" destId="{059C8CA4-1189-485F-8466-F63DA6097C48}" srcOrd="3" destOrd="0" parTransId="{5BA2C695-5BFE-441F-8248-801B1B17B779}" sibTransId="{F0525F8C-C699-45F5-8D91-99898B962BFD}"/>
    <dgm:cxn modelId="{029330BF-E2B1-469E-B704-145584DF7600}" type="presOf" srcId="{4CE54B96-04F7-4E9C-A91F-11937DF7B0AF}" destId="{B780A5C8-77BF-4D78-9868-4CD6EE9E37DD}" srcOrd="0" destOrd="0" presId="urn:microsoft.com/office/officeart/2018/2/layout/IconVerticalSolidList"/>
    <dgm:cxn modelId="{83F659F1-0E18-4D69-BC40-88A4D282808A}" srcId="{6DC3B0FA-CC4D-4741-BD06-BF09E0188717}" destId="{4CE54B96-04F7-4E9C-A91F-11937DF7B0AF}" srcOrd="1" destOrd="0" parTransId="{F1FAFBF9-0872-4A86-A2AF-40BF41419B69}" sibTransId="{7566DFA2-7E71-432A-9FC1-F9AFFF6C3F25}"/>
    <dgm:cxn modelId="{3D062E24-3DD6-42BD-A7E1-DC3EA3EA64AA}" type="presParOf" srcId="{E9C52989-E704-4835-8D3F-59B634E217B0}" destId="{19D43A52-679E-49BD-A105-1EC238306584}" srcOrd="0" destOrd="0" presId="urn:microsoft.com/office/officeart/2018/2/layout/IconVerticalSolidList"/>
    <dgm:cxn modelId="{4296F3F3-6EEA-4131-8FFA-801030449F08}" type="presParOf" srcId="{19D43A52-679E-49BD-A105-1EC238306584}" destId="{B131A84C-42A4-4AA6-93CC-FDD86EF2268B}" srcOrd="0" destOrd="0" presId="urn:microsoft.com/office/officeart/2018/2/layout/IconVerticalSolidList"/>
    <dgm:cxn modelId="{4901ABD6-FA59-4536-A240-A923C946C7D5}" type="presParOf" srcId="{19D43A52-679E-49BD-A105-1EC238306584}" destId="{123305BB-7BFE-49F1-B62B-DDE92BE91D1E}" srcOrd="1" destOrd="0" presId="urn:microsoft.com/office/officeart/2018/2/layout/IconVerticalSolidList"/>
    <dgm:cxn modelId="{85E1E443-2A28-4094-ABF0-1FB1D5D40C25}" type="presParOf" srcId="{19D43A52-679E-49BD-A105-1EC238306584}" destId="{7EB5C063-45DC-474D-82C7-0DEBF5198246}" srcOrd="2" destOrd="0" presId="urn:microsoft.com/office/officeart/2018/2/layout/IconVerticalSolidList"/>
    <dgm:cxn modelId="{3086A8B5-2D04-4912-85B6-A6AF2A7E7914}" type="presParOf" srcId="{19D43A52-679E-49BD-A105-1EC238306584}" destId="{8792E22C-9816-47B7-8A3F-810FF01E2152}" srcOrd="3" destOrd="0" presId="urn:microsoft.com/office/officeart/2018/2/layout/IconVerticalSolidList"/>
    <dgm:cxn modelId="{5DD1BC9D-F3D5-4DEA-A351-12DA8CA21556}" type="presParOf" srcId="{E9C52989-E704-4835-8D3F-59B634E217B0}" destId="{257BF7B3-7731-4C42-A9C7-DE3E265E8377}" srcOrd="1" destOrd="0" presId="urn:microsoft.com/office/officeart/2018/2/layout/IconVerticalSolidList"/>
    <dgm:cxn modelId="{49BA02EA-61E5-4407-B3B3-86DB154C8968}" type="presParOf" srcId="{E9C52989-E704-4835-8D3F-59B634E217B0}" destId="{E2DF9A79-5338-4AFE-B750-503C7C48F02A}" srcOrd="2" destOrd="0" presId="urn:microsoft.com/office/officeart/2018/2/layout/IconVerticalSolidList"/>
    <dgm:cxn modelId="{B5495F48-6F49-4F39-93CF-9E5CED764FF9}" type="presParOf" srcId="{E2DF9A79-5338-4AFE-B750-503C7C48F02A}" destId="{6F939DF3-7454-498A-B444-3613D06645B1}" srcOrd="0" destOrd="0" presId="urn:microsoft.com/office/officeart/2018/2/layout/IconVerticalSolidList"/>
    <dgm:cxn modelId="{9F194E7E-7518-45DC-8E29-82EC09B710E1}" type="presParOf" srcId="{E2DF9A79-5338-4AFE-B750-503C7C48F02A}" destId="{CB3B6BF7-A71B-4804-ABE1-882A1959ABF6}" srcOrd="1" destOrd="0" presId="urn:microsoft.com/office/officeart/2018/2/layout/IconVerticalSolidList"/>
    <dgm:cxn modelId="{112E7C41-5E78-4E7E-A8C4-8D96A680E519}" type="presParOf" srcId="{E2DF9A79-5338-4AFE-B750-503C7C48F02A}" destId="{96DA1BDE-3170-424F-8A5E-C5A5FD463B75}" srcOrd="2" destOrd="0" presId="urn:microsoft.com/office/officeart/2018/2/layout/IconVerticalSolidList"/>
    <dgm:cxn modelId="{320738A3-C717-48A4-A26D-0F70E9EF9C76}" type="presParOf" srcId="{E2DF9A79-5338-4AFE-B750-503C7C48F02A}" destId="{B780A5C8-77BF-4D78-9868-4CD6EE9E37DD}" srcOrd="3" destOrd="0" presId="urn:microsoft.com/office/officeart/2018/2/layout/IconVerticalSolidList"/>
    <dgm:cxn modelId="{787BE748-3175-43BC-BD2B-95D392C237BB}" type="presParOf" srcId="{E9C52989-E704-4835-8D3F-59B634E217B0}" destId="{B3791FDA-5341-4937-B68D-6B7237A53946}" srcOrd="3" destOrd="0" presId="urn:microsoft.com/office/officeart/2018/2/layout/IconVerticalSolidList"/>
    <dgm:cxn modelId="{D2FBBAE5-3492-4B46-B4F0-86F6A1D01E6B}" type="presParOf" srcId="{E9C52989-E704-4835-8D3F-59B634E217B0}" destId="{C13442BD-5060-4B2B-BDDD-E02F3B98F84F}" srcOrd="4" destOrd="0" presId="urn:microsoft.com/office/officeart/2018/2/layout/IconVerticalSolidList"/>
    <dgm:cxn modelId="{E3D9B520-2E83-472D-AB79-060AE1DFA4C3}" type="presParOf" srcId="{C13442BD-5060-4B2B-BDDD-E02F3B98F84F}" destId="{E6C477AA-3EDB-455C-9702-52FBAADA9793}" srcOrd="0" destOrd="0" presId="urn:microsoft.com/office/officeart/2018/2/layout/IconVerticalSolidList"/>
    <dgm:cxn modelId="{CEB7E4AB-9B7D-41E2-908D-519F478E6FC8}" type="presParOf" srcId="{C13442BD-5060-4B2B-BDDD-E02F3B98F84F}" destId="{FCBEFA50-ED29-42BC-B355-DE392B1D97CF}" srcOrd="1" destOrd="0" presId="urn:microsoft.com/office/officeart/2018/2/layout/IconVerticalSolidList"/>
    <dgm:cxn modelId="{6FA6E6E2-5A69-4BA2-8392-62C41D7A24FF}" type="presParOf" srcId="{C13442BD-5060-4B2B-BDDD-E02F3B98F84F}" destId="{7BF05C48-50BE-453D-B49D-BFEE1886D78F}" srcOrd="2" destOrd="0" presId="urn:microsoft.com/office/officeart/2018/2/layout/IconVerticalSolidList"/>
    <dgm:cxn modelId="{82E06038-2D2E-4794-ABE5-C502756F26EA}" type="presParOf" srcId="{C13442BD-5060-4B2B-BDDD-E02F3B98F84F}" destId="{B77DB243-B843-40EE-9027-3E0E72182CC3}" srcOrd="3" destOrd="0" presId="urn:microsoft.com/office/officeart/2018/2/layout/IconVerticalSolidList"/>
    <dgm:cxn modelId="{5E6EC6A9-40AD-437D-9C56-7C932B1439C1}" type="presParOf" srcId="{E9C52989-E704-4835-8D3F-59B634E217B0}" destId="{BEFAF918-ABA6-464D-91A2-7A2EC8172413}" srcOrd="5" destOrd="0" presId="urn:microsoft.com/office/officeart/2018/2/layout/IconVerticalSolidList"/>
    <dgm:cxn modelId="{97D334CD-7577-464F-88BB-6E3EA601190A}" type="presParOf" srcId="{E9C52989-E704-4835-8D3F-59B634E217B0}" destId="{529D49A2-F346-453C-8696-014F5870B464}" srcOrd="6" destOrd="0" presId="urn:microsoft.com/office/officeart/2018/2/layout/IconVerticalSolidList"/>
    <dgm:cxn modelId="{C09B8D80-9462-4CCC-86D7-DC2B02F1CCDA}" type="presParOf" srcId="{529D49A2-F346-453C-8696-014F5870B464}" destId="{FB68D480-22D5-4003-A065-56C2DF10C07A}" srcOrd="0" destOrd="0" presId="urn:microsoft.com/office/officeart/2018/2/layout/IconVerticalSolidList"/>
    <dgm:cxn modelId="{69D9124C-B745-487B-8BB3-B407E8CD060F}" type="presParOf" srcId="{529D49A2-F346-453C-8696-014F5870B464}" destId="{B5A7B7A6-1BA9-4453-A863-B42D99D543A0}" srcOrd="1" destOrd="0" presId="urn:microsoft.com/office/officeart/2018/2/layout/IconVerticalSolidList"/>
    <dgm:cxn modelId="{8F638A32-9636-45A5-8843-9898B109F358}" type="presParOf" srcId="{529D49A2-F346-453C-8696-014F5870B464}" destId="{360893BA-CE00-4EB0-B770-DD8DD8D65539}" srcOrd="2" destOrd="0" presId="urn:microsoft.com/office/officeart/2018/2/layout/IconVerticalSolidList"/>
    <dgm:cxn modelId="{5A1A014E-0E92-4C06-B41D-71DBF0C01F6F}" type="presParOf" srcId="{529D49A2-F346-453C-8696-014F5870B464}" destId="{F5FC9AE5-95A0-4B82-90A1-44ED49165F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4D0C84-969E-4A01-85B7-5B2E5EA15E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BFCC27-70D7-4EF5-9477-8601447BF272}">
      <dgm:prSet/>
      <dgm:spPr/>
      <dgm:t>
        <a:bodyPr/>
        <a:lstStyle/>
        <a:p>
          <a:r>
            <a:rPr lang="en-US" b="0" i="0" baseline="0"/>
            <a:t>Policies: Subsidies for green energy, penalties for high emissions.</a:t>
          </a:r>
          <a:endParaRPr lang="en-US"/>
        </a:p>
      </dgm:t>
    </dgm:pt>
    <dgm:pt modelId="{D5EB6245-7BEC-4EDC-B7DC-544788E415ED}" type="parTrans" cxnId="{D906B247-D398-4FAC-B526-FEFD21E9717B}">
      <dgm:prSet/>
      <dgm:spPr/>
      <dgm:t>
        <a:bodyPr/>
        <a:lstStyle/>
        <a:p>
          <a:endParaRPr lang="en-US"/>
        </a:p>
      </dgm:t>
    </dgm:pt>
    <dgm:pt modelId="{DDF416A0-B762-46B0-ABAA-2BA6391B4F86}" type="sibTrans" cxnId="{D906B247-D398-4FAC-B526-FEFD21E9717B}">
      <dgm:prSet/>
      <dgm:spPr/>
      <dgm:t>
        <a:bodyPr/>
        <a:lstStyle/>
        <a:p>
          <a:endParaRPr lang="en-US"/>
        </a:p>
      </dgm:t>
    </dgm:pt>
    <dgm:pt modelId="{ED31B8A3-9A8C-4414-8A38-575772903F12}">
      <dgm:prSet/>
      <dgm:spPr/>
      <dgm:t>
        <a:bodyPr/>
        <a:lstStyle/>
        <a:p>
          <a:r>
            <a:rPr lang="en-US" b="0" i="0" baseline="0"/>
            <a:t>Green Infrastructure: Public transport systems, energy-efficient housing.</a:t>
          </a:r>
          <a:endParaRPr lang="en-US"/>
        </a:p>
      </dgm:t>
    </dgm:pt>
    <dgm:pt modelId="{F889AE2C-2040-451F-9FFD-57EF0117A886}" type="parTrans" cxnId="{9ACA57A2-D03E-40B0-96E1-2911C311C6AA}">
      <dgm:prSet/>
      <dgm:spPr/>
      <dgm:t>
        <a:bodyPr/>
        <a:lstStyle/>
        <a:p>
          <a:endParaRPr lang="en-US"/>
        </a:p>
      </dgm:t>
    </dgm:pt>
    <dgm:pt modelId="{F20006A5-F68B-41E4-957C-62F194AE24E8}" type="sibTrans" cxnId="{9ACA57A2-D03E-40B0-96E1-2911C311C6AA}">
      <dgm:prSet/>
      <dgm:spPr/>
      <dgm:t>
        <a:bodyPr/>
        <a:lstStyle/>
        <a:p>
          <a:endParaRPr lang="en-US"/>
        </a:p>
      </dgm:t>
    </dgm:pt>
    <dgm:pt modelId="{5D48D76E-C65B-4044-A3BC-A97F145D5DA4}">
      <dgm:prSet/>
      <dgm:spPr/>
      <dgm:t>
        <a:bodyPr/>
        <a:lstStyle/>
        <a:p>
          <a:r>
            <a:rPr lang="en-US" b="0" i="0" baseline="0"/>
            <a:t>Examples: Norway’s electric vehicle incentives.</a:t>
          </a:r>
          <a:endParaRPr lang="en-US"/>
        </a:p>
      </dgm:t>
    </dgm:pt>
    <dgm:pt modelId="{552F8D31-BF17-43DD-B392-3D7CB05C3D42}" type="parTrans" cxnId="{D509133F-4002-43B7-8FF0-D7BCBC6BE816}">
      <dgm:prSet/>
      <dgm:spPr/>
      <dgm:t>
        <a:bodyPr/>
        <a:lstStyle/>
        <a:p>
          <a:endParaRPr lang="en-US"/>
        </a:p>
      </dgm:t>
    </dgm:pt>
    <dgm:pt modelId="{B03CF816-EBF2-4D68-AB96-64180E523510}" type="sibTrans" cxnId="{D509133F-4002-43B7-8FF0-D7BCBC6BE816}">
      <dgm:prSet/>
      <dgm:spPr/>
      <dgm:t>
        <a:bodyPr/>
        <a:lstStyle/>
        <a:p>
          <a:endParaRPr lang="en-US"/>
        </a:p>
      </dgm:t>
    </dgm:pt>
    <dgm:pt modelId="{6B732565-74BB-4637-BD83-C7804C000812}" type="pres">
      <dgm:prSet presAssocID="{EE4D0C84-969E-4A01-85B7-5B2E5EA15EFB}" presName="root" presStyleCnt="0">
        <dgm:presLayoutVars>
          <dgm:dir/>
          <dgm:resizeHandles val="exact"/>
        </dgm:presLayoutVars>
      </dgm:prSet>
      <dgm:spPr/>
    </dgm:pt>
    <dgm:pt modelId="{9A7AC983-20B0-42FF-B277-1977BB3F166D}" type="pres">
      <dgm:prSet presAssocID="{6EBFCC27-70D7-4EF5-9477-8601447BF272}" presName="compNode" presStyleCnt="0"/>
      <dgm:spPr/>
    </dgm:pt>
    <dgm:pt modelId="{72C90DE3-6282-4B49-8B51-652AC476FF65}" type="pres">
      <dgm:prSet presAssocID="{6EBFCC27-70D7-4EF5-9477-8601447BF2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2D07F4C-97E7-49C5-89D7-A9A68CF3B90E}" type="pres">
      <dgm:prSet presAssocID="{6EBFCC27-70D7-4EF5-9477-8601447BF272}" presName="spaceRect" presStyleCnt="0"/>
      <dgm:spPr/>
    </dgm:pt>
    <dgm:pt modelId="{C08A7195-167C-467A-82AF-8415277C8066}" type="pres">
      <dgm:prSet presAssocID="{6EBFCC27-70D7-4EF5-9477-8601447BF272}" presName="textRect" presStyleLbl="revTx" presStyleIdx="0" presStyleCnt="3">
        <dgm:presLayoutVars>
          <dgm:chMax val="1"/>
          <dgm:chPref val="1"/>
        </dgm:presLayoutVars>
      </dgm:prSet>
      <dgm:spPr/>
    </dgm:pt>
    <dgm:pt modelId="{8B9CEB96-7063-4F08-B906-7B40D577EDB4}" type="pres">
      <dgm:prSet presAssocID="{DDF416A0-B762-46B0-ABAA-2BA6391B4F86}" presName="sibTrans" presStyleCnt="0"/>
      <dgm:spPr/>
    </dgm:pt>
    <dgm:pt modelId="{70441352-5A43-4F3A-975F-C12306C504E3}" type="pres">
      <dgm:prSet presAssocID="{ED31B8A3-9A8C-4414-8A38-575772903F12}" presName="compNode" presStyleCnt="0"/>
      <dgm:spPr/>
    </dgm:pt>
    <dgm:pt modelId="{0E1F970C-3590-4CF0-8660-644F5A14B0BA}" type="pres">
      <dgm:prSet presAssocID="{ED31B8A3-9A8C-4414-8A38-575772903F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3FE9F8A-2C63-4D0E-823D-FF4224876917}" type="pres">
      <dgm:prSet presAssocID="{ED31B8A3-9A8C-4414-8A38-575772903F12}" presName="spaceRect" presStyleCnt="0"/>
      <dgm:spPr/>
    </dgm:pt>
    <dgm:pt modelId="{581BD94A-E417-448E-AA52-902A18CE8DAC}" type="pres">
      <dgm:prSet presAssocID="{ED31B8A3-9A8C-4414-8A38-575772903F12}" presName="textRect" presStyleLbl="revTx" presStyleIdx="1" presStyleCnt="3">
        <dgm:presLayoutVars>
          <dgm:chMax val="1"/>
          <dgm:chPref val="1"/>
        </dgm:presLayoutVars>
      </dgm:prSet>
      <dgm:spPr/>
    </dgm:pt>
    <dgm:pt modelId="{4E99DD7B-F704-497C-AFAC-0152B1D952AF}" type="pres">
      <dgm:prSet presAssocID="{F20006A5-F68B-41E4-957C-62F194AE24E8}" presName="sibTrans" presStyleCnt="0"/>
      <dgm:spPr/>
    </dgm:pt>
    <dgm:pt modelId="{E3514156-6668-4E85-AD46-0BB9A6535E5A}" type="pres">
      <dgm:prSet presAssocID="{5D48D76E-C65B-4044-A3BC-A97F145D5DA4}" presName="compNode" presStyleCnt="0"/>
      <dgm:spPr/>
    </dgm:pt>
    <dgm:pt modelId="{1803F102-8D40-4026-AA17-91E8C21C3618}" type="pres">
      <dgm:prSet presAssocID="{5D48D76E-C65B-4044-A3BC-A97F145D5D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549A65C4-CCAB-4AEE-A623-EE50E4FD4F02}" type="pres">
      <dgm:prSet presAssocID="{5D48D76E-C65B-4044-A3BC-A97F145D5DA4}" presName="spaceRect" presStyleCnt="0"/>
      <dgm:spPr/>
    </dgm:pt>
    <dgm:pt modelId="{3A288990-112D-47E3-9136-2EF1293258B1}" type="pres">
      <dgm:prSet presAssocID="{5D48D76E-C65B-4044-A3BC-A97F145D5DA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14DF1D-E06A-42F6-824C-3D9A41C2401B}" type="presOf" srcId="{6EBFCC27-70D7-4EF5-9477-8601447BF272}" destId="{C08A7195-167C-467A-82AF-8415277C8066}" srcOrd="0" destOrd="0" presId="urn:microsoft.com/office/officeart/2018/2/layout/IconLabelList"/>
    <dgm:cxn modelId="{D509133F-4002-43B7-8FF0-D7BCBC6BE816}" srcId="{EE4D0C84-969E-4A01-85B7-5B2E5EA15EFB}" destId="{5D48D76E-C65B-4044-A3BC-A97F145D5DA4}" srcOrd="2" destOrd="0" parTransId="{552F8D31-BF17-43DD-B392-3D7CB05C3D42}" sibTransId="{B03CF816-EBF2-4D68-AB96-64180E523510}"/>
    <dgm:cxn modelId="{C78F6344-5150-4778-95C0-8ABBE157C81C}" type="presOf" srcId="{5D48D76E-C65B-4044-A3BC-A97F145D5DA4}" destId="{3A288990-112D-47E3-9136-2EF1293258B1}" srcOrd="0" destOrd="0" presId="urn:microsoft.com/office/officeart/2018/2/layout/IconLabelList"/>
    <dgm:cxn modelId="{D906B247-D398-4FAC-B526-FEFD21E9717B}" srcId="{EE4D0C84-969E-4A01-85B7-5B2E5EA15EFB}" destId="{6EBFCC27-70D7-4EF5-9477-8601447BF272}" srcOrd="0" destOrd="0" parTransId="{D5EB6245-7BEC-4EDC-B7DC-544788E415ED}" sibTransId="{DDF416A0-B762-46B0-ABAA-2BA6391B4F86}"/>
    <dgm:cxn modelId="{47235871-42C2-4E93-BDE5-2785C83479B2}" type="presOf" srcId="{ED31B8A3-9A8C-4414-8A38-575772903F12}" destId="{581BD94A-E417-448E-AA52-902A18CE8DAC}" srcOrd="0" destOrd="0" presId="urn:microsoft.com/office/officeart/2018/2/layout/IconLabelList"/>
    <dgm:cxn modelId="{9ACA57A2-D03E-40B0-96E1-2911C311C6AA}" srcId="{EE4D0C84-969E-4A01-85B7-5B2E5EA15EFB}" destId="{ED31B8A3-9A8C-4414-8A38-575772903F12}" srcOrd="1" destOrd="0" parTransId="{F889AE2C-2040-451F-9FFD-57EF0117A886}" sibTransId="{F20006A5-F68B-41E4-957C-62F194AE24E8}"/>
    <dgm:cxn modelId="{B9A47FF6-E6AA-463A-87C0-E56A5BC94892}" type="presOf" srcId="{EE4D0C84-969E-4A01-85B7-5B2E5EA15EFB}" destId="{6B732565-74BB-4637-BD83-C7804C000812}" srcOrd="0" destOrd="0" presId="urn:microsoft.com/office/officeart/2018/2/layout/IconLabelList"/>
    <dgm:cxn modelId="{9B85E4A6-8745-4975-A646-E3CA1C9D89CE}" type="presParOf" srcId="{6B732565-74BB-4637-BD83-C7804C000812}" destId="{9A7AC983-20B0-42FF-B277-1977BB3F166D}" srcOrd="0" destOrd="0" presId="urn:microsoft.com/office/officeart/2018/2/layout/IconLabelList"/>
    <dgm:cxn modelId="{8C546737-A66A-4179-8054-8E257A73143E}" type="presParOf" srcId="{9A7AC983-20B0-42FF-B277-1977BB3F166D}" destId="{72C90DE3-6282-4B49-8B51-652AC476FF65}" srcOrd="0" destOrd="0" presId="urn:microsoft.com/office/officeart/2018/2/layout/IconLabelList"/>
    <dgm:cxn modelId="{BFA3BED3-0D6C-45C7-99FA-433C27FAFA4E}" type="presParOf" srcId="{9A7AC983-20B0-42FF-B277-1977BB3F166D}" destId="{82D07F4C-97E7-49C5-89D7-A9A68CF3B90E}" srcOrd="1" destOrd="0" presId="urn:microsoft.com/office/officeart/2018/2/layout/IconLabelList"/>
    <dgm:cxn modelId="{493BC063-B8DE-4836-B0AE-89F78E7D2E82}" type="presParOf" srcId="{9A7AC983-20B0-42FF-B277-1977BB3F166D}" destId="{C08A7195-167C-467A-82AF-8415277C8066}" srcOrd="2" destOrd="0" presId="urn:microsoft.com/office/officeart/2018/2/layout/IconLabelList"/>
    <dgm:cxn modelId="{5A52DB0F-C529-4135-AB5B-8D300E522211}" type="presParOf" srcId="{6B732565-74BB-4637-BD83-C7804C000812}" destId="{8B9CEB96-7063-4F08-B906-7B40D577EDB4}" srcOrd="1" destOrd="0" presId="urn:microsoft.com/office/officeart/2018/2/layout/IconLabelList"/>
    <dgm:cxn modelId="{DC5DAAEC-7843-4C30-91C1-F17A62CAC26F}" type="presParOf" srcId="{6B732565-74BB-4637-BD83-C7804C000812}" destId="{70441352-5A43-4F3A-975F-C12306C504E3}" srcOrd="2" destOrd="0" presId="urn:microsoft.com/office/officeart/2018/2/layout/IconLabelList"/>
    <dgm:cxn modelId="{2EEF4121-FD3D-407B-A289-E29AA9ABA5F2}" type="presParOf" srcId="{70441352-5A43-4F3A-975F-C12306C504E3}" destId="{0E1F970C-3590-4CF0-8660-644F5A14B0BA}" srcOrd="0" destOrd="0" presId="urn:microsoft.com/office/officeart/2018/2/layout/IconLabelList"/>
    <dgm:cxn modelId="{954E850B-254C-4259-84E5-97F51F2381F3}" type="presParOf" srcId="{70441352-5A43-4F3A-975F-C12306C504E3}" destId="{83FE9F8A-2C63-4D0E-823D-FF4224876917}" srcOrd="1" destOrd="0" presId="urn:microsoft.com/office/officeart/2018/2/layout/IconLabelList"/>
    <dgm:cxn modelId="{0D531337-9C42-46CB-9D51-3EFF487FCCD2}" type="presParOf" srcId="{70441352-5A43-4F3A-975F-C12306C504E3}" destId="{581BD94A-E417-448E-AA52-902A18CE8DAC}" srcOrd="2" destOrd="0" presId="urn:microsoft.com/office/officeart/2018/2/layout/IconLabelList"/>
    <dgm:cxn modelId="{B3C1ECCA-A196-4FC2-9FA2-329E864FD08B}" type="presParOf" srcId="{6B732565-74BB-4637-BD83-C7804C000812}" destId="{4E99DD7B-F704-497C-AFAC-0152B1D952AF}" srcOrd="3" destOrd="0" presId="urn:microsoft.com/office/officeart/2018/2/layout/IconLabelList"/>
    <dgm:cxn modelId="{3D5B5D2D-A2B4-4E95-BCF2-1E87B3A37860}" type="presParOf" srcId="{6B732565-74BB-4637-BD83-C7804C000812}" destId="{E3514156-6668-4E85-AD46-0BB9A6535E5A}" srcOrd="4" destOrd="0" presId="urn:microsoft.com/office/officeart/2018/2/layout/IconLabelList"/>
    <dgm:cxn modelId="{F830025B-FE9E-488B-9FF7-4980309B0A55}" type="presParOf" srcId="{E3514156-6668-4E85-AD46-0BB9A6535E5A}" destId="{1803F102-8D40-4026-AA17-91E8C21C3618}" srcOrd="0" destOrd="0" presId="urn:microsoft.com/office/officeart/2018/2/layout/IconLabelList"/>
    <dgm:cxn modelId="{DFAF9D5B-57E6-4020-881A-153523D56B4B}" type="presParOf" srcId="{E3514156-6668-4E85-AD46-0BB9A6535E5A}" destId="{549A65C4-CCAB-4AEE-A623-EE50E4FD4F02}" srcOrd="1" destOrd="0" presId="urn:microsoft.com/office/officeart/2018/2/layout/IconLabelList"/>
    <dgm:cxn modelId="{03A77707-1889-4DAC-BE0D-7E9F631D02C6}" type="presParOf" srcId="{E3514156-6668-4E85-AD46-0BB9A6535E5A}" destId="{3A288990-112D-47E3-9136-2EF1293258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0E4A57-0475-4D8C-9622-4CAA9B5840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C6E718-A5C0-43F0-88D7-39C7AD1EE397}">
      <dgm:prSet/>
      <dgm:spPr/>
      <dgm:t>
        <a:bodyPr/>
        <a:lstStyle/>
        <a:p>
          <a:r>
            <a:rPr lang="en-US" b="0" i="0" baseline="0" dirty="0"/>
            <a:t>Corporate Responsibility.</a:t>
          </a:r>
          <a:endParaRPr lang="en-US" dirty="0"/>
        </a:p>
      </dgm:t>
    </dgm:pt>
    <dgm:pt modelId="{5A42835F-E6B4-4391-8DBF-9F08DF316A10}" type="parTrans" cxnId="{73213A8A-D095-446A-8984-41C1F7D9EE02}">
      <dgm:prSet/>
      <dgm:spPr/>
      <dgm:t>
        <a:bodyPr/>
        <a:lstStyle/>
        <a:p>
          <a:endParaRPr lang="en-US"/>
        </a:p>
      </dgm:t>
    </dgm:pt>
    <dgm:pt modelId="{5DFE80FA-2D06-4F83-8B18-052DB269B88C}" type="sibTrans" cxnId="{73213A8A-D095-446A-8984-41C1F7D9EE02}">
      <dgm:prSet/>
      <dgm:spPr/>
      <dgm:t>
        <a:bodyPr/>
        <a:lstStyle/>
        <a:p>
          <a:endParaRPr lang="en-US"/>
        </a:p>
      </dgm:t>
    </dgm:pt>
    <dgm:pt modelId="{8A9035A3-0336-4DC7-8158-E310509286D2}">
      <dgm:prSet/>
      <dgm:spPr/>
      <dgm:t>
        <a:bodyPr/>
        <a:lstStyle/>
        <a:p>
          <a:r>
            <a:rPr lang="en-US" b="0" i="0" baseline="0"/>
            <a:t>Carbon-neutral goals.</a:t>
          </a:r>
          <a:endParaRPr lang="en-US"/>
        </a:p>
      </dgm:t>
    </dgm:pt>
    <dgm:pt modelId="{A4485D68-5703-4033-A952-1BA821A38E5D}" type="parTrans" cxnId="{DD00E2B8-D81A-4E11-8D16-DAAFEF550904}">
      <dgm:prSet/>
      <dgm:spPr/>
      <dgm:t>
        <a:bodyPr/>
        <a:lstStyle/>
        <a:p>
          <a:endParaRPr lang="en-US"/>
        </a:p>
      </dgm:t>
    </dgm:pt>
    <dgm:pt modelId="{2243ED8F-09F1-45BF-B092-3379A4F9B848}" type="sibTrans" cxnId="{DD00E2B8-D81A-4E11-8D16-DAAFEF550904}">
      <dgm:prSet/>
      <dgm:spPr/>
      <dgm:t>
        <a:bodyPr/>
        <a:lstStyle/>
        <a:p>
          <a:endParaRPr lang="en-US"/>
        </a:p>
      </dgm:t>
    </dgm:pt>
    <dgm:pt modelId="{102C37A5-5A87-4D1B-9817-7D193A6AC7F3}">
      <dgm:prSet/>
      <dgm:spPr/>
      <dgm:t>
        <a:bodyPr/>
        <a:lstStyle/>
        <a:p>
          <a:r>
            <a:rPr lang="en-US" b="0" i="0" baseline="0"/>
            <a:t>Green supply chains.</a:t>
          </a:r>
          <a:endParaRPr lang="en-US"/>
        </a:p>
      </dgm:t>
    </dgm:pt>
    <dgm:pt modelId="{1FA45697-8E3A-431E-A6D2-9E448175CDFD}" type="parTrans" cxnId="{83971DBF-C927-4B22-AC78-F86351E51438}">
      <dgm:prSet/>
      <dgm:spPr/>
      <dgm:t>
        <a:bodyPr/>
        <a:lstStyle/>
        <a:p>
          <a:endParaRPr lang="en-US"/>
        </a:p>
      </dgm:t>
    </dgm:pt>
    <dgm:pt modelId="{B617F51E-4AA8-4E03-8A03-69198FD47889}" type="sibTrans" cxnId="{83971DBF-C927-4B22-AC78-F86351E51438}">
      <dgm:prSet/>
      <dgm:spPr/>
      <dgm:t>
        <a:bodyPr/>
        <a:lstStyle/>
        <a:p>
          <a:endParaRPr lang="en-US"/>
        </a:p>
      </dgm:t>
    </dgm:pt>
    <dgm:pt modelId="{B073490B-BBF7-4AD8-9F14-24753AB7AF4E}">
      <dgm:prSet/>
      <dgm:spPr/>
      <dgm:t>
        <a:bodyPr/>
        <a:lstStyle/>
        <a:p>
          <a:r>
            <a:rPr lang="en-US" b="0" i="0" baseline="0"/>
            <a:t>Innovations: Renewable packaging, waste reduction.</a:t>
          </a:r>
          <a:endParaRPr lang="en-US"/>
        </a:p>
      </dgm:t>
    </dgm:pt>
    <dgm:pt modelId="{5E035497-D669-467E-8397-B94B2469956D}" type="parTrans" cxnId="{E2C3F72E-58B9-41F6-B0DE-F0DEB9506095}">
      <dgm:prSet/>
      <dgm:spPr/>
      <dgm:t>
        <a:bodyPr/>
        <a:lstStyle/>
        <a:p>
          <a:endParaRPr lang="en-US"/>
        </a:p>
      </dgm:t>
    </dgm:pt>
    <dgm:pt modelId="{6C7B2BC5-4523-4CE4-BD79-4E113BEAC9B2}" type="sibTrans" cxnId="{E2C3F72E-58B9-41F6-B0DE-F0DEB9506095}">
      <dgm:prSet/>
      <dgm:spPr/>
      <dgm:t>
        <a:bodyPr/>
        <a:lstStyle/>
        <a:p>
          <a:endParaRPr lang="en-US"/>
        </a:p>
      </dgm:t>
    </dgm:pt>
    <dgm:pt modelId="{6C4657B3-5A74-4E4E-A4A2-57EFBE17272C}">
      <dgm:prSet/>
      <dgm:spPr/>
      <dgm:t>
        <a:bodyPr/>
        <a:lstStyle/>
        <a:p>
          <a:r>
            <a:rPr lang="en-US" b="0" i="0" baseline="0"/>
            <a:t>Visuals: Case studies from Tesla, Unilever, and Patagonia.</a:t>
          </a:r>
          <a:endParaRPr lang="en-US"/>
        </a:p>
      </dgm:t>
    </dgm:pt>
    <dgm:pt modelId="{934C67F7-3DB4-449C-A43C-628AAB8AB4D9}" type="parTrans" cxnId="{FB510D6F-542E-40B3-80B8-AB3FA06BB421}">
      <dgm:prSet/>
      <dgm:spPr/>
      <dgm:t>
        <a:bodyPr/>
        <a:lstStyle/>
        <a:p>
          <a:endParaRPr lang="en-US"/>
        </a:p>
      </dgm:t>
    </dgm:pt>
    <dgm:pt modelId="{6F054AB7-3CF0-4D85-BDB6-41B7BA105AB5}" type="sibTrans" cxnId="{FB510D6F-542E-40B3-80B8-AB3FA06BB421}">
      <dgm:prSet/>
      <dgm:spPr/>
      <dgm:t>
        <a:bodyPr/>
        <a:lstStyle/>
        <a:p>
          <a:endParaRPr lang="en-US"/>
        </a:p>
      </dgm:t>
    </dgm:pt>
    <dgm:pt modelId="{1FEFF456-0BA0-48DD-B8CF-788B17B9E11D}" type="pres">
      <dgm:prSet presAssocID="{4E0E4A57-0475-4D8C-9622-4CAA9B5840BB}" presName="root" presStyleCnt="0">
        <dgm:presLayoutVars>
          <dgm:dir/>
          <dgm:resizeHandles val="exact"/>
        </dgm:presLayoutVars>
      </dgm:prSet>
      <dgm:spPr/>
    </dgm:pt>
    <dgm:pt modelId="{D690E4B6-899F-4AFD-A0E1-21BC805146A0}" type="pres">
      <dgm:prSet presAssocID="{02C6E718-A5C0-43F0-88D7-39C7AD1EE397}" presName="compNode" presStyleCnt="0"/>
      <dgm:spPr/>
    </dgm:pt>
    <dgm:pt modelId="{5F8EAF30-9F20-4FCD-A5FF-89A1BDA827F0}" type="pres">
      <dgm:prSet presAssocID="{02C6E718-A5C0-43F0-88D7-39C7AD1EE397}" presName="bgRect" presStyleLbl="bgShp" presStyleIdx="0" presStyleCnt="5"/>
      <dgm:spPr/>
    </dgm:pt>
    <dgm:pt modelId="{88CB9B37-6BA9-4A23-A727-DB8248883F6C}" type="pres">
      <dgm:prSet presAssocID="{02C6E718-A5C0-43F0-88D7-39C7AD1EE3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545D31E-8AFC-417D-A581-4E104C5EE9D6}" type="pres">
      <dgm:prSet presAssocID="{02C6E718-A5C0-43F0-88D7-39C7AD1EE397}" presName="spaceRect" presStyleCnt="0"/>
      <dgm:spPr/>
    </dgm:pt>
    <dgm:pt modelId="{C2A7676C-47FC-49B9-8F5E-3CCFB02A6F60}" type="pres">
      <dgm:prSet presAssocID="{02C6E718-A5C0-43F0-88D7-39C7AD1EE397}" presName="parTx" presStyleLbl="revTx" presStyleIdx="0" presStyleCnt="5">
        <dgm:presLayoutVars>
          <dgm:chMax val="0"/>
          <dgm:chPref val="0"/>
        </dgm:presLayoutVars>
      </dgm:prSet>
      <dgm:spPr/>
    </dgm:pt>
    <dgm:pt modelId="{C21058D0-0A46-4034-9C4C-FE1A15CC8C8B}" type="pres">
      <dgm:prSet presAssocID="{5DFE80FA-2D06-4F83-8B18-052DB269B88C}" presName="sibTrans" presStyleCnt="0"/>
      <dgm:spPr/>
    </dgm:pt>
    <dgm:pt modelId="{6BD7B588-38A4-4BC9-992E-2A1BFDDB9AF1}" type="pres">
      <dgm:prSet presAssocID="{8A9035A3-0336-4DC7-8158-E310509286D2}" presName="compNode" presStyleCnt="0"/>
      <dgm:spPr/>
    </dgm:pt>
    <dgm:pt modelId="{C8488D31-FCC6-455F-BBAB-1D84065F9992}" type="pres">
      <dgm:prSet presAssocID="{8A9035A3-0336-4DC7-8158-E310509286D2}" presName="bgRect" presStyleLbl="bgShp" presStyleIdx="1" presStyleCnt="5"/>
      <dgm:spPr/>
    </dgm:pt>
    <dgm:pt modelId="{4DA06DA8-D1A3-48B7-9567-0A909E9954BC}" type="pres">
      <dgm:prSet presAssocID="{8A9035A3-0336-4DC7-8158-E310509286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2D32A114-F451-49A8-86F6-1A145F43F1EA}" type="pres">
      <dgm:prSet presAssocID="{8A9035A3-0336-4DC7-8158-E310509286D2}" presName="spaceRect" presStyleCnt="0"/>
      <dgm:spPr/>
    </dgm:pt>
    <dgm:pt modelId="{E84322F0-DB0C-4EB5-AC7E-57C7663ECF78}" type="pres">
      <dgm:prSet presAssocID="{8A9035A3-0336-4DC7-8158-E310509286D2}" presName="parTx" presStyleLbl="revTx" presStyleIdx="1" presStyleCnt="5">
        <dgm:presLayoutVars>
          <dgm:chMax val="0"/>
          <dgm:chPref val="0"/>
        </dgm:presLayoutVars>
      </dgm:prSet>
      <dgm:spPr/>
    </dgm:pt>
    <dgm:pt modelId="{21BFDC6A-6DFE-4521-873D-D270C5545530}" type="pres">
      <dgm:prSet presAssocID="{2243ED8F-09F1-45BF-B092-3379A4F9B848}" presName="sibTrans" presStyleCnt="0"/>
      <dgm:spPr/>
    </dgm:pt>
    <dgm:pt modelId="{FA7B6F93-CB8F-4332-8086-2C0F1BC6A0F1}" type="pres">
      <dgm:prSet presAssocID="{102C37A5-5A87-4D1B-9817-7D193A6AC7F3}" presName="compNode" presStyleCnt="0"/>
      <dgm:spPr/>
    </dgm:pt>
    <dgm:pt modelId="{C8F50464-F8E2-4815-9845-988F9535AC47}" type="pres">
      <dgm:prSet presAssocID="{102C37A5-5A87-4D1B-9817-7D193A6AC7F3}" presName="bgRect" presStyleLbl="bgShp" presStyleIdx="2" presStyleCnt="5"/>
      <dgm:spPr/>
    </dgm:pt>
    <dgm:pt modelId="{0E1531D9-BD33-4623-942A-BA1ED2E9ECEF}" type="pres">
      <dgm:prSet presAssocID="{102C37A5-5A87-4D1B-9817-7D193A6AC7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C05ACDB0-125F-40B5-9B48-45C8F374B8AD}" type="pres">
      <dgm:prSet presAssocID="{102C37A5-5A87-4D1B-9817-7D193A6AC7F3}" presName="spaceRect" presStyleCnt="0"/>
      <dgm:spPr/>
    </dgm:pt>
    <dgm:pt modelId="{E73BCFCF-0077-4294-8ED2-90320F09C06C}" type="pres">
      <dgm:prSet presAssocID="{102C37A5-5A87-4D1B-9817-7D193A6AC7F3}" presName="parTx" presStyleLbl="revTx" presStyleIdx="2" presStyleCnt="5">
        <dgm:presLayoutVars>
          <dgm:chMax val="0"/>
          <dgm:chPref val="0"/>
        </dgm:presLayoutVars>
      </dgm:prSet>
      <dgm:spPr/>
    </dgm:pt>
    <dgm:pt modelId="{49C49652-298E-4D8E-BF28-CBB92AE10FCA}" type="pres">
      <dgm:prSet presAssocID="{B617F51E-4AA8-4E03-8A03-69198FD47889}" presName="sibTrans" presStyleCnt="0"/>
      <dgm:spPr/>
    </dgm:pt>
    <dgm:pt modelId="{A331A41F-C8B8-4134-B10E-5C0889B87859}" type="pres">
      <dgm:prSet presAssocID="{B073490B-BBF7-4AD8-9F14-24753AB7AF4E}" presName="compNode" presStyleCnt="0"/>
      <dgm:spPr/>
    </dgm:pt>
    <dgm:pt modelId="{96734662-CA68-4225-8A75-EE170CFEDD30}" type="pres">
      <dgm:prSet presAssocID="{B073490B-BBF7-4AD8-9F14-24753AB7AF4E}" presName="bgRect" presStyleLbl="bgShp" presStyleIdx="3" presStyleCnt="5"/>
      <dgm:spPr/>
    </dgm:pt>
    <dgm:pt modelId="{8CC71BBD-DE57-49CC-BBE8-4ECD13B6D47E}" type="pres">
      <dgm:prSet presAssocID="{B073490B-BBF7-4AD8-9F14-24753AB7AF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FC885E6-F74C-4084-9BAA-8E7399C7E6BF}" type="pres">
      <dgm:prSet presAssocID="{B073490B-BBF7-4AD8-9F14-24753AB7AF4E}" presName="spaceRect" presStyleCnt="0"/>
      <dgm:spPr/>
    </dgm:pt>
    <dgm:pt modelId="{6D3CF75B-3F76-4367-BE09-AF6979FDCCDF}" type="pres">
      <dgm:prSet presAssocID="{B073490B-BBF7-4AD8-9F14-24753AB7AF4E}" presName="parTx" presStyleLbl="revTx" presStyleIdx="3" presStyleCnt="5">
        <dgm:presLayoutVars>
          <dgm:chMax val="0"/>
          <dgm:chPref val="0"/>
        </dgm:presLayoutVars>
      </dgm:prSet>
      <dgm:spPr/>
    </dgm:pt>
    <dgm:pt modelId="{EDE8C3D9-7A6E-44FB-A8A2-A306C5ACB118}" type="pres">
      <dgm:prSet presAssocID="{6C7B2BC5-4523-4CE4-BD79-4E113BEAC9B2}" presName="sibTrans" presStyleCnt="0"/>
      <dgm:spPr/>
    </dgm:pt>
    <dgm:pt modelId="{A5419A7C-5D45-4FB4-8FF2-5BEB4BE7FDE7}" type="pres">
      <dgm:prSet presAssocID="{6C4657B3-5A74-4E4E-A4A2-57EFBE17272C}" presName="compNode" presStyleCnt="0"/>
      <dgm:spPr/>
    </dgm:pt>
    <dgm:pt modelId="{513656B8-195C-4339-9A07-8DF83521EA8D}" type="pres">
      <dgm:prSet presAssocID="{6C4657B3-5A74-4E4E-A4A2-57EFBE17272C}" presName="bgRect" presStyleLbl="bgShp" presStyleIdx="4" presStyleCnt="5"/>
      <dgm:spPr/>
    </dgm:pt>
    <dgm:pt modelId="{2302FE8F-9371-4C1D-B762-979EDC2FFA03}" type="pres">
      <dgm:prSet presAssocID="{6C4657B3-5A74-4E4E-A4A2-57EFBE1727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CE72C1C-1C79-4A55-B9C5-A323118E2DAC}" type="pres">
      <dgm:prSet presAssocID="{6C4657B3-5A74-4E4E-A4A2-57EFBE17272C}" presName="spaceRect" presStyleCnt="0"/>
      <dgm:spPr/>
    </dgm:pt>
    <dgm:pt modelId="{11D0935E-5E26-4BAE-B71C-5DE9763FCA85}" type="pres">
      <dgm:prSet presAssocID="{6C4657B3-5A74-4E4E-A4A2-57EFBE17272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2C3F72E-58B9-41F6-B0DE-F0DEB9506095}" srcId="{4E0E4A57-0475-4D8C-9622-4CAA9B5840BB}" destId="{B073490B-BBF7-4AD8-9F14-24753AB7AF4E}" srcOrd="3" destOrd="0" parTransId="{5E035497-D669-467E-8397-B94B2469956D}" sibTransId="{6C7B2BC5-4523-4CE4-BD79-4E113BEAC9B2}"/>
    <dgm:cxn modelId="{91061C3F-CFF7-489E-818D-C62828EEF58D}" type="presOf" srcId="{6C4657B3-5A74-4E4E-A4A2-57EFBE17272C}" destId="{11D0935E-5E26-4BAE-B71C-5DE9763FCA85}" srcOrd="0" destOrd="0" presId="urn:microsoft.com/office/officeart/2018/2/layout/IconVerticalSolidList"/>
    <dgm:cxn modelId="{A66E184B-1159-49BA-8004-1711BE07B938}" type="presOf" srcId="{102C37A5-5A87-4D1B-9817-7D193A6AC7F3}" destId="{E73BCFCF-0077-4294-8ED2-90320F09C06C}" srcOrd="0" destOrd="0" presId="urn:microsoft.com/office/officeart/2018/2/layout/IconVerticalSolidList"/>
    <dgm:cxn modelId="{FB510D6F-542E-40B3-80B8-AB3FA06BB421}" srcId="{4E0E4A57-0475-4D8C-9622-4CAA9B5840BB}" destId="{6C4657B3-5A74-4E4E-A4A2-57EFBE17272C}" srcOrd="4" destOrd="0" parTransId="{934C67F7-3DB4-449C-A43C-628AAB8AB4D9}" sibTransId="{6F054AB7-3CF0-4D85-BDB6-41B7BA105AB5}"/>
    <dgm:cxn modelId="{F5929A76-F2DA-402F-9D90-B5941A884623}" type="presOf" srcId="{02C6E718-A5C0-43F0-88D7-39C7AD1EE397}" destId="{C2A7676C-47FC-49B9-8F5E-3CCFB02A6F60}" srcOrd="0" destOrd="0" presId="urn:microsoft.com/office/officeart/2018/2/layout/IconVerticalSolidList"/>
    <dgm:cxn modelId="{DEFFEA5A-10A7-48AA-AE6C-8532E0A8F099}" type="presOf" srcId="{8A9035A3-0336-4DC7-8158-E310509286D2}" destId="{E84322F0-DB0C-4EB5-AC7E-57C7663ECF78}" srcOrd="0" destOrd="0" presId="urn:microsoft.com/office/officeart/2018/2/layout/IconVerticalSolidList"/>
    <dgm:cxn modelId="{73213A8A-D095-446A-8984-41C1F7D9EE02}" srcId="{4E0E4A57-0475-4D8C-9622-4CAA9B5840BB}" destId="{02C6E718-A5C0-43F0-88D7-39C7AD1EE397}" srcOrd="0" destOrd="0" parTransId="{5A42835F-E6B4-4391-8DBF-9F08DF316A10}" sibTransId="{5DFE80FA-2D06-4F83-8B18-052DB269B88C}"/>
    <dgm:cxn modelId="{DD00E2B8-D81A-4E11-8D16-DAAFEF550904}" srcId="{4E0E4A57-0475-4D8C-9622-4CAA9B5840BB}" destId="{8A9035A3-0336-4DC7-8158-E310509286D2}" srcOrd="1" destOrd="0" parTransId="{A4485D68-5703-4033-A952-1BA821A38E5D}" sibTransId="{2243ED8F-09F1-45BF-B092-3379A4F9B848}"/>
    <dgm:cxn modelId="{83971DBF-C927-4B22-AC78-F86351E51438}" srcId="{4E0E4A57-0475-4D8C-9622-4CAA9B5840BB}" destId="{102C37A5-5A87-4D1B-9817-7D193A6AC7F3}" srcOrd="2" destOrd="0" parTransId="{1FA45697-8E3A-431E-A6D2-9E448175CDFD}" sibTransId="{B617F51E-4AA8-4E03-8A03-69198FD47889}"/>
    <dgm:cxn modelId="{C7D15FE4-F03A-4E07-B570-2A9849A59100}" type="presOf" srcId="{B073490B-BBF7-4AD8-9F14-24753AB7AF4E}" destId="{6D3CF75B-3F76-4367-BE09-AF6979FDCCDF}" srcOrd="0" destOrd="0" presId="urn:microsoft.com/office/officeart/2018/2/layout/IconVerticalSolidList"/>
    <dgm:cxn modelId="{F48F4CEB-E577-46BF-8666-E0001F4D0128}" type="presOf" srcId="{4E0E4A57-0475-4D8C-9622-4CAA9B5840BB}" destId="{1FEFF456-0BA0-48DD-B8CF-788B17B9E11D}" srcOrd="0" destOrd="0" presId="urn:microsoft.com/office/officeart/2018/2/layout/IconVerticalSolidList"/>
    <dgm:cxn modelId="{E307A39E-01FD-4A90-B3A8-F7A4A6AC9949}" type="presParOf" srcId="{1FEFF456-0BA0-48DD-B8CF-788B17B9E11D}" destId="{D690E4B6-899F-4AFD-A0E1-21BC805146A0}" srcOrd="0" destOrd="0" presId="urn:microsoft.com/office/officeart/2018/2/layout/IconVerticalSolidList"/>
    <dgm:cxn modelId="{C273F731-3663-4B4A-8C54-EAA42BCE6C3B}" type="presParOf" srcId="{D690E4B6-899F-4AFD-A0E1-21BC805146A0}" destId="{5F8EAF30-9F20-4FCD-A5FF-89A1BDA827F0}" srcOrd="0" destOrd="0" presId="urn:microsoft.com/office/officeart/2018/2/layout/IconVerticalSolidList"/>
    <dgm:cxn modelId="{808DD8D0-5FEC-450D-A7E0-ED64AC0BD1EB}" type="presParOf" srcId="{D690E4B6-899F-4AFD-A0E1-21BC805146A0}" destId="{88CB9B37-6BA9-4A23-A727-DB8248883F6C}" srcOrd="1" destOrd="0" presId="urn:microsoft.com/office/officeart/2018/2/layout/IconVerticalSolidList"/>
    <dgm:cxn modelId="{B03B019C-2ACE-4D6F-AAE7-38642071B2A7}" type="presParOf" srcId="{D690E4B6-899F-4AFD-A0E1-21BC805146A0}" destId="{F545D31E-8AFC-417D-A581-4E104C5EE9D6}" srcOrd="2" destOrd="0" presId="urn:microsoft.com/office/officeart/2018/2/layout/IconVerticalSolidList"/>
    <dgm:cxn modelId="{A6B195B2-1195-41CD-8E8F-618B7C91BE16}" type="presParOf" srcId="{D690E4B6-899F-4AFD-A0E1-21BC805146A0}" destId="{C2A7676C-47FC-49B9-8F5E-3CCFB02A6F60}" srcOrd="3" destOrd="0" presId="urn:microsoft.com/office/officeart/2018/2/layout/IconVerticalSolidList"/>
    <dgm:cxn modelId="{AD3983DF-C418-4EE1-8453-C220821C7D8B}" type="presParOf" srcId="{1FEFF456-0BA0-48DD-B8CF-788B17B9E11D}" destId="{C21058D0-0A46-4034-9C4C-FE1A15CC8C8B}" srcOrd="1" destOrd="0" presId="urn:microsoft.com/office/officeart/2018/2/layout/IconVerticalSolidList"/>
    <dgm:cxn modelId="{E2BBC16C-8759-48AE-AF3E-26BE6E107234}" type="presParOf" srcId="{1FEFF456-0BA0-48DD-B8CF-788B17B9E11D}" destId="{6BD7B588-38A4-4BC9-992E-2A1BFDDB9AF1}" srcOrd="2" destOrd="0" presId="urn:microsoft.com/office/officeart/2018/2/layout/IconVerticalSolidList"/>
    <dgm:cxn modelId="{A353FE4B-E117-4D2F-A536-E4CD44D99688}" type="presParOf" srcId="{6BD7B588-38A4-4BC9-992E-2A1BFDDB9AF1}" destId="{C8488D31-FCC6-455F-BBAB-1D84065F9992}" srcOrd="0" destOrd="0" presId="urn:microsoft.com/office/officeart/2018/2/layout/IconVerticalSolidList"/>
    <dgm:cxn modelId="{3017B10B-76C6-4402-93F4-D31819AAF1A9}" type="presParOf" srcId="{6BD7B588-38A4-4BC9-992E-2A1BFDDB9AF1}" destId="{4DA06DA8-D1A3-48B7-9567-0A909E9954BC}" srcOrd="1" destOrd="0" presId="urn:microsoft.com/office/officeart/2018/2/layout/IconVerticalSolidList"/>
    <dgm:cxn modelId="{F856A654-5196-4B77-B1F5-EFA15E705436}" type="presParOf" srcId="{6BD7B588-38A4-4BC9-992E-2A1BFDDB9AF1}" destId="{2D32A114-F451-49A8-86F6-1A145F43F1EA}" srcOrd="2" destOrd="0" presId="urn:microsoft.com/office/officeart/2018/2/layout/IconVerticalSolidList"/>
    <dgm:cxn modelId="{CC344AD4-0F65-4554-B03D-748AD2CB2BE2}" type="presParOf" srcId="{6BD7B588-38A4-4BC9-992E-2A1BFDDB9AF1}" destId="{E84322F0-DB0C-4EB5-AC7E-57C7663ECF78}" srcOrd="3" destOrd="0" presId="urn:microsoft.com/office/officeart/2018/2/layout/IconVerticalSolidList"/>
    <dgm:cxn modelId="{0DB7791D-A624-407E-9CCF-8ED13B917B00}" type="presParOf" srcId="{1FEFF456-0BA0-48DD-B8CF-788B17B9E11D}" destId="{21BFDC6A-6DFE-4521-873D-D270C5545530}" srcOrd="3" destOrd="0" presId="urn:microsoft.com/office/officeart/2018/2/layout/IconVerticalSolidList"/>
    <dgm:cxn modelId="{76B5169A-1516-42FE-9EE7-65F1FC3D1500}" type="presParOf" srcId="{1FEFF456-0BA0-48DD-B8CF-788B17B9E11D}" destId="{FA7B6F93-CB8F-4332-8086-2C0F1BC6A0F1}" srcOrd="4" destOrd="0" presId="urn:microsoft.com/office/officeart/2018/2/layout/IconVerticalSolidList"/>
    <dgm:cxn modelId="{2CA1286C-0D03-4D78-839C-ADDA23D317E6}" type="presParOf" srcId="{FA7B6F93-CB8F-4332-8086-2C0F1BC6A0F1}" destId="{C8F50464-F8E2-4815-9845-988F9535AC47}" srcOrd="0" destOrd="0" presId="urn:microsoft.com/office/officeart/2018/2/layout/IconVerticalSolidList"/>
    <dgm:cxn modelId="{6C55C9BA-C737-4404-96F5-E402BF33682B}" type="presParOf" srcId="{FA7B6F93-CB8F-4332-8086-2C0F1BC6A0F1}" destId="{0E1531D9-BD33-4623-942A-BA1ED2E9ECEF}" srcOrd="1" destOrd="0" presId="urn:microsoft.com/office/officeart/2018/2/layout/IconVerticalSolidList"/>
    <dgm:cxn modelId="{78AAAECC-384F-47FF-94AE-D14B69A3F82C}" type="presParOf" srcId="{FA7B6F93-CB8F-4332-8086-2C0F1BC6A0F1}" destId="{C05ACDB0-125F-40B5-9B48-45C8F374B8AD}" srcOrd="2" destOrd="0" presId="urn:microsoft.com/office/officeart/2018/2/layout/IconVerticalSolidList"/>
    <dgm:cxn modelId="{D55C4051-FA7A-4DF8-913E-53E509FC61DC}" type="presParOf" srcId="{FA7B6F93-CB8F-4332-8086-2C0F1BC6A0F1}" destId="{E73BCFCF-0077-4294-8ED2-90320F09C06C}" srcOrd="3" destOrd="0" presId="urn:microsoft.com/office/officeart/2018/2/layout/IconVerticalSolidList"/>
    <dgm:cxn modelId="{EDCB8AF4-320A-4207-A5CE-53D880E2CFC0}" type="presParOf" srcId="{1FEFF456-0BA0-48DD-B8CF-788B17B9E11D}" destId="{49C49652-298E-4D8E-BF28-CBB92AE10FCA}" srcOrd="5" destOrd="0" presId="urn:microsoft.com/office/officeart/2018/2/layout/IconVerticalSolidList"/>
    <dgm:cxn modelId="{AEF3C189-4B75-4240-8930-5AC624F0ACBE}" type="presParOf" srcId="{1FEFF456-0BA0-48DD-B8CF-788B17B9E11D}" destId="{A331A41F-C8B8-4134-B10E-5C0889B87859}" srcOrd="6" destOrd="0" presId="urn:microsoft.com/office/officeart/2018/2/layout/IconVerticalSolidList"/>
    <dgm:cxn modelId="{4DED346F-FAF1-41F8-9DDF-F326D0A45D5B}" type="presParOf" srcId="{A331A41F-C8B8-4134-B10E-5C0889B87859}" destId="{96734662-CA68-4225-8A75-EE170CFEDD30}" srcOrd="0" destOrd="0" presId="urn:microsoft.com/office/officeart/2018/2/layout/IconVerticalSolidList"/>
    <dgm:cxn modelId="{C084869C-25CA-4ABB-9893-25A123EA91A0}" type="presParOf" srcId="{A331A41F-C8B8-4134-B10E-5C0889B87859}" destId="{8CC71BBD-DE57-49CC-BBE8-4ECD13B6D47E}" srcOrd="1" destOrd="0" presId="urn:microsoft.com/office/officeart/2018/2/layout/IconVerticalSolidList"/>
    <dgm:cxn modelId="{7A98B625-988E-403F-BD01-417ABD4AD523}" type="presParOf" srcId="{A331A41F-C8B8-4134-B10E-5C0889B87859}" destId="{DFC885E6-F74C-4084-9BAA-8E7399C7E6BF}" srcOrd="2" destOrd="0" presId="urn:microsoft.com/office/officeart/2018/2/layout/IconVerticalSolidList"/>
    <dgm:cxn modelId="{31E5DF42-20CB-4B24-B7A6-234D8AF9850D}" type="presParOf" srcId="{A331A41F-C8B8-4134-B10E-5C0889B87859}" destId="{6D3CF75B-3F76-4367-BE09-AF6979FDCCDF}" srcOrd="3" destOrd="0" presId="urn:microsoft.com/office/officeart/2018/2/layout/IconVerticalSolidList"/>
    <dgm:cxn modelId="{99438927-C2E6-4332-AFDB-F3FD2BF87086}" type="presParOf" srcId="{1FEFF456-0BA0-48DD-B8CF-788B17B9E11D}" destId="{EDE8C3D9-7A6E-44FB-A8A2-A306C5ACB118}" srcOrd="7" destOrd="0" presId="urn:microsoft.com/office/officeart/2018/2/layout/IconVerticalSolidList"/>
    <dgm:cxn modelId="{7522AE21-4782-48BF-8EBC-EE20EA4DEC4F}" type="presParOf" srcId="{1FEFF456-0BA0-48DD-B8CF-788B17B9E11D}" destId="{A5419A7C-5D45-4FB4-8FF2-5BEB4BE7FDE7}" srcOrd="8" destOrd="0" presId="urn:microsoft.com/office/officeart/2018/2/layout/IconVerticalSolidList"/>
    <dgm:cxn modelId="{B2920397-1F65-4139-B798-CEF4D2887914}" type="presParOf" srcId="{A5419A7C-5D45-4FB4-8FF2-5BEB4BE7FDE7}" destId="{513656B8-195C-4339-9A07-8DF83521EA8D}" srcOrd="0" destOrd="0" presId="urn:microsoft.com/office/officeart/2018/2/layout/IconVerticalSolidList"/>
    <dgm:cxn modelId="{7629C5C5-DC28-482F-A1A5-293E714A9EF4}" type="presParOf" srcId="{A5419A7C-5D45-4FB4-8FF2-5BEB4BE7FDE7}" destId="{2302FE8F-9371-4C1D-B762-979EDC2FFA03}" srcOrd="1" destOrd="0" presId="urn:microsoft.com/office/officeart/2018/2/layout/IconVerticalSolidList"/>
    <dgm:cxn modelId="{375D5AC1-1D93-43CF-8BFC-D569E19E4047}" type="presParOf" srcId="{A5419A7C-5D45-4FB4-8FF2-5BEB4BE7FDE7}" destId="{9CE72C1C-1C79-4A55-B9C5-A323118E2DAC}" srcOrd="2" destOrd="0" presId="urn:microsoft.com/office/officeart/2018/2/layout/IconVerticalSolidList"/>
    <dgm:cxn modelId="{CA74227E-4AC9-42A4-B75D-DD30EC3BB571}" type="presParOf" srcId="{A5419A7C-5D45-4FB4-8FF2-5BEB4BE7FDE7}" destId="{11D0935E-5E26-4BAE-B71C-5DE9763FCA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8719F-A9AA-46BF-932A-C40801668D69}">
      <dsp:nvSpPr>
        <dsp:cNvPr id="0" name=""/>
        <dsp:cNvSpPr/>
      </dsp:nvSpPr>
      <dsp:spPr>
        <a:xfrm>
          <a:off x="0" y="0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Definition: The long-term heating of Earth due to human activities.</a:t>
          </a:r>
          <a:endParaRPr lang="en-US" sz="2000" kern="1200"/>
        </a:p>
      </dsp:txBody>
      <dsp:txXfrm>
        <a:off x="21581" y="21581"/>
        <a:ext cx="6524659" cy="693664"/>
      </dsp:txXfrm>
    </dsp:sp>
    <dsp:sp modelId="{B7D2E31C-F986-497B-8F21-5C03F9EE3C81}">
      <dsp:nvSpPr>
        <dsp:cNvPr id="0" name=""/>
        <dsp:cNvSpPr/>
      </dsp:nvSpPr>
      <dsp:spPr>
        <a:xfrm>
          <a:off x="553042" y="839163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Key drivers: Greenhouse gases, deforestation, industrial activities.</a:t>
          </a:r>
          <a:endParaRPr lang="en-US" sz="2000" kern="1200"/>
        </a:p>
      </dsp:txBody>
      <dsp:txXfrm>
        <a:off x="574623" y="860744"/>
        <a:ext cx="6330820" cy="693664"/>
      </dsp:txXfrm>
    </dsp:sp>
    <dsp:sp modelId="{1A6DBF88-51F3-475F-8CDB-F1EF992A97EC}">
      <dsp:nvSpPr>
        <dsp:cNvPr id="0" name=""/>
        <dsp:cNvSpPr/>
      </dsp:nvSpPr>
      <dsp:spPr>
        <a:xfrm>
          <a:off x="1106085" y="1678327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Importance: Impacts on ecosystems, economies, and human health.</a:t>
          </a:r>
          <a:endParaRPr lang="en-US" sz="2000" kern="1200"/>
        </a:p>
      </dsp:txBody>
      <dsp:txXfrm>
        <a:off x="1127666" y="1699908"/>
        <a:ext cx="6330820" cy="693664"/>
      </dsp:txXfrm>
    </dsp:sp>
    <dsp:sp modelId="{3540F8D0-6A5B-4269-934F-05E90DBD86CE}">
      <dsp:nvSpPr>
        <dsp:cNvPr id="0" name=""/>
        <dsp:cNvSpPr/>
      </dsp:nvSpPr>
      <dsp:spPr>
        <a:xfrm>
          <a:off x="1659127" y="2517491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Supporting visuals: Graph of temperature rise over decades with key milestones marked.</a:t>
          </a:r>
          <a:endParaRPr lang="en-US" sz="2000" kern="1200"/>
        </a:p>
      </dsp:txBody>
      <dsp:txXfrm>
        <a:off x="1680708" y="2539072"/>
        <a:ext cx="6330820" cy="693664"/>
      </dsp:txXfrm>
    </dsp:sp>
    <dsp:sp modelId="{D8C6BA44-9CEB-4092-B9CC-E300AAB382AE}">
      <dsp:nvSpPr>
        <dsp:cNvPr id="0" name=""/>
        <dsp:cNvSpPr/>
      </dsp:nvSpPr>
      <dsp:spPr>
        <a:xfrm>
          <a:off x="2212170" y="3356655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Quote: "Global warming is not a prediction. It is happening." - James Hansen</a:t>
          </a:r>
          <a:endParaRPr lang="en-US" sz="2000" kern="1200"/>
        </a:p>
      </dsp:txBody>
      <dsp:txXfrm>
        <a:off x="2233751" y="3378236"/>
        <a:ext cx="6330820" cy="693664"/>
      </dsp:txXfrm>
    </dsp:sp>
    <dsp:sp modelId="{5BEB29CB-71BD-4064-BF69-80A38B2130E6}">
      <dsp:nvSpPr>
        <dsp:cNvPr id="0" name=""/>
        <dsp:cNvSpPr/>
      </dsp:nvSpPr>
      <dsp:spPr>
        <a:xfrm>
          <a:off x="6927025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034786" y="538292"/>
        <a:ext cx="263415" cy="360400"/>
      </dsp:txXfrm>
    </dsp:sp>
    <dsp:sp modelId="{C699405D-700B-497C-85F9-474C6290853A}">
      <dsp:nvSpPr>
        <dsp:cNvPr id="0" name=""/>
        <dsp:cNvSpPr/>
      </dsp:nvSpPr>
      <dsp:spPr>
        <a:xfrm>
          <a:off x="7480067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87828" y="1377456"/>
        <a:ext cx="263415" cy="360400"/>
      </dsp:txXfrm>
    </dsp:sp>
    <dsp:sp modelId="{3F11AB17-5E40-4050-B008-092962880B65}">
      <dsp:nvSpPr>
        <dsp:cNvPr id="0" name=""/>
        <dsp:cNvSpPr/>
      </dsp:nvSpPr>
      <dsp:spPr>
        <a:xfrm>
          <a:off x="8033110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40871" y="2204340"/>
        <a:ext cx="263415" cy="360400"/>
      </dsp:txXfrm>
    </dsp:sp>
    <dsp:sp modelId="{7E14E0F1-0E26-45DF-9156-3FA56EC38B2E}">
      <dsp:nvSpPr>
        <dsp:cNvPr id="0" name=""/>
        <dsp:cNvSpPr/>
      </dsp:nvSpPr>
      <dsp:spPr>
        <a:xfrm>
          <a:off x="8586152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93913" y="3051690"/>
        <a:ext cx="263415" cy="360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75449-EE7C-48DD-B2C6-9725B921C220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E1DD0-F37D-4718-A667-CB154F7E8C14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67A17-5718-4E6F-B043-CB2ED5D50B62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Reducing Carbon Footprints.</a:t>
          </a:r>
          <a:endParaRPr lang="en-US" sz="1900" kern="1200" dirty="0"/>
        </a:p>
      </dsp:txBody>
      <dsp:txXfrm>
        <a:off x="957071" y="3890"/>
        <a:ext cx="5671732" cy="828633"/>
      </dsp:txXfrm>
    </dsp:sp>
    <dsp:sp modelId="{C48B5075-99D5-4CF2-8DF2-1096E5A6CCA8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5BF52-0AC3-4090-9F40-6CED244AC11C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DADFC-7E2F-4718-95EC-02F63D875A90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Switch to public transport or biking.</a:t>
          </a:r>
          <a:endParaRPr lang="en-US" sz="1900" kern="1200"/>
        </a:p>
      </dsp:txBody>
      <dsp:txXfrm>
        <a:off x="957071" y="1039682"/>
        <a:ext cx="5671732" cy="828633"/>
      </dsp:txXfrm>
    </dsp:sp>
    <dsp:sp modelId="{64CFDB96-3963-4EC4-951B-A72EF0EA4C36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444E2-DF64-4463-8D8E-F7F1E58BBB4B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91AB2-5E4D-48ED-9013-F5E6BA76B74E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Reducing meat consumption.</a:t>
          </a:r>
          <a:endParaRPr lang="en-US" sz="1900" kern="1200"/>
        </a:p>
      </dsp:txBody>
      <dsp:txXfrm>
        <a:off x="957071" y="2075473"/>
        <a:ext cx="5671732" cy="828633"/>
      </dsp:txXfrm>
    </dsp:sp>
    <dsp:sp modelId="{77ED7AD1-E094-47A9-A9F6-53DBB4166B50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E45A3-0438-4A31-98BC-82E9A5B59AA5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4B7EB-98EA-4FDA-BA6A-9E6E6C9990B7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Energy-saving practices: LED lights, efficient appliances.</a:t>
          </a:r>
          <a:endParaRPr lang="en-US" sz="1900" kern="1200"/>
        </a:p>
      </dsp:txBody>
      <dsp:txXfrm>
        <a:off x="957071" y="3111265"/>
        <a:ext cx="5671732" cy="828633"/>
      </dsp:txXfrm>
    </dsp:sp>
    <dsp:sp modelId="{B3CE1E35-F58E-4CB0-AFB9-554C307C816E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2B70D-E7DA-4372-AAB5-374AE63A4F58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7040B-675B-426F-B533-18D193DA20FB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Interactive: Calculator for individual carbon footprint.</a:t>
          </a:r>
          <a:endParaRPr lang="en-US" sz="1900" kern="1200"/>
        </a:p>
      </dsp:txBody>
      <dsp:txXfrm>
        <a:off x="957071" y="4147057"/>
        <a:ext cx="5671732" cy="8286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233C8-518B-4AB4-A777-9A11FEA04DF6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362D3-1247-4EE6-8CC3-2185D53CD246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24357-24CF-47DD-A8C9-4AC401B76A14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Renewable Energy: Breakthroughs in solar panel efficiency.</a:t>
          </a:r>
          <a:endParaRPr lang="en-US" sz="2200" kern="1200"/>
        </a:p>
      </dsp:txBody>
      <dsp:txXfrm>
        <a:off x="1209819" y="2066"/>
        <a:ext cx="5418984" cy="1047462"/>
      </dsp:txXfrm>
    </dsp:sp>
    <dsp:sp modelId="{DA8CA56C-FC3B-43A8-A39B-D5763B3BE12E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59DF5-FAA0-4471-AB62-227ED2EF852B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27CE1-ECA9-46AD-B956-70E009C99376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Electric Vehicles: Adoption trends and battery innovations.</a:t>
          </a:r>
          <a:endParaRPr lang="en-US" sz="2200" kern="1200"/>
        </a:p>
      </dsp:txBody>
      <dsp:txXfrm>
        <a:off x="1209819" y="1311395"/>
        <a:ext cx="5418984" cy="1047462"/>
      </dsp:txXfrm>
    </dsp:sp>
    <dsp:sp modelId="{EEB35843-7E82-421E-9796-A84118AF49A0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C0F2A-8D36-4164-A3E7-D9C2C98D1BBE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D1017-D33C-4A43-B94E-7F6FDDEBC766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Climate Modeling: AI-driven predictive models.</a:t>
          </a:r>
          <a:endParaRPr lang="en-US" sz="2200" kern="1200"/>
        </a:p>
      </dsp:txBody>
      <dsp:txXfrm>
        <a:off x="1209819" y="2620723"/>
        <a:ext cx="5418984" cy="1047462"/>
      </dsp:txXfrm>
    </dsp:sp>
    <dsp:sp modelId="{9B86B1AE-62E5-480D-BC59-3F993F77F18C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1F0D6-C1CC-4B36-BEA1-DC76EA2DD62C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06972-16FC-481C-8C28-102B83011A44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Visuals: Examples of cutting-edge technology in use.</a:t>
          </a:r>
          <a:endParaRPr lang="en-US" sz="2200" kern="1200"/>
        </a:p>
      </dsp:txBody>
      <dsp:txXfrm>
        <a:off x="1209819" y="3930051"/>
        <a:ext cx="5418984" cy="10474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F38AF-FF7A-4C03-9941-8A5FCED198C8}">
      <dsp:nvSpPr>
        <dsp:cNvPr id="0" name=""/>
        <dsp:cNvSpPr/>
      </dsp:nvSpPr>
      <dsp:spPr>
        <a:xfrm>
          <a:off x="0" y="1363"/>
          <a:ext cx="10906125" cy="691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C1E0F-DEEA-4CA6-BA13-AEB49D08A2C6}">
      <dsp:nvSpPr>
        <dsp:cNvPr id="0" name=""/>
        <dsp:cNvSpPr/>
      </dsp:nvSpPr>
      <dsp:spPr>
        <a:xfrm>
          <a:off x="209100" y="156893"/>
          <a:ext cx="380182" cy="3801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A334F-8404-4934-9206-9D1261297C49}">
      <dsp:nvSpPr>
        <dsp:cNvPr id="0" name=""/>
        <dsp:cNvSpPr/>
      </dsp:nvSpPr>
      <dsp:spPr>
        <a:xfrm>
          <a:off x="798383" y="1363"/>
          <a:ext cx="10107741" cy="69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56" tIns="73156" rIns="73156" bIns="731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Countries achieving carbon neutrality: Bhutan.</a:t>
          </a:r>
          <a:endParaRPr lang="en-US" sz="2200" kern="1200"/>
        </a:p>
      </dsp:txBody>
      <dsp:txXfrm>
        <a:off x="798383" y="1363"/>
        <a:ext cx="10107741" cy="691241"/>
      </dsp:txXfrm>
    </dsp:sp>
    <dsp:sp modelId="{82DF9D1E-9713-4963-AD47-7E45B8F95B06}">
      <dsp:nvSpPr>
        <dsp:cNvPr id="0" name=""/>
        <dsp:cNvSpPr/>
      </dsp:nvSpPr>
      <dsp:spPr>
        <a:xfrm>
          <a:off x="0" y="865415"/>
          <a:ext cx="10906125" cy="691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E705F-6E10-4740-A0EB-37F18584E64B}">
      <dsp:nvSpPr>
        <dsp:cNvPr id="0" name=""/>
        <dsp:cNvSpPr/>
      </dsp:nvSpPr>
      <dsp:spPr>
        <a:xfrm>
          <a:off x="209100" y="1020945"/>
          <a:ext cx="380182" cy="3801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76A54-3500-4B0F-8C5D-0A3814D40C0B}">
      <dsp:nvSpPr>
        <dsp:cNvPr id="0" name=""/>
        <dsp:cNvSpPr/>
      </dsp:nvSpPr>
      <dsp:spPr>
        <a:xfrm>
          <a:off x="798383" y="865415"/>
          <a:ext cx="10107741" cy="69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56" tIns="73156" rIns="73156" bIns="731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Companies: Apple’s renewable energy supply chain.</a:t>
          </a:r>
          <a:endParaRPr lang="en-US" sz="2200" kern="1200"/>
        </a:p>
      </dsp:txBody>
      <dsp:txXfrm>
        <a:off x="798383" y="865415"/>
        <a:ext cx="10107741" cy="691241"/>
      </dsp:txXfrm>
    </dsp:sp>
    <dsp:sp modelId="{6F814B5A-2B60-4446-829D-280732B4C3FD}">
      <dsp:nvSpPr>
        <dsp:cNvPr id="0" name=""/>
        <dsp:cNvSpPr/>
      </dsp:nvSpPr>
      <dsp:spPr>
        <a:xfrm>
          <a:off x="0" y="1729467"/>
          <a:ext cx="10906125" cy="691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1D5E1-89B4-4300-82B0-6E575FA24EEC}">
      <dsp:nvSpPr>
        <dsp:cNvPr id="0" name=""/>
        <dsp:cNvSpPr/>
      </dsp:nvSpPr>
      <dsp:spPr>
        <a:xfrm>
          <a:off x="209100" y="1884997"/>
          <a:ext cx="380182" cy="3801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5BB95-3185-40A8-95A8-B1ECFD0C2EF9}">
      <dsp:nvSpPr>
        <dsp:cNvPr id="0" name=""/>
        <dsp:cNvSpPr/>
      </dsp:nvSpPr>
      <dsp:spPr>
        <a:xfrm>
          <a:off x="798383" y="1729467"/>
          <a:ext cx="10107741" cy="69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56" tIns="73156" rIns="73156" bIns="731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Community Initiatives: Urban farming projects.</a:t>
          </a:r>
          <a:endParaRPr lang="en-US" sz="2200" kern="1200"/>
        </a:p>
      </dsp:txBody>
      <dsp:txXfrm>
        <a:off x="798383" y="1729467"/>
        <a:ext cx="10107741" cy="691241"/>
      </dsp:txXfrm>
    </dsp:sp>
    <dsp:sp modelId="{7F511663-447F-4794-90DC-242712146266}">
      <dsp:nvSpPr>
        <dsp:cNvPr id="0" name=""/>
        <dsp:cNvSpPr/>
      </dsp:nvSpPr>
      <dsp:spPr>
        <a:xfrm>
          <a:off x="0" y="2593519"/>
          <a:ext cx="10906125" cy="691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40ACF-1ACF-40C0-80AC-A3CD30A744A3}">
      <dsp:nvSpPr>
        <dsp:cNvPr id="0" name=""/>
        <dsp:cNvSpPr/>
      </dsp:nvSpPr>
      <dsp:spPr>
        <a:xfrm>
          <a:off x="209100" y="2749048"/>
          <a:ext cx="380182" cy="3801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5A358-A9C2-4DC0-94A3-8D905A0D0BA7}">
      <dsp:nvSpPr>
        <dsp:cNvPr id="0" name=""/>
        <dsp:cNvSpPr/>
      </dsp:nvSpPr>
      <dsp:spPr>
        <a:xfrm>
          <a:off x="798383" y="2593519"/>
          <a:ext cx="10107741" cy="69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56" tIns="73156" rIns="73156" bIns="731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Metrics: CO</a:t>
          </a:r>
          <a:r>
            <a:rPr lang="en-US" sz="1200" b="0" i="0" kern="1200" baseline="0" dirty="0"/>
            <a:t>2</a:t>
          </a:r>
          <a:r>
            <a:rPr lang="en-US" sz="2200" b="0" i="0" kern="1200" baseline="0" dirty="0"/>
            <a:t> reductions achieved.</a:t>
          </a:r>
          <a:endParaRPr lang="en-US" sz="2200" kern="1200" dirty="0"/>
        </a:p>
      </dsp:txBody>
      <dsp:txXfrm>
        <a:off x="798383" y="2593519"/>
        <a:ext cx="10107741" cy="6912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DC471-0627-429F-963B-71D38D48CB00}">
      <dsp:nvSpPr>
        <dsp:cNvPr id="0" name=""/>
        <dsp:cNvSpPr/>
      </dsp:nvSpPr>
      <dsp:spPr>
        <a:xfrm>
          <a:off x="567573" y="70184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DAF39-ECC3-45AE-AF59-3E330831F6D9}">
      <dsp:nvSpPr>
        <dsp:cNvPr id="0" name=""/>
        <dsp:cNvSpPr/>
      </dsp:nvSpPr>
      <dsp:spPr>
        <a:xfrm>
          <a:off x="83922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78D26-1154-4E34-8F29-AB6CBF2762C5}">
      <dsp:nvSpPr>
        <dsp:cNvPr id="0" name=""/>
        <dsp:cNvSpPr/>
      </dsp:nvSpPr>
      <dsp:spPr>
        <a:xfrm>
          <a:off x="213832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Political Resistance: Case studies of policy rollbacks.</a:t>
          </a:r>
          <a:endParaRPr lang="en-US" sz="2400" kern="1200"/>
        </a:p>
      </dsp:txBody>
      <dsp:txXfrm>
        <a:off x="2138321" y="70184"/>
        <a:ext cx="3049099" cy="1293557"/>
      </dsp:txXfrm>
    </dsp:sp>
    <dsp:sp modelId="{7367AD66-9513-48D9-8180-05341C896DAD}">
      <dsp:nvSpPr>
        <dsp:cNvPr id="0" name=""/>
        <dsp:cNvSpPr/>
      </dsp:nvSpPr>
      <dsp:spPr>
        <a:xfrm>
          <a:off x="5718703" y="70184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2D2F3-0942-4567-81F0-DCC19D75576E}">
      <dsp:nvSpPr>
        <dsp:cNvPr id="0" name=""/>
        <dsp:cNvSpPr/>
      </dsp:nvSpPr>
      <dsp:spPr>
        <a:xfrm>
          <a:off x="5990350" y="341831"/>
          <a:ext cx="750263" cy="750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DEAC5-DBC1-43AE-8D70-231B27E8F413}">
      <dsp:nvSpPr>
        <dsp:cNvPr id="0" name=""/>
        <dsp:cNvSpPr/>
      </dsp:nvSpPr>
      <dsp:spPr>
        <a:xfrm>
          <a:off x="7289451" y="70184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Financial Barriers: Cost of transitioning to renewable energy.</a:t>
          </a:r>
          <a:endParaRPr lang="en-US" sz="2400" kern="1200"/>
        </a:p>
      </dsp:txBody>
      <dsp:txXfrm>
        <a:off x="7289451" y="70184"/>
        <a:ext cx="3049099" cy="1293557"/>
      </dsp:txXfrm>
    </dsp:sp>
    <dsp:sp modelId="{E0DD22BB-4633-42A7-934E-52951D9E335D}">
      <dsp:nvSpPr>
        <dsp:cNvPr id="0" name=""/>
        <dsp:cNvSpPr/>
      </dsp:nvSpPr>
      <dsp:spPr>
        <a:xfrm>
          <a:off x="567573" y="1922383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9BB88-8E14-47DF-A2E2-E051649669CC}">
      <dsp:nvSpPr>
        <dsp:cNvPr id="0" name=""/>
        <dsp:cNvSpPr/>
      </dsp:nvSpPr>
      <dsp:spPr>
        <a:xfrm>
          <a:off x="83922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F18A-8288-4F1E-85F1-A7FA8EB7BB56}">
      <dsp:nvSpPr>
        <dsp:cNvPr id="0" name=""/>
        <dsp:cNvSpPr/>
      </dsp:nvSpPr>
      <dsp:spPr>
        <a:xfrm>
          <a:off x="213832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Public Awareness: Gap between knowledge and action.</a:t>
          </a:r>
          <a:endParaRPr lang="en-US" sz="2400" kern="1200"/>
        </a:p>
      </dsp:txBody>
      <dsp:txXfrm>
        <a:off x="2138321" y="1922383"/>
        <a:ext cx="3049099" cy="1293557"/>
      </dsp:txXfrm>
    </dsp:sp>
    <dsp:sp modelId="{5AC63C1E-224F-4FCD-94F1-A11C7BD63C5A}">
      <dsp:nvSpPr>
        <dsp:cNvPr id="0" name=""/>
        <dsp:cNvSpPr/>
      </dsp:nvSpPr>
      <dsp:spPr>
        <a:xfrm>
          <a:off x="5718703" y="1922383"/>
          <a:ext cx="1293557" cy="129355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A2CC0-70F7-4120-B2F8-8BB2903B545F}">
      <dsp:nvSpPr>
        <dsp:cNvPr id="0" name=""/>
        <dsp:cNvSpPr/>
      </dsp:nvSpPr>
      <dsp:spPr>
        <a:xfrm>
          <a:off x="5990350" y="2194030"/>
          <a:ext cx="750263" cy="750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DBF87-2CC7-48BB-9640-13B92A21027D}">
      <dsp:nvSpPr>
        <dsp:cNvPr id="0" name=""/>
        <dsp:cNvSpPr/>
      </dsp:nvSpPr>
      <dsp:spPr>
        <a:xfrm>
          <a:off x="7289451" y="1922383"/>
          <a:ext cx="3049099" cy="1293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Overcoming Barriers: Potential policy and grassroots solutions.</a:t>
          </a:r>
          <a:endParaRPr lang="en-US" sz="2400" kern="1200"/>
        </a:p>
      </dsp:txBody>
      <dsp:txXfrm>
        <a:off x="7289451" y="1922383"/>
        <a:ext cx="3049099" cy="12935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5D75B-EAE0-4A24-BB87-54570D8D8EE4}">
      <dsp:nvSpPr>
        <dsp:cNvPr id="0" name=""/>
        <dsp:cNvSpPr/>
      </dsp:nvSpPr>
      <dsp:spPr>
        <a:xfrm>
          <a:off x="941097" y="366341"/>
          <a:ext cx="1450274" cy="14502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46635-9855-4DF3-A965-F6C68F952E92}">
      <dsp:nvSpPr>
        <dsp:cNvPr id="0" name=""/>
        <dsp:cNvSpPr/>
      </dsp:nvSpPr>
      <dsp:spPr>
        <a:xfrm>
          <a:off x="54818" y="219978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IPCC Projections: Temperature and sea level rise by 2100.</a:t>
          </a:r>
          <a:endParaRPr lang="en-US" sz="1800" kern="1200"/>
        </a:p>
      </dsp:txBody>
      <dsp:txXfrm>
        <a:off x="54818" y="2199783"/>
        <a:ext cx="3222832" cy="720000"/>
      </dsp:txXfrm>
    </dsp:sp>
    <dsp:sp modelId="{EC722240-B03D-499A-94F7-87DE0025CDC1}">
      <dsp:nvSpPr>
        <dsp:cNvPr id="0" name=""/>
        <dsp:cNvSpPr/>
      </dsp:nvSpPr>
      <dsp:spPr>
        <a:xfrm>
          <a:off x="4727925" y="366341"/>
          <a:ext cx="1450274" cy="14502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E8146-59CD-41AE-BA0E-74599391C6E1}">
      <dsp:nvSpPr>
        <dsp:cNvPr id="0" name=""/>
        <dsp:cNvSpPr/>
      </dsp:nvSpPr>
      <dsp:spPr>
        <a:xfrm>
          <a:off x="3841646" y="219978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Tipping Points: Arctic ice melt, Amazon dieback.</a:t>
          </a:r>
          <a:endParaRPr lang="en-US" sz="1800" kern="1200"/>
        </a:p>
      </dsp:txBody>
      <dsp:txXfrm>
        <a:off x="3841646" y="2199783"/>
        <a:ext cx="3222832" cy="720000"/>
      </dsp:txXfrm>
    </dsp:sp>
    <dsp:sp modelId="{1574551B-2BFD-431D-81B5-B3C12CBAB9E6}">
      <dsp:nvSpPr>
        <dsp:cNvPr id="0" name=""/>
        <dsp:cNvSpPr/>
      </dsp:nvSpPr>
      <dsp:spPr>
        <a:xfrm>
          <a:off x="8514752" y="366341"/>
          <a:ext cx="1450274" cy="14502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41260-EAB8-4CA7-BB8E-A80C8EC2F3FA}">
      <dsp:nvSpPr>
        <dsp:cNvPr id="0" name=""/>
        <dsp:cNvSpPr/>
      </dsp:nvSpPr>
      <dsp:spPr>
        <a:xfrm>
          <a:off x="7628474" y="219978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Graphs: Predictive models based on emissions scenarios.</a:t>
          </a:r>
          <a:endParaRPr lang="en-US" sz="1800" kern="1200"/>
        </a:p>
      </dsp:txBody>
      <dsp:txXfrm>
        <a:off x="7628474" y="2199783"/>
        <a:ext cx="3222832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CDD80-E7D8-494F-B671-4BED1FBF1C54}">
      <dsp:nvSpPr>
        <dsp:cNvPr id="0" name=""/>
        <dsp:cNvSpPr/>
      </dsp:nvSpPr>
      <dsp:spPr>
        <a:xfrm>
          <a:off x="941097" y="366341"/>
          <a:ext cx="1450274" cy="14502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534ED-AAA3-4AF8-92E5-FDE7B94043E2}">
      <dsp:nvSpPr>
        <dsp:cNvPr id="0" name=""/>
        <dsp:cNvSpPr/>
      </dsp:nvSpPr>
      <dsp:spPr>
        <a:xfrm>
          <a:off x="54818" y="219978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Climate Literacy: Programs in schools and universities.</a:t>
          </a:r>
          <a:endParaRPr lang="en-US" sz="1800" kern="1200"/>
        </a:p>
      </dsp:txBody>
      <dsp:txXfrm>
        <a:off x="54818" y="2199783"/>
        <a:ext cx="3222832" cy="720000"/>
      </dsp:txXfrm>
    </dsp:sp>
    <dsp:sp modelId="{C3F0DC3C-4920-4D53-8156-2A8D827AEDB1}">
      <dsp:nvSpPr>
        <dsp:cNvPr id="0" name=""/>
        <dsp:cNvSpPr/>
      </dsp:nvSpPr>
      <dsp:spPr>
        <a:xfrm>
          <a:off x="4727925" y="366341"/>
          <a:ext cx="1450274" cy="14502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C2455-9EF7-4A4F-B349-2CE39F741B1D}">
      <dsp:nvSpPr>
        <dsp:cNvPr id="0" name=""/>
        <dsp:cNvSpPr/>
      </dsp:nvSpPr>
      <dsp:spPr>
        <a:xfrm>
          <a:off x="3841646" y="219978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Community Outreach: Workshops and local initiatives.</a:t>
          </a:r>
          <a:endParaRPr lang="en-US" sz="1800" kern="1200"/>
        </a:p>
      </dsp:txBody>
      <dsp:txXfrm>
        <a:off x="3841646" y="2199783"/>
        <a:ext cx="3222832" cy="720000"/>
      </dsp:txXfrm>
    </dsp:sp>
    <dsp:sp modelId="{AE23EB74-0586-489A-853B-898DA832BEEB}">
      <dsp:nvSpPr>
        <dsp:cNvPr id="0" name=""/>
        <dsp:cNvSpPr/>
      </dsp:nvSpPr>
      <dsp:spPr>
        <a:xfrm>
          <a:off x="8514752" y="366341"/>
          <a:ext cx="1450274" cy="14502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245B6-1915-4377-BA30-04BBDE9F1797}">
      <dsp:nvSpPr>
        <dsp:cNvPr id="0" name=""/>
        <dsp:cNvSpPr/>
      </dsp:nvSpPr>
      <dsp:spPr>
        <a:xfrm>
          <a:off x="7628474" y="219978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Case Study: Role of media campaigns in raising awareness.</a:t>
          </a:r>
          <a:endParaRPr lang="en-US" sz="1800" kern="1200"/>
        </a:p>
      </dsp:txBody>
      <dsp:txXfrm>
        <a:off x="7628474" y="2199783"/>
        <a:ext cx="3222832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A21C9-4B9F-43F5-91D1-2669918F181C}">
      <dsp:nvSpPr>
        <dsp:cNvPr id="0" name=""/>
        <dsp:cNvSpPr/>
      </dsp:nvSpPr>
      <dsp:spPr>
        <a:xfrm>
          <a:off x="941097" y="366341"/>
          <a:ext cx="1450274" cy="14502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15D52-B77D-4AEC-ACD7-AA2B6A88D4BC}">
      <dsp:nvSpPr>
        <dsp:cNvPr id="0" name=""/>
        <dsp:cNvSpPr/>
      </dsp:nvSpPr>
      <dsp:spPr>
        <a:xfrm>
          <a:off x="54818" y="219978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Informing the Public: Highlighting scientific findings and solutions.</a:t>
          </a:r>
          <a:endParaRPr lang="en-US" sz="1800" kern="1200"/>
        </a:p>
      </dsp:txBody>
      <dsp:txXfrm>
        <a:off x="54818" y="2199783"/>
        <a:ext cx="3222832" cy="720000"/>
      </dsp:txXfrm>
    </dsp:sp>
    <dsp:sp modelId="{377634E9-B470-4B11-9CB7-436FB2E11F69}">
      <dsp:nvSpPr>
        <dsp:cNvPr id="0" name=""/>
        <dsp:cNvSpPr/>
      </dsp:nvSpPr>
      <dsp:spPr>
        <a:xfrm>
          <a:off x="4727925" y="366341"/>
          <a:ext cx="1450274" cy="14502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1B87-9B1F-4DD7-BAA5-CE0B9D1D647A}">
      <dsp:nvSpPr>
        <dsp:cNvPr id="0" name=""/>
        <dsp:cNvSpPr/>
      </dsp:nvSpPr>
      <dsp:spPr>
        <a:xfrm>
          <a:off x="3841646" y="219978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Advocacy: Campaigns to hold entities accountable.</a:t>
          </a:r>
          <a:endParaRPr lang="en-US" sz="1800" kern="1200"/>
        </a:p>
      </dsp:txBody>
      <dsp:txXfrm>
        <a:off x="3841646" y="2199783"/>
        <a:ext cx="3222832" cy="720000"/>
      </dsp:txXfrm>
    </dsp:sp>
    <dsp:sp modelId="{F50FCEF6-F94E-44A8-8135-B1C158A26B27}">
      <dsp:nvSpPr>
        <dsp:cNvPr id="0" name=""/>
        <dsp:cNvSpPr/>
      </dsp:nvSpPr>
      <dsp:spPr>
        <a:xfrm>
          <a:off x="8514752" y="366341"/>
          <a:ext cx="1450274" cy="14502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6CCFF-98DD-4205-BEC9-FBBFD4A4C549}">
      <dsp:nvSpPr>
        <dsp:cNvPr id="0" name=""/>
        <dsp:cNvSpPr/>
      </dsp:nvSpPr>
      <dsp:spPr>
        <a:xfrm>
          <a:off x="7628474" y="219978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Examples: Documentaries like "An Inconvenient Truth."</a:t>
          </a:r>
          <a:endParaRPr lang="en-US" sz="1800" kern="1200"/>
        </a:p>
      </dsp:txBody>
      <dsp:txXfrm>
        <a:off x="7628474" y="2199783"/>
        <a:ext cx="3222832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C397F-49D6-402E-AF7B-86A257256394}">
      <dsp:nvSpPr>
        <dsp:cNvPr id="0" name=""/>
        <dsp:cNvSpPr/>
      </dsp:nvSpPr>
      <dsp:spPr>
        <a:xfrm>
          <a:off x="707812" y="56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7155D-4187-4420-ACC2-0222EFB7EB43}">
      <dsp:nvSpPr>
        <dsp:cNvPr id="0" name=""/>
        <dsp:cNvSpPr/>
      </dsp:nvSpPr>
      <dsp:spPr>
        <a:xfrm>
          <a:off x="1124625" y="41737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93438-9DA1-4809-A260-5A0BC0B1C7E1}">
      <dsp:nvSpPr>
        <dsp:cNvPr id="0" name=""/>
        <dsp:cNvSpPr/>
      </dsp:nvSpPr>
      <dsp:spPr>
        <a:xfrm>
          <a:off x="82593" y="2565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Grassroots Movements: Examples of impactful campaigns.</a:t>
          </a:r>
          <a:endParaRPr lang="en-US" sz="1800" kern="1200"/>
        </a:p>
      </dsp:txBody>
      <dsp:txXfrm>
        <a:off x="82593" y="2565562"/>
        <a:ext cx="3206250" cy="720000"/>
      </dsp:txXfrm>
    </dsp:sp>
    <dsp:sp modelId="{828FDA25-9D9B-4A9B-B1D8-4125BA56FB90}">
      <dsp:nvSpPr>
        <dsp:cNvPr id="0" name=""/>
        <dsp:cNvSpPr/>
      </dsp:nvSpPr>
      <dsp:spPr>
        <a:xfrm>
          <a:off x="4475156" y="56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B397C-3D55-4D6E-8ED6-768D43A5481E}">
      <dsp:nvSpPr>
        <dsp:cNvPr id="0" name=""/>
        <dsp:cNvSpPr/>
      </dsp:nvSpPr>
      <dsp:spPr>
        <a:xfrm>
          <a:off x="4891968" y="41737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1B41A-CF57-4075-AEA6-BF70CC7D3329}">
      <dsp:nvSpPr>
        <dsp:cNvPr id="0" name=""/>
        <dsp:cNvSpPr/>
      </dsp:nvSpPr>
      <dsp:spPr>
        <a:xfrm>
          <a:off x="3849937" y="2565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Accountability: Pushing for transparency and action.</a:t>
          </a:r>
          <a:endParaRPr lang="en-US" sz="1800" kern="1200"/>
        </a:p>
      </dsp:txBody>
      <dsp:txXfrm>
        <a:off x="3849937" y="2565562"/>
        <a:ext cx="3206250" cy="720000"/>
      </dsp:txXfrm>
    </dsp:sp>
    <dsp:sp modelId="{A2B60AC6-FCCA-40E1-AD56-7EB9CFDCFBD6}">
      <dsp:nvSpPr>
        <dsp:cNvPr id="0" name=""/>
        <dsp:cNvSpPr/>
      </dsp:nvSpPr>
      <dsp:spPr>
        <a:xfrm>
          <a:off x="8242500" y="56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F63D9-025E-4F5C-9C1B-A789F9ABF8E9}">
      <dsp:nvSpPr>
        <dsp:cNvPr id="0" name=""/>
        <dsp:cNvSpPr/>
      </dsp:nvSpPr>
      <dsp:spPr>
        <a:xfrm>
          <a:off x="8659312" y="41737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3E3E7-50CF-4C80-80C9-220DDF7C6A2D}">
      <dsp:nvSpPr>
        <dsp:cNvPr id="0" name=""/>
        <dsp:cNvSpPr/>
      </dsp:nvSpPr>
      <dsp:spPr>
        <a:xfrm>
          <a:off x="7617281" y="2565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baseline="0"/>
            <a:t>Success Stories: Greenpeace, WWF initiatives.</a:t>
          </a:r>
          <a:endParaRPr lang="en-US" sz="1800" kern="1200"/>
        </a:p>
      </dsp:txBody>
      <dsp:txXfrm>
        <a:off x="7617281" y="2565562"/>
        <a:ext cx="3206250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06A0A-6582-4023-ADF0-CBC8AE468F2D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E954D-4FD1-4E59-BAF4-B1634031BE20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B42B-118B-4352-8C76-A7411FFE50BF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Local Projects: Reforestation drives, waste management initiatives.</a:t>
          </a:r>
          <a:endParaRPr lang="en-US" sz="1400" kern="1200"/>
        </a:p>
      </dsp:txBody>
      <dsp:txXfrm>
        <a:off x="58312" y="2593218"/>
        <a:ext cx="2531250" cy="720000"/>
      </dsp:txXfrm>
    </dsp:sp>
    <dsp:sp modelId="{A5B301FA-38AA-4F63-96D5-1028007E21DA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0019D-ED2D-4131-B53D-3069DFBF29BA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2171D-5E0C-4104-B174-B0559EA2B75F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Urban Green Spaces: Benefits and case studies.</a:t>
          </a:r>
          <a:endParaRPr lang="en-US" sz="1400" kern="1200"/>
        </a:p>
      </dsp:txBody>
      <dsp:txXfrm>
        <a:off x="3032531" y="2593218"/>
        <a:ext cx="2531250" cy="720000"/>
      </dsp:txXfrm>
    </dsp:sp>
    <dsp:sp modelId="{F75F0A0C-F4D0-47E7-A9FA-64AC0AE4A914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399B3-D4B5-4FC2-96B0-23257C806942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3270A-D847-4399-9805-38A324E10FB5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Visuals: Photos of successful community projects.</a:t>
          </a:r>
          <a:endParaRPr lang="en-US" sz="1400" kern="1200"/>
        </a:p>
      </dsp:txBody>
      <dsp:txXfrm>
        <a:off x="6006749" y="2593218"/>
        <a:ext cx="2531250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75539-0297-40BA-B5B9-6EE6E4739453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ACE3C-2D93-4847-BAF2-A215F3A9863F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D6B6B-3A70-4AB4-BC1D-542B2954E945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Global Movements: Fridays for Future, Greta Thunberg’s influence.</a:t>
          </a:r>
          <a:endParaRPr lang="en-US" sz="1500" kern="1200"/>
        </a:p>
      </dsp:txBody>
      <dsp:txXfrm>
        <a:off x="58312" y="2593218"/>
        <a:ext cx="2531250" cy="720000"/>
      </dsp:txXfrm>
    </dsp:sp>
    <dsp:sp modelId="{1E94101C-CA22-4779-BBA2-D667E7D402E8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65B2-3A88-4CAC-818B-B1BEE5F9B193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2A069-8B1F-49FB-8CD3-E800EBF237E4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Platforms: Social media’s role in youth activism.</a:t>
          </a:r>
          <a:endParaRPr lang="en-US" sz="1500" kern="1200"/>
        </a:p>
      </dsp:txBody>
      <dsp:txXfrm>
        <a:off x="3032531" y="2593218"/>
        <a:ext cx="2531250" cy="720000"/>
      </dsp:txXfrm>
    </dsp:sp>
    <dsp:sp modelId="{97132699-DEDF-43BE-B798-A965D3D7BA34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B5B55-4BAA-410B-A8B6-C60B6DD44D5D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8FF06-76ED-4329-A8B8-F63B73740B84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Empowering Stories: Young leaders making change.</a:t>
          </a:r>
          <a:endParaRPr lang="en-US" sz="1500" kern="1200"/>
        </a:p>
      </dsp:txBody>
      <dsp:txXfrm>
        <a:off x="6006749" y="2593218"/>
        <a:ext cx="25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C24FA-8754-415E-8618-DC861E87BE05}">
      <dsp:nvSpPr>
        <dsp:cNvPr id="0" name=""/>
        <dsp:cNvSpPr/>
      </dsp:nvSpPr>
      <dsp:spPr>
        <a:xfrm>
          <a:off x="0" y="3081380"/>
          <a:ext cx="9618133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Visuals:</a:t>
          </a:r>
          <a:endParaRPr lang="en-US" sz="1900" kern="1200"/>
        </a:p>
      </dsp:txBody>
      <dsp:txXfrm>
        <a:off x="0" y="3081380"/>
        <a:ext cx="9618133" cy="546144"/>
      </dsp:txXfrm>
    </dsp:sp>
    <dsp:sp modelId="{E1F14076-EE9D-465F-9540-9B095B635AEF}">
      <dsp:nvSpPr>
        <dsp:cNvPr id="0" name=""/>
        <dsp:cNvSpPr/>
      </dsp:nvSpPr>
      <dsp:spPr>
        <a:xfrm>
          <a:off x="0" y="3607297"/>
          <a:ext cx="9618133" cy="4652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Pie chart showing percentage contributions of different causes to greenhouse gases.</a:t>
          </a:r>
          <a:endParaRPr lang="en-US" sz="1400" kern="1200"/>
        </a:p>
      </dsp:txBody>
      <dsp:txXfrm>
        <a:off x="0" y="3607297"/>
        <a:ext cx="9618133" cy="465233"/>
      </dsp:txXfrm>
    </dsp:sp>
    <dsp:sp modelId="{E7A08415-A437-466F-8E52-F1AED43E2796}">
      <dsp:nvSpPr>
        <dsp:cNvPr id="0" name=""/>
        <dsp:cNvSpPr/>
      </dsp:nvSpPr>
      <dsp:spPr>
        <a:xfrm rot="10800000">
          <a:off x="0" y="1541052"/>
          <a:ext cx="9618133" cy="155549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Anthropogenic Causes:</a:t>
          </a:r>
          <a:endParaRPr lang="en-US" sz="1900" kern="1200"/>
        </a:p>
      </dsp:txBody>
      <dsp:txXfrm rot="-10800000">
        <a:off x="0" y="1541052"/>
        <a:ext cx="9618133" cy="545980"/>
      </dsp:txXfrm>
    </dsp:sp>
    <dsp:sp modelId="{33F2EDDA-9044-4E69-98EE-B6FED4D7CE03}">
      <dsp:nvSpPr>
        <dsp:cNvPr id="0" name=""/>
        <dsp:cNvSpPr/>
      </dsp:nvSpPr>
      <dsp:spPr>
        <a:xfrm>
          <a:off x="4696" y="2087032"/>
          <a:ext cx="3202913" cy="46509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Burning of fossil fuels: Includes data on coal, oil, and gas usage trends.</a:t>
          </a:r>
          <a:endParaRPr lang="en-US" sz="1400" kern="1200"/>
        </a:p>
      </dsp:txBody>
      <dsp:txXfrm>
        <a:off x="4696" y="2087032"/>
        <a:ext cx="3202913" cy="465094"/>
      </dsp:txXfrm>
    </dsp:sp>
    <dsp:sp modelId="{510F119B-133A-4DEC-A737-2185AB99529B}">
      <dsp:nvSpPr>
        <dsp:cNvPr id="0" name=""/>
        <dsp:cNvSpPr/>
      </dsp:nvSpPr>
      <dsp:spPr>
        <a:xfrm>
          <a:off x="3207609" y="2087032"/>
          <a:ext cx="3202913" cy="4650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Agriculture and livestock: Methane from cattle and rice paddies.</a:t>
          </a:r>
          <a:endParaRPr lang="en-US" sz="1400" kern="1200"/>
        </a:p>
      </dsp:txBody>
      <dsp:txXfrm>
        <a:off x="3207609" y="2087032"/>
        <a:ext cx="3202913" cy="465094"/>
      </dsp:txXfrm>
    </dsp:sp>
    <dsp:sp modelId="{E38CE103-A06A-4A02-ABBF-B0174051C82F}">
      <dsp:nvSpPr>
        <dsp:cNvPr id="0" name=""/>
        <dsp:cNvSpPr/>
      </dsp:nvSpPr>
      <dsp:spPr>
        <a:xfrm>
          <a:off x="6410523" y="2087032"/>
          <a:ext cx="3202913" cy="4650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Land-use changes: Deforestation leading to loss of carbon sinks.</a:t>
          </a:r>
          <a:endParaRPr lang="en-US" sz="1400" kern="1200"/>
        </a:p>
      </dsp:txBody>
      <dsp:txXfrm>
        <a:off x="6410523" y="2087032"/>
        <a:ext cx="3202913" cy="465094"/>
      </dsp:txXfrm>
    </dsp:sp>
    <dsp:sp modelId="{D35B2A84-1AEF-4159-BFA5-FFBBB2B7F48B}">
      <dsp:nvSpPr>
        <dsp:cNvPr id="0" name=""/>
        <dsp:cNvSpPr/>
      </dsp:nvSpPr>
      <dsp:spPr>
        <a:xfrm rot="10800000">
          <a:off x="0" y="723"/>
          <a:ext cx="9618133" cy="155549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Natural Causes:</a:t>
          </a:r>
          <a:endParaRPr lang="en-US" sz="1900" kern="1200"/>
        </a:p>
      </dsp:txBody>
      <dsp:txXfrm rot="-10800000">
        <a:off x="0" y="723"/>
        <a:ext cx="9618133" cy="545980"/>
      </dsp:txXfrm>
    </dsp:sp>
    <dsp:sp modelId="{F2FA20A6-2F08-40EB-B71A-B12D077F449B}">
      <dsp:nvSpPr>
        <dsp:cNvPr id="0" name=""/>
        <dsp:cNvSpPr/>
      </dsp:nvSpPr>
      <dsp:spPr>
        <a:xfrm>
          <a:off x="0" y="546703"/>
          <a:ext cx="4809066" cy="46509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Solar activity influencing short-term climate variations.</a:t>
          </a:r>
          <a:endParaRPr lang="en-US" sz="1400" kern="1200"/>
        </a:p>
      </dsp:txBody>
      <dsp:txXfrm>
        <a:off x="0" y="546703"/>
        <a:ext cx="4809066" cy="465094"/>
      </dsp:txXfrm>
    </dsp:sp>
    <dsp:sp modelId="{0A3709BC-6A90-404B-A437-881CE47880C7}">
      <dsp:nvSpPr>
        <dsp:cNvPr id="0" name=""/>
        <dsp:cNvSpPr/>
      </dsp:nvSpPr>
      <dsp:spPr>
        <a:xfrm>
          <a:off x="4809066" y="546703"/>
          <a:ext cx="4809066" cy="465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Volcanic eruptions emitting particulate matter and gases.</a:t>
          </a:r>
          <a:endParaRPr lang="en-US" sz="1400" kern="1200"/>
        </a:p>
      </dsp:txBody>
      <dsp:txXfrm>
        <a:off x="4809066" y="546703"/>
        <a:ext cx="4809066" cy="46509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D77A4-4213-41DB-8FF4-E063442AEA80}">
      <dsp:nvSpPr>
        <dsp:cNvPr id="0" name=""/>
        <dsp:cNvSpPr/>
      </dsp:nvSpPr>
      <dsp:spPr>
        <a:xfrm>
          <a:off x="886140" y="872022"/>
          <a:ext cx="1096719" cy="1096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4C9FF-F2EC-4F58-82FE-9F5836E6D99B}">
      <dsp:nvSpPr>
        <dsp:cNvPr id="0" name=""/>
        <dsp:cNvSpPr/>
      </dsp:nvSpPr>
      <dsp:spPr>
        <a:xfrm>
          <a:off x="215922" y="2289414"/>
          <a:ext cx="24371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Green Bonds: Funding renewable projects.</a:t>
          </a:r>
          <a:endParaRPr lang="en-US" sz="1800" kern="1200"/>
        </a:p>
      </dsp:txBody>
      <dsp:txXfrm>
        <a:off x="215922" y="2289414"/>
        <a:ext cx="2437154" cy="720000"/>
      </dsp:txXfrm>
    </dsp:sp>
    <dsp:sp modelId="{75610393-170C-4367-9072-1CEF6B666C09}">
      <dsp:nvSpPr>
        <dsp:cNvPr id="0" name=""/>
        <dsp:cNvSpPr/>
      </dsp:nvSpPr>
      <dsp:spPr>
        <a:xfrm>
          <a:off x="3749796" y="872022"/>
          <a:ext cx="1096719" cy="1096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91323-A4E1-489F-8B26-18FE79E5266B}">
      <dsp:nvSpPr>
        <dsp:cNvPr id="0" name=""/>
        <dsp:cNvSpPr/>
      </dsp:nvSpPr>
      <dsp:spPr>
        <a:xfrm>
          <a:off x="3079578" y="2289414"/>
          <a:ext cx="24371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Carbon Taxes: Incentivizing emission reductions.</a:t>
          </a:r>
          <a:endParaRPr lang="en-US" sz="1800" kern="1200"/>
        </a:p>
      </dsp:txBody>
      <dsp:txXfrm>
        <a:off x="3079578" y="2289414"/>
        <a:ext cx="2437154" cy="720000"/>
      </dsp:txXfrm>
    </dsp:sp>
    <dsp:sp modelId="{DC069FCC-B1C2-4BCB-AB34-C1C30556C8C6}">
      <dsp:nvSpPr>
        <dsp:cNvPr id="0" name=""/>
        <dsp:cNvSpPr/>
      </dsp:nvSpPr>
      <dsp:spPr>
        <a:xfrm>
          <a:off x="6613452" y="872022"/>
          <a:ext cx="1096719" cy="1096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27653-1978-4075-86D8-ED35A924B89B}">
      <dsp:nvSpPr>
        <dsp:cNvPr id="0" name=""/>
        <dsp:cNvSpPr/>
      </dsp:nvSpPr>
      <dsp:spPr>
        <a:xfrm>
          <a:off x="5943235" y="2289414"/>
          <a:ext cx="24371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Role of Banks: Financing climate-resilient infrastructure.</a:t>
          </a:r>
          <a:endParaRPr lang="en-US" sz="1800" kern="1200"/>
        </a:p>
      </dsp:txBody>
      <dsp:txXfrm>
        <a:off x="5943235" y="2289414"/>
        <a:ext cx="2437154" cy="720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42D97-8C4D-4E3D-9357-835A19AB66FD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FC7FC-6F1F-4349-943B-3BF75C7EF050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E0C29-1444-4285-83F2-558C72A79E38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Geoengineering: Strategies like solar radiation management.</a:t>
          </a:r>
          <a:endParaRPr lang="en-US" sz="2500" kern="1200"/>
        </a:p>
      </dsp:txBody>
      <dsp:txXfrm>
        <a:off x="1642860" y="607"/>
        <a:ext cx="4985943" cy="1422390"/>
      </dsp:txXfrm>
    </dsp:sp>
    <dsp:sp modelId="{26F163C7-2AC1-44C1-8915-A055A7797BE9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06390-8219-4794-AA98-BFC4AE8FF4E2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91349-B629-4360-82F3-C325A2E9A578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Advances: New materials for carbon capture.</a:t>
          </a:r>
          <a:endParaRPr lang="en-US" sz="2500" kern="1200"/>
        </a:p>
      </dsp:txBody>
      <dsp:txXfrm>
        <a:off x="1642860" y="1778595"/>
        <a:ext cx="4985943" cy="1422390"/>
      </dsp:txXfrm>
    </dsp:sp>
    <dsp:sp modelId="{BFDD4A8E-9E35-495C-B14C-E40642538C61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0EBA9-7EC9-48CA-988B-8752DA5809FA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B7EE8-BF16-4C0A-B827-7EC9A9A88CF2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Risks: Ethical and unintended consequences.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75A82-B733-49B7-A658-7CC98AB6B59A}">
      <dsp:nvSpPr>
        <dsp:cNvPr id="0" name=""/>
        <dsp:cNvSpPr/>
      </dsp:nvSpPr>
      <dsp:spPr>
        <a:xfrm>
          <a:off x="0" y="473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4CA13-1AEB-4453-ABC4-03936F32C609}">
      <dsp:nvSpPr>
        <dsp:cNvPr id="0" name=""/>
        <dsp:cNvSpPr/>
      </dsp:nvSpPr>
      <dsp:spPr>
        <a:xfrm>
          <a:off x="335327" y="249891"/>
          <a:ext cx="609686" cy="609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13373-7A88-4936-AF26-0D4DA8854F19}">
      <dsp:nvSpPr>
        <dsp:cNvPr id="0" name=""/>
        <dsp:cNvSpPr/>
      </dsp:nvSpPr>
      <dsp:spPr>
        <a:xfrm>
          <a:off x="1280342" y="473"/>
          <a:ext cx="7316325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Resilience: Communities adapting to challenges.</a:t>
          </a:r>
          <a:endParaRPr lang="en-US" sz="2500" kern="1200"/>
        </a:p>
      </dsp:txBody>
      <dsp:txXfrm>
        <a:off x="1280342" y="473"/>
        <a:ext cx="7316325" cy="1108521"/>
      </dsp:txXfrm>
    </dsp:sp>
    <dsp:sp modelId="{1228F2F5-9DD8-437B-BE5A-9CB032215C30}">
      <dsp:nvSpPr>
        <dsp:cNvPr id="0" name=""/>
        <dsp:cNvSpPr/>
      </dsp:nvSpPr>
      <dsp:spPr>
        <a:xfrm>
          <a:off x="0" y="1386125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F328E-582C-44EE-863C-60D507EB89EB}">
      <dsp:nvSpPr>
        <dsp:cNvPr id="0" name=""/>
        <dsp:cNvSpPr/>
      </dsp:nvSpPr>
      <dsp:spPr>
        <a:xfrm>
          <a:off x="335327" y="1635543"/>
          <a:ext cx="609686" cy="609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3401-1BF1-42C1-B895-818C4E21FCDE}">
      <dsp:nvSpPr>
        <dsp:cNvPr id="0" name=""/>
        <dsp:cNvSpPr/>
      </dsp:nvSpPr>
      <dsp:spPr>
        <a:xfrm>
          <a:off x="1280342" y="1386125"/>
          <a:ext cx="7316325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Innovations: Rapid development in sustainable technologies.</a:t>
          </a:r>
          <a:endParaRPr lang="en-US" sz="2500" kern="1200"/>
        </a:p>
      </dsp:txBody>
      <dsp:txXfrm>
        <a:off x="1280342" y="1386125"/>
        <a:ext cx="7316325" cy="1108521"/>
      </dsp:txXfrm>
    </dsp:sp>
    <dsp:sp modelId="{85CA8BA9-CC16-4327-91A6-3BACD3F3AE86}">
      <dsp:nvSpPr>
        <dsp:cNvPr id="0" name=""/>
        <dsp:cNvSpPr/>
      </dsp:nvSpPr>
      <dsp:spPr>
        <a:xfrm>
          <a:off x="0" y="2771777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24894-C379-480D-BC8A-3A826005E8F5}">
      <dsp:nvSpPr>
        <dsp:cNvPr id="0" name=""/>
        <dsp:cNvSpPr/>
      </dsp:nvSpPr>
      <dsp:spPr>
        <a:xfrm>
          <a:off x="335327" y="3021195"/>
          <a:ext cx="609686" cy="609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0F7E8-EAC5-4B81-8706-59C57347A0F2}">
      <dsp:nvSpPr>
        <dsp:cNvPr id="0" name=""/>
        <dsp:cNvSpPr/>
      </dsp:nvSpPr>
      <dsp:spPr>
        <a:xfrm>
          <a:off x="1280342" y="2771777"/>
          <a:ext cx="7316325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Collective Power: Examples of large-scale successes.</a:t>
          </a:r>
          <a:endParaRPr lang="en-US" sz="2500" kern="1200"/>
        </a:p>
      </dsp:txBody>
      <dsp:txXfrm>
        <a:off x="1280342" y="2771777"/>
        <a:ext cx="7316325" cy="1108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30A28-1B07-4B49-9CAB-E2A3191F8622}">
      <dsp:nvSpPr>
        <dsp:cNvPr id="0" name=""/>
        <dsp:cNvSpPr/>
      </dsp:nvSpPr>
      <dsp:spPr>
        <a:xfrm>
          <a:off x="1538994" y="52097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4CE2C-ACEF-41F1-87D9-77592DBA044D}">
      <dsp:nvSpPr>
        <dsp:cNvPr id="0" name=""/>
        <dsp:cNvSpPr/>
      </dsp:nvSpPr>
      <dsp:spPr>
        <a:xfrm>
          <a:off x="1720819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C3050-FFE6-4CC1-A58A-3392247C7C68}">
      <dsp:nvSpPr>
        <dsp:cNvPr id="0" name=""/>
        <dsp:cNvSpPr/>
      </dsp:nvSpPr>
      <dsp:spPr>
        <a:xfrm>
          <a:off x="2590365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Carbon Dioxide (CO2): Fossil fuel burning, deforestation trends with global emission statistics.</a:t>
          </a:r>
          <a:endParaRPr lang="en-US" sz="1300" kern="1200"/>
        </a:p>
      </dsp:txBody>
      <dsp:txXfrm>
        <a:off x="2590365" y="52097"/>
        <a:ext cx="2040895" cy="865834"/>
      </dsp:txXfrm>
    </dsp:sp>
    <dsp:sp modelId="{7A9C73B4-2991-4B79-A126-1E6144EC2989}">
      <dsp:nvSpPr>
        <dsp:cNvPr id="0" name=""/>
        <dsp:cNvSpPr/>
      </dsp:nvSpPr>
      <dsp:spPr>
        <a:xfrm>
          <a:off x="4986871" y="52097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9C442-4220-46E2-9FA5-0DEDA2BC3E0F}">
      <dsp:nvSpPr>
        <dsp:cNvPr id="0" name=""/>
        <dsp:cNvSpPr/>
      </dsp:nvSpPr>
      <dsp:spPr>
        <a:xfrm>
          <a:off x="5168697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FFC86-9E9A-4030-B349-392A8E9DD740}">
      <dsp:nvSpPr>
        <dsp:cNvPr id="0" name=""/>
        <dsp:cNvSpPr/>
      </dsp:nvSpPr>
      <dsp:spPr>
        <a:xfrm>
          <a:off x="6038242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Methane (CH4): Key sources such as livestock and natural gas extraction.</a:t>
          </a:r>
          <a:endParaRPr lang="en-US" sz="1300" kern="1200"/>
        </a:p>
      </dsp:txBody>
      <dsp:txXfrm>
        <a:off x="6038242" y="52097"/>
        <a:ext cx="2040895" cy="865834"/>
      </dsp:txXfrm>
    </dsp:sp>
    <dsp:sp modelId="{18C48D2B-CAAD-4D15-900B-0AE384C4B623}">
      <dsp:nvSpPr>
        <dsp:cNvPr id="0" name=""/>
        <dsp:cNvSpPr/>
      </dsp:nvSpPr>
      <dsp:spPr>
        <a:xfrm>
          <a:off x="1538994" y="1613823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923F1-9F67-4B6F-8809-61059D884DF6}">
      <dsp:nvSpPr>
        <dsp:cNvPr id="0" name=""/>
        <dsp:cNvSpPr/>
      </dsp:nvSpPr>
      <dsp:spPr>
        <a:xfrm>
          <a:off x="1720819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778D8-16CE-4723-8A20-5662F4EACB92}">
      <dsp:nvSpPr>
        <dsp:cNvPr id="0" name=""/>
        <dsp:cNvSpPr/>
      </dsp:nvSpPr>
      <dsp:spPr>
        <a:xfrm>
          <a:off x="2590365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Nitrous Oxide (N2O): Fertilizers and industrial activities.</a:t>
          </a:r>
          <a:endParaRPr lang="en-US" sz="1300" kern="1200"/>
        </a:p>
      </dsp:txBody>
      <dsp:txXfrm>
        <a:off x="2590365" y="1613823"/>
        <a:ext cx="2040895" cy="865834"/>
      </dsp:txXfrm>
    </dsp:sp>
    <dsp:sp modelId="{932E6EFC-3DCF-43D4-B1D0-421AFE31E281}">
      <dsp:nvSpPr>
        <dsp:cNvPr id="0" name=""/>
        <dsp:cNvSpPr/>
      </dsp:nvSpPr>
      <dsp:spPr>
        <a:xfrm>
          <a:off x="4986871" y="1613823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1E0A9-C45F-4D0E-BA22-F5B571FF69AB}">
      <dsp:nvSpPr>
        <dsp:cNvPr id="0" name=""/>
        <dsp:cNvSpPr/>
      </dsp:nvSpPr>
      <dsp:spPr>
        <a:xfrm>
          <a:off x="5168697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A229-8BB8-4897-81DC-EB8DB8944D87}">
      <dsp:nvSpPr>
        <dsp:cNvPr id="0" name=""/>
        <dsp:cNvSpPr/>
      </dsp:nvSpPr>
      <dsp:spPr>
        <a:xfrm>
          <a:off x="6038242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Chlorofluorocarbons (CFCs): Explanation of their past and residual effects.</a:t>
          </a:r>
          <a:endParaRPr lang="en-US" sz="1300" kern="1200"/>
        </a:p>
      </dsp:txBody>
      <dsp:txXfrm>
        <a:off x="6038242" y="1613823"/>
        <a:ext cx="2040895" cy="865834"/>
      </dsp:txXfrm>
    </dsp:sp>
    <dsp:sp modelId="{8637B009-68B9-453A-9DEE-7DB6EA92B4FB}">
      <dsp:nvSpPr>
        <dsp:cNvPr id="0" name=""/>
        <dsp:cNvSpPr/>
      </dsp:nvSpPr>
      <dsp:spPr>
        <a:xfrm>
          <a:off x="1538994" y="3175550"/>
          <a:ext cx="865834" cy="8658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67CC2-E3F3-4E4E-8583-1A2FECDB1776}">
      <dsp:nvSpPr>
        <dsp:cNvPr id="0" name=""/>
        <dsp:cNvSpPr/>
      </dsp:nvSpPr>
      <dsp:spPr>
        <a:xfrm>
          <a:off x="1720819" y="3357375"/>
          <a:ext cx="502184" cy="5021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3D125-8838-4745-B8E8-EEBFBE94B245}">
      <dsp:nvSpPr>
        <dsp:cNvPr id="0" name=""/>
        <dsp:cNvSpPr/>
      </dsp:nvSpPr>
      <dsp:spPr>
        <a:xfrm>
          <a:off x="2590365" y="3175550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Pie Chart: Contribution of each gas to global warming, highlighting CO2 dominance.</a:t>
          </a:r>
          <a:endParaRPr lang="en-US" sz="1300" kern="1200"/>
        </a:p>
      </dsp:txBody>
      <dsp:txXfrm>
        <a:off x="2590365" y="3175550"/>
        <a:ext cx="2040895" cy="865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FB498-1DC1-4260-8418-2B8E66354BF4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D103D-13F6-45BB-9405-E462A817BA0A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1D3B3-84BF-4FF1-92C4-263AFF257768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Habitat Disruption: Species extinction due to changing environments.</a:t>
          </a:r>
          <a:endParaRPr lang="en-US" sz="1200" kern="1200"/>
        </a:p>
      </dsp:txBody>
      <dsp:txXfrm>
        <a:off x="183800" y="2504467"/>
        <a:ext cx="2044316" cy="720000"/>
      </dsp:txXfrm>
    </dsp:sp>
    <dsp:sp modelId="{86C2EF6F-309B-4917-8A17-A85860765AA5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DA3EA-0649-47AC-83F7-1C76A3046ADE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CDD66-5C3C-4FC0-9849-491762B3A941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Coral Bleaching: Effects of rising ocean temperatures and acidity.</a:t>
          </a:r>
          <a:endParaRPr lang="en-US" sz="1200" kern="1200"/>
        </a:p>
      </dsp:txBody>
      <dsp:txXfrm>
        <a:off x="2585872" y="2504467"/>
        <a:ext cx="2044316" cy="720000"/>
      </dsp:txXfrm>
    </dsp:sp>
    <dsp:sp modelId="{3C02DAB9-C78F-4E25-BCB3-7107FC553D18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97A73-0059-4628-9A42-C1D160175C8C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6B60A-4813-4F44-A06B-9B887668D541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Migration and Breeding: Shifts in animal patterns, with case studies (e.g., polar bears, birds).</a:t>
          </a:r>
          <a:endParaRPr lang="en-US" sz="1200" kern="1200"/>
        </a:p>
      </dsp:txBody>
      <dsp:txXfrm>
        <a:off x="4987944" y="2504467"/>
        <a:ext cx="2044316" cy="720000"/>
      </dsp:txXfrm>
    </dsp:sp>
    <dsp:sp modelId="{4E6FA825-6084-46D7-A4F5-764098A35F75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CE692-3FE0-4B23-8304-DD12EC4C0175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76AAF-9B63-4859-BA59-6DAAE5285044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Visuals: Before-and-after photos of impacted ecosystems and wildlife.</a:t>
          </a:r>
          <a:endParaRPr lang="en-US" sz="1200" kern="1200"/>
        </a:p>
      </dsp:txBody>
      <dsp:txXfrm>
        <a:off x="7390016" y="2504467"/>
        <a:ext cx="204431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F1B76-1AF9-42C8-821D-419F8BBC5134}">
      <dsp:nvSpPr>
        <dsp:cNvPr id="0" name=""/>
        <dsp:cNvSpPr/>
      </dsp:nvSpPr>
      <dsp:spPr>
        <a:xfrm>
          <a:off x="554880" y="335409"/>
          <a:ext cx="1445171" cy="14451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66723-02C3-44AC-9279-1239A1BDB066}">
      <dsp:nvSpPr>
        <dsp:cNvPr id="0" name=""/>
        <dsp:cNvSpPr/>
      </dsp:nvSpPr>
      <dsp:spPr>
        <a:xfrm>
          <a:off x="862867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030D6-B582-4514-9FCD-E6BBCADE60B6}">
      <dsp:nvSpPr>
        <dsp:cNvPr id="0" name=""/>
        <dsp:cNvSpPr/>
      </dsp:nvSpPr>
      <dsp:spPr>
        <a:xfrm>
          <a:off x="92899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Infrastructure Damage: From hurricanes, floods, and wildfires.</a:t>
          </a:r>
          <a:endParaRPr lang="en-US" sz="1500" kern="1200"/>
        </a:p>
      </dsp:txBody>
      <dsp:txXfrm>
        <a:off x="92899" y="2230715"/>
        <a:ext cx="2369132" cy="720000"/>
      </dsp:txXfrm>
    </dsp:sp>
    <dsp:sp modelId="{CAEC179F-8DA4-4EC8-AC6B-0B97A272E7E2}">
      <dsp:nvSpPr>
        <dsp:cNvPr id="0" name=""/>
        <dsp:cNvSpPr/>
      </dsp:nvSpPr>
      <dsp:spPr>
        <a:xfrm>
          <a:off x="3338611" y="335409"/>
          <a:ext cx="1445171" cy="14451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A19F1-9728-44E7-B0D1-D4EC330967CF}">
      <dsp:nvSpPr>
        <dsp:cNvPr id="0" name=""/>
        <dsp:cNvSpPr/>
      </dsp:nvSpPr>
      <dsp:spPr>
        <a:xfrm>
          <a:off x="3646598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59397-D929-4897-84D7-48E615B2C587}">
      <dsp:nvSpPr>
        <dsp:cNvPr id="0" name=""/>
        <dsp:cNvSpPr/>
      </dsp:nvSpPr>
      <dsp:spPr>
        <a:xfrm>
          <a:off x="2876630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Agricultural Losses: Decreased crop yields, increased pests.</a:t>
          </a:r>
          <a:endParaRPr lang="en-US" sz="1500" kern="1200"/>
        </a:p>
      </dsp:txBody>
      <dsp:txXfrm>
        <a:off x="2876630" y="2230715"/>
        <a:ext cx="2369132" cy="720000"/>
      </dsp:txXfrm>
    </dsp:sp>
    <dsp:sp modelId="{8DBC3B13-12C1-4883-93A8-AF2C4FAFC089}">
      <dsp:nvSpPr>
        <dsp:cNvPr id="0" name=""/>
        <dsp:cNvSpPr/>
      </dsp:nvSpPr>
      <dsp:spPr>
        <a:xfrm>
          <a:off x="6122342" y="335409"/>
          <a:ext cx="1445171" cy="14451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F0BD4-78B9-4DBC-97E5-EB0D84A9ED55}">
      <dsp:nvSpPr>
        <dsp:cNvPr id="0" name=""/>
        <dsp:cNvSpPr/>
      </dsp:nvSpPr>
      <dsp:spPr>
        <a:xfrm>
          <a:off x="6430329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83482-0EA0-4979-ADB7-26A79897230C}">
      <dsp:nvSpPr>
        <dsp:cNvPr id="0" name=""/>
        <dsp:cNvSpPr/>
      </dsp:nvSpPr>
      <dsp:spPr>
        <a:xfrm>
          <a:off x="5660361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Fisheries: Decline in fish stocks due to warming oceans.</a:t>
          </a:r>
          <a:endParaRPr lang="en-US" sz="1500" kern="1200"/>
        </a:p>
      </dsp:txBody>
      <dsp:txXfrm>
        <a:off x="5660361" y="2230715"/>
        <a:ext cx="2369132" cy="720000"/>
      </dsp:txXfrm>
    </dsp:sp>
    <dsp:sp modelId="{FD52767A-3E79-4DE6-9004-2D559B47F7D8}">
      <dsp:nvSpPr>
        <dsp:cNvPr id="0" name=""/>
        <dsp:cNvSpPr/>
      </dsp:nvSpPr>
      <dsp:spPr>
        <a:xfrm>
          <a:off x="8906073" y="335409"/>
          <a:ext cx="1445171" cy="14451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E750C-D117-48D6-9931-385CA4DB16B9}">
      <dsp:nvSpPr>
        <dsp:cNvPr id="0" name=""/>
        <dsp:cNvSpPr/>
      </dsp:nvSpPr>
      <dsp:spPr>
        <a:xfrm>
          <a:off x="9214060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A990-0555-4769-BA87-41A067208735}">
      <dsp:nvSpPr>
        <dsp:cNvPr id="0" name=""/>
        <dsp:cNvSpPr/>
      </dsp:nvSpPr>
      <dsp:spPr>
        <a:xfrm>
          <a:off x="8444092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Visuals: Economic loss graphs and examples of impacted industries.</a:t>
          </a:r>
          <a:endParaRPr lang="en-US" sz="1500" kern="1200"/>
        </a:p>
      </dsp:txBody>
      <dsp:txXfrm>
        <a:off x="8444092" y="2230715"/>
        <a:ext cx="236913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8B49B-7C05-4962-9732-C24EA11FD2DF}">
      <dsp:nvSpPr>
        <dsp:cNvPr id="0" name=""/>
        <dsp:cNvSpPr/>
      </dsp:nvSpPr>
      <dsp:spPr>
        <a:xfrm>
          <a:off x="410551" y="576"/>
          <a:ext cx="893197" cy="8931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227FD-9F57-402B-938E-876D85D7099D}">
      <dsp:nvSpPr>
        <dsp:cNvPr id="0" name=""/>
        <dsp:cNvSpPr/>
      </dsp:nvSpPr>
      <dsp:spPr>
        <a:xfrm>
          <a:off x="600905" y="190930"/>
          <a:ext cx="512490" cy="512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95097-8B20-45CF-A9CB-CEFE6AC7B2C5}">
      <dsp:nvSpPr>
        <dsp:cNvPr id="0" name=""/>
        <dsp:cNvSpPr/>
      </dsp:nvSpPr>
      <dsp:spPr>
        <a:xfrm>
          <a:off x="125021" y="1171983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Kyoto Protocol: Overview of goals and achievements.</a:t>
          </a:r>
          <a:endParaRPr lang="en-US" sz="1100" kern="1200"/>
        </a:p>
      </dsp:txBody>
      <dsp:txXfrm>
        <a:off x="125021" y="1171983"/>
        <a:ext cx="1464257" cy="585703"/>
      </dsp:txXfrm>
    </dsp:sp>
    <dsp:sp modelId="{94A34D9A-8DB2-4738-838A-C67560F2A650}">
      <dsp:nvSpPr>
        <dsp:cNvPr id="0" name=""/>
        <dsp:cNvSpPr/>
      </dsp:nvSpPr>
      <dsp:spPr>
        <a:xfrm>
          <a:off x="2131054" y="576"/>
          <a:ext cx="893197" cy="8931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9F7EC-5135-462F-93C2-170E02159862}">
      <dsp:nvSpPr>
        <dsp:cNvPr id="0" name=""/>
        <dsp:cNvSpPr/>
      </dsp:nvSpPr>
      <dsp:spPr>
        <a:xfrm>
          <a:off x="2321407" y="190930"/>
          <a:ext cx="512490" cy="512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B9ED3-B2AF-48CA-80F5-EAA4ACA60E85}">
      <dsp:nvSpPr>
        <dsp:cNvPr id="0" name=""/>
        <dsp:cNvSpPr/>
      </dsp:nvSpPr>
      <dsp:spPr>
        <a:xfrm>
          <a:off x="1845524" y="1171983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Paris Agreement</a:t>
          </a:r>
          <a:endParaRPr lang="en-US" sz="1100" kern="1200" dirty="0"/>
        </a:p>
      </dsp:txBody>
      <dsp:txXfrm>
        <a:off x="1845524" y="1171983"/>
        <a:ext cx="1464257" cy="585703"/>
      </dsp:txXfrm>
    </dsp:sp>
    <dsp:sp modelId="{F5F9AAAC-8F51-4FA4-A548-1458C8934FBB}">
      <dsp:nvSpPr>
        <dsp:cNvPr id="0" name=""/>
        <dsp:cNvSpPr/>
      </dsp:nvSpPr>
      <dsp:spPr>
        <a:xfrm>
          <a:off x="3851557" y="576"/>
          <a:ext cx="893197" cy="8931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A6960-874A-4B6E-BFD3-A6F8C02F7160}">
      <dsp:nvSpPr>
        <dsp:cNvPr id="0" name=""/>
        <dsp:cNvSpPr/>
      </dsp:nvSpPr>
      <dsp:spPr>
        <a:xfrm>
          <a:off x="4041910" y="190930"/>
          <a:ext cx="512490" cy="512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C1FFC-2317-4254-8DE4-1D261B5CB53B}">
      <dsp:nvSpPr>
        <dsp:cNvPr id="0" name=""/>
        <dsp:cNvSpPr/>
      </dsp:nvSpPr>
      <dsp:spPr>
        <a:xfrm>
          <a:off x="3566027" y="1171983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Goals: Keeping warming below 2°C.</a:t>
          </a:r>
          <a:endParaRPr lang="en-US" sz="1100" kern="1200"/>
        </a:p>
      </dsp:txBody>
      <dsp:txXfrm>
        <a:off x="3566027" y="1171983"/>
        <a:ext cx="1464257" cy="585703"/>
      </dsp:txXfrm>
    </dsp:sp>
    <dsp:sp modelId="{7AC9C065-AD52-4D13-A966-CC5E75104991}">
      <dsp:nvSpPr>
        <dsp:cNvPr id="0" name=""/>
        <dsp:cNvSpPr/>
      </dsp:nvSpPr>
      <dsp:spPr>
        <a:xfrm>
          <a:off x="5572060" y="576"/>
          <a:ext cx="893197" cy="8931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0EDCF-9F3D-4305-965B-912B2C721788}">
      <dsp:nvSpPr>
        <dsp:cNvPr id="0" name=""/>
        <dsp:cNvSpPr/>
      </dsp:nvSpPr>
      <dsp:spPr>
        <a:xfrm>
          <a:off x="5762413" y="190930"/>
          <a:ext cx="512490" cy="512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2CB14-250E-41A3-93CE-C17B22245DCC}">
      <dsp:nvSpPr>
        <dsp:cNvPr id="0" name=""/>
        <dsp:cNvSpPr/>
      </dsp:nvSpPr>
      <dsp:spPr>
        <a:xfrm>
          <a:off x="5286530" y="1171983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Contributions: Each nation's commitment.</a:t>
          </a:r>
          <a:endParaRPr lang="en-US" sz="1100" kern="1200"/>
        </a:p>
      </dsp:txBody>
      <dsp:txXfrm>
        <a:off x="5286530" y="1171983"/>
        <a:ext cx="1464257" cy="585703"/>
      </dsp:txXfrm>
    </dsp:sp>
    <dsp:sp modelId="{C89D782C-6672-480D-97C2-B2858D1647BA}">
      <dsp:nvSpPr>
        <dsp:cNvPr id="0" name=""/>
        <dsp:cNvSpPr/>
      </dsp:nvSpPr>
      <dsp:spPr>
        <a:xfrm>
          <a:off x="7292563" y="576"/>
          <a:ext cx="893197" cy="8931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798B-A1C3-44E1-B863-1837222DE28E}">
      <dsp:nvSpPr>
        <dsp:cNvPr id="0" name=""/>
        <dsp:cNvSpPr/>
      </dsp:nvSpPr>
      <dsp:spPr>
        <a:xfrm>
          <a:off x="7482916" y="190930"/>
          <a:ext cx="512490" cy="5124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8597A-8658-4325-8467-DF7DF976358E}">
      <dsp:nvSpPr>
        <dsp:cNvPr id="0" name=""/>
        <dsp:cNvSpPr/>
      </dsp:nvSpPr>
      <dsp:spPr>
        <a:xfrm>
          <a:off x="7007032" y="1171983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Challenges: Political resistance and accountability.</a:t>
          </a:r>
          <a:endParaRPr lang="en-US" sz="1100" kern="1200"/>
        </a:p>
      </dsp:txBody>
      <dsp:txXfrm>
        <a:off x="7007032" y="1171983"/>
        <a:ext cx="1464257" cy="585703"/>
      </dsp:txXfrm>
    </dsp:sp>
    <dsp:sp modelId="{7F630120-B354-438A-971E-169460C7E408}">
      <dsp:nvSpPr>
        <dsp:cNvPr id="0" name=""/>
        <dsp:cNvSpPr/>
      </dsp:nvSpPr>
      <dsp:spPr>
        <a:xfrm>
          <a:off x="3851557" y="2123750"/>
          <a:ext cx="893197" cy="8931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EF4BE-B62D-4888-8ECF-28611D4A79F7}">
      <dsp:nvSpPr>
        <dsp:cNvPr id="0" name=""/>
        <dsp:cNvSpPr/>
      </dsp:nvSpPr>
      <dsp:spPr>
        <a:xfrm>
          <a:off x="4041910" y="2314104"/>
          <a:ext cx="512490" cy="5124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7AD8A-892E-4664-AD61-60C43FB7C570}">
      <dsp:nvSpPr>
        <dsp:cNvPr id="0" name=""/>
        <dsp:cNvSpPr/>
      </dsp:nvSpPr>
      <dsp:spPr>
        <a:xfrm>
          <a:off x="3566027" y="3295156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Timeline: Evolution of climate agreements from 1990 to present.</a:t>
          </a:r>
          <a:endParaRPr lang="en-US" sz="1100" kern="1200"/>
        </a:p>
      </dsp:txBody>
      <dsp:txXfrm>
        <a:off x="3566027" y="3295156"/>
        <a:ext cx="1464257" cy="5857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1A84C-42A4-4AA6-93CC-FDD86EF2268B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305BB-7BFE-49F1-B62B-DDE92BE91D1E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2E22C-9816-47B7-8A3F-810FF01E2152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Renewable Energy: Growth of solar, wind, and hydroelectric energy production.</a:t>
          </a:r>
          <a:endParaRPr lang="en-US" sz="2200" kern="1200"/>
        </a:p>
      </dsp:txBody>
      <dsp:txXfrm>
        <a:off x="994536" y="1698"/>
        <a:ext cx="8623596" cy="861070"/>
      </dsp:txXfrm>
    </dsp:sp>
    <dsp:sp modelId="{6F939DF3-7454-498A-B444-3613D06645B1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B6BF7-A71B-4804-ABE1-882A1959ABF6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0A5C8-77BF-4D78-9868-4CD6EE9E37DD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Efficiency Improvements: Examples in buildings, appliances, and industries.</a:t>
          </a:r>
          <a:endParaRPr lang="en-US" sz="2200" kern="1200"/>
        </a:p>
      </dsp:txBody>
      <dsp:txXfrm>
        <a:off x="994536" y="1078036"/>
        <a:ext cx="8623596" cy="861070"/>
      </dsp:txXfrm>
    </dsp:sp>
    <dsp:sp modelId="{E6C477AA-3EDB-455C-9702-52FBAADA9793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FA50-ED29-42BC-B355-DE392B1D97CF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DB243-B843-40EE-9027-3E0E72182CC3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Carbon Capture: Innovations and scalability challenges.</a:t>
          </a:r>
          <a:endParaRPr lang="en-US" sz="2200" kern="1200"/>
        </a:p>
      </dsp:txBody>
      <dsp:txXfrm>
        <a:off x="994536" y="2154374"/>
        <a:ext cx="8623596" cy="861070"/>
      </dsp:txXfrm>
    </dsp:sp>
    <dsp:sp modelId="{FB68D480-22D5-4003-A065-56C2DF10C07A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7B7A6-1BA9-4453-A863-B42D99D543A0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C9AE5-95A0-4B82-90A1-44ED49165F55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Success Stories: Germany's renewable energy progress.</a:t>
          </a:r>
          <a:endParaRPr lang="en-US" sz="2200" kern="1200"/>
        </a:p>
      </dsp:txBody>
      <dsp:txXfrm>
        <a:off x="994536" y="3230712"/>
        <a:ext cx="8623596" cy="861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90DE3-6282-4B49-8B51-652AC476FF65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A7195-167C-467A-82AF-8415277C8066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Policies: Subsidies for green energy, penalties for high emissions.</a:t>
          </a:r>
          <a:endParaRPr lang="en-US" sz="1800" kern="1200"/>
        </a:p>
      </dsp:txBody>
      <dsp:txXfrm>
        <a:off x="157144" y="2485519"/>
        <a:ext cx="2777266" cy="720000"/>
      </dsp:txXfrm>
    </dsp:sp>
    <dsp:sp modelId="{0E1F970C-3590-4CF0-8660-644F5A14B0BA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D94A-E417-448E-AA52-902A18CE8DAC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Green Infrastructure: Public transport systems, energy-efficient housing.</a:t>
          </a:r>
          <a:endParaRPr lang="en-US" sz="1800" kern="1200"/>
        </a:p>
      </dsp:txBody>
      <dsp:txXfrm>
        <a:off x="3420433" y="2485519"/>
        <a:ext cx="2777266" cy="720000"/>
      </dsp:txXfrm>
    </dsp:sp>
    <dsp:sp modelId="{1803F102-8D40-4026-AA17-91E8C21C3618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88990-112D-47E3-9136-2EF1293258B1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Examples: Norway’s electric vehicle incentives.</a:t>
          </a:r>
          <a:endParaRPr lang="en-US" sz="1800" kern="1200"/>
        </a:p>
      </dsp:txBody>
      <dsp:txXfrm>
        <a:off x="6683721" y="2485519"/>
        <a:ext cx="2777266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EAF30-9F20-4FCD-A5FF-89A1BDA827F0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B9B37-6BA9-4A23-A727-DB8248883F6C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7676C-47FC-49B9-8F5E-3CCFB02A6F60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Corporate Responsibility.</a:t>
          </a:r>
          <a:endParaRPr lang="en-US" sz="1900" kern="1200" dirty="0"/>
        </a:p>
      </dsp:txBody>
      <dsp:txXfrm>
        <a:off x="957071" y="3890"/>
        <a:ext cx="5671732" cy="828633"/>
      </dsp:txXfrm>
    </dsp:sp>
    <dsp:sp modelId="{C8488D31-FCC6-455F-BBAB-1D84065F9992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06DA8-D1A3-48B7-9567-0A909E9954BC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322F0-DB0C-4EB5-AC7E-57C7663ECF78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Carbon-neutral goals.</a:t>
          </a:r>
          <a:endParaRPr lang="en-US" sz="1900" kern="1200"/>
        </a:p>
      </dsp:txBody>
      <dsp:txXfrm>
        <a:off x="957071" y="1039682"/>
        <a:ext cx="5671732" cy="828633"/>
      </dsp:txXfrm>
    </dsp:sp>
    <dsp:sp modelId="{C8F50464-F8E2-4815-9845-988F9535AC47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531D9-BD33-4623-942A-BA1ED2E9ECEF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BCFCF-0077-4294-8ED2-90320F09C06C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Green supply chains.</a:t>
          </a:r>
          <a:endParaRPr lang="en-US" sz="1900" kern="1200"/>
        </a:p>
      </dsp:txBody>
      <dsp:txXfrm>
        <a:off x="957071" y="2075473"/>
        <a:ext cx="5671732" cy="828633"/>
      </dsp:txXfrm>
    </dsp:sp>
    <dsp:sp modelId="{96734662-CA68-4225-8A75-EE170CFEDD30}">
      <dsp:nvSpPr>
        <dsp:cNvPr id="0" name=""/>
        <dsp:cNvSpPr/>
      </dsp:nvSpPr>
      <dsp:spPr>
        <a:xfrm>
          <a:off x="0" y="3111265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71BBD-DE57-49CC-BBE8-4ECD13B6D47E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CF75B-3F76-4367-BE09-AF6979FDCCDF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Innovations: Renewable packaging, waste reduction.</a:t>
          </a:r>
          <a:endParaRPr lang="en-US" sz="1900" kern="1200"/>
        </a:p>
      </dsp:txBody>
      <dsp:txXfrm>
        <a:off x="957071" y="3111265"/>
        <a:ext cx="5671732" cy="828633"/>
      </dsp:txXfrm>
    </dsp:sp>
    <dsp:sp modelId="{513656B8-195C-4339-9A07-8DF83521EA8D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2FE8F-9371-4C1D-B762-979EDC2FFA03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0935E-5E26-4BAE-B71C-5DE9763FCA85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Visuals: Case studies from Tesla, Unilever, and Patagonia.</a:t>
          </a:r>
          <a:endParaRPr lang="en-US" sz="1900" kern="1200"/>
        </a:p>
      </dsp:txBody>
      <dsp:txXfrm>
        <a:off x="957071" y="4147057"/>
        <a:ext cx="5671732" cy="82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8365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5964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047659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2269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51463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839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1264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5160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4125-9425-FA95-E281-F617FBF8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DA3E-8D0F-3C41-877F-4A0D768DC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B4DA-6E8D-A7C1-E4D1-5A64242B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4D0C-2A4D-495F-83AE-0D28D50460E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F0BD-4271-7F07-E196-A04D8E9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7488-CA76-4773-2369-BC9CDC41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43C-F548-4700-A6F9-AF3C8142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531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6701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7536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1720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3795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6532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2628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958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9655-A428-4B25-B403-34D162033937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DEAC6-61A5-4A40-B4A3-AF91D401F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sv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2" descr="How Human Activities Are Responsible for Climate Change: An In-Depth Essay  on Global Warming Causes &amp; Effects">
            <a:extLst>
              <a:ext uri="{FF2B5EF4-FFF2-40B4-BE49-F238E27FC236}">
                <a16:creationId xmlns:a16="http://schemas.microsoft.com/office/drawing/2014/main" id="{12883125-E3FD-2AEC-1964-155FD02D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2859" r="-6" b="10568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2F5D1-B0E8-3F38-7ABE-CB7D6F5FC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/>
              <a:t>Global Warming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6341F-0A60-47F0-E067-BE4CF2C17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90"/>
            <a:ext cx="3851122" cy="221476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By, </a:t>
            </a:r>
          </a:p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Md. Hasibul Hasan Hridoy</a:t>
            </a:r>
          </a:p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Oceanography, SUST</a:t>
            </a:r>
          </a:p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Masters' 2</a:t>
            </a:r>
            <a:r>
              <a:rPr lang="en-US" baseline="3000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semester</a:t>
            </a:r>
          </a:p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Session- 2022-23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3B20CE-263E-62E8-466B-EF23BAAC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 dirty="0"/>
              <a:t>Regional Variations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DFC20-8636-72B1-1613-ED12CCFC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lnSpc>
                <a:spcPct val="90000"/>
              </a:lnSpc>
              <a:buNone/>
            </a:pPr>
            <a:r>
              <a:rPr lang="en-US" sz="2000" b="1" i="0" u="none" strike="noStrike" baseline="0" dirty="0"/>
              <a:t>Vulnerable Regions:</a:t>
            </a:r>
          </a:p>
          <a:p>
            <a:pPr marR="0" lvl="0">
              <a:lnSpc>
                <a:spcPct val="90000"/>
              </a:lnSpc>
            </a:pPr>
            <a:r>
              <a:rPr lang="en-US" b="0" i="0" u="none" strike="noStrike" baseline="0" dirty="0"/>
              <a:t>Arctic: Melting ice and permafrost.</a:t>
            </a:r>
          </a:p>
          <a:p>
            <a:pPr marR="0" lvl="0">
              <a:lnSpc>
                <a:spcPct val="90000"/>
              </a:lnSpc>
            </a:pPr>
            <a:r>
              <a:rPr lang="en-US" b="0" i="0" u="none" strike="noStrike" baseline="0" dirty="0"/>
              <a:t>Small Island Nations: Risk of submersion.</a:t>
            </a:r>
          </a:p>
          <a:p>
            <a:pPr marR="0" lvl="0">
              <a:lnSpc>
                <a:spcPct val="90000"/>
              </a:lnSpc>
            </a:pPr>
            <a:r>
              <a:rPr lang="en-US" b="0" i="0" u="none" strike="noStrike" baseline="0" dirty="0"/>
              <a:t>Coastal Areas: Flooding and storm surges.</a:t>
            </a:r>
          </a:p>
          <a:p>
            <a:pPr marR="0" lvl="0">
              <a:lnSpc>
                <a:spcPct val="90000"/>
              </a:lnSpc>
            </a:pPr>
            <a:r>
              <a:rPr lang="en-US" b="0" i="0" u="none" strike="noStrike" baseline="0" dirty="0"/>
              <a:t>Unequal Impacts: Comparison between developed and developing nations.</a:t>
            </a:r>
          </a:p>
          <a:p>
            <a:pPr marR="0" lvl="0">
              <a:lnSpc>
                <a:spcPct val="90000"/>
              </a:lnSpc>
            </a:pPr>
            <a:r>
              <a:rPr lang="en-US" b="0" i="0" u="none" strike="noStrike" baseline="0" dirty="0"/>
              <a:t>Map: Regions most affected by global warming.</a:t>
            </a:r>
          </a:p>
        </p:txBody>
      </p:sp>
      <p:pic>
        <p:nvPicPr>
          <p:cNvPr id="59" name="Picture 58" descr="Aerial view of an island">
            <a:extLst>
              <a:ext uri="{FF2B5EF4-FFF2-40B4-BE49-F238E27FC236}">
                <a16:creationId xmlns:a16="http://schemas.microsoft.com/office/drawing/2014/main" id="{D72932BE-3D4D-1B68-4652-0385AEDF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9" r="1665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8B8606-0AEB-C850-86E8-B9E09925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International Agreements</a:t>
            </a:r>
          </a:p>
        </p:txBody>
      </p:sp>
      <p:graphicFrame>
        <p:nvGraphicFramePr>
          <p:cNvPr id="45" name="Text Placeholder 2">
            <a:extLst>
              <a:ext uri="{FF2B5EF4-FFF2-40B4-BE49-F238E27FC236}">
                <a16:creationId xmlns:a16="http://schemas.microsoft.com/office/drawing/2014/main" id="{81E94B8A-7CDF-9364-2E7E-6B23B0EC0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0237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83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80EEF-82B3-F1BF-3CC7-22F6105A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Mitigation Strategies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368D3D-0853-182F-01C1-8E3563C4B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70662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14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A62BF-4084-3637-2026-1CE5EC89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Role of Governments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96F88D8-0C20-C805-0738-BB5B1BBD8C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7642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37058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CD09E-79DF-74CB-4641-393CAF1B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/>
              <a:t>Role of Businesses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3B212AD-D4F3-D6AD-043E-AED48C6CB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19517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11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B4CC-BCE9-8140-D77D-2554DA52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/>
              <a:t>Role of Individuals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ext Placeholder 2">
            <a:extLst>
              <a:ext uri="{FF2B5EF4-FFF2-40B4-BE49-F238E27FC236}">
                <a16:creationId xmlns:a16="http://schemas.microsoft.com/office/drawing/2014/main" id="{D2D03F5D-E0B4-5891-BB0B-0E6B50F36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87341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79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9D49D-BA7D-A0B3-223B-D6D0CF9D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/>
              <a:t>Advances in Technology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3ECAFB-1352-008D-D73C-89DF651A8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92363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730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AFD4E7-BBBF-ED59-DB25-D1809F9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>
                <a:solidFill>
                  <a:schemeClr val="bg1"/>
                </a:solidFill>
              </a:rPr>
              <a:t>Success Stories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EDC6915-0C22-27D6-5839-C880F3316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420849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98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0806B8-C03A-8201-36CA-ACD072D0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>
                <a:solidFill>
                  <a:schemeClr val="bg1"/>
                </a:solidFill>
              </a:rPr>
              <a:t>Challenges to Address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D71E912-AFA3-2783-293A-3EE68D104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49399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44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2C9041-DFA7-1BF2-53F4-FE2D8ECC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>
                <a:solidFill>
                  <a:schemeClr val="bg1"/>
                </a:solidFill>
              </a:rPr>
              <a:t>Future Projections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6A080BD-7EB3-A4D1-1828-166AB4EA7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338972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7750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C329F-7C94-E83A-F169-79F111BB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Introduction to Global Warming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0E86CB8-19AC-6984-D995-1134759B5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19854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4061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8CD713-8E32-F338-8679-7BA540B2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>
                <a:solidFill>
                  <a:schemeClr val="bg1"/>
                </a:solidFill>
              </a:rPr>
              <a:t>Importance of Education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4855C62-1557-1AA3-0C83-BFBF70A92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182858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72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EDBD32-66DD-B19F-E3DD-18367E08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>
                <a:solidFill>
                  <a:schemeClr val="bg1"/>
                </a:solidFill>
              </a:rPr>
              <a:t>Role of Media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5D2E85A-A9EE-BC1B-D002-5778CED2E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431769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919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FB9C8-DE4A-BA1C-8987-C5F04F53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>
                <a:solidFill>
                  <a:schemeClr val="bg1"/>
                </a:solidFill>
              </a:rPr>
              <a:t>Role of NGOs and Advocacy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D699617-34F8-95B0-2B99-BD3855D52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296177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882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2E904-C585-FCCA-3876-640AD817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Community Actions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6D0DB81-F315-9C0F-2494-FE6126E2C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12953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808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0F8393-6F3A-79DD-B22E-0412B158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Youth and Activism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6AAE6A9-618D-7B67-B2FB-082B77A41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42907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16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F3152D-E6A3-8E1C-C44A-445CFB53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Financial Solutions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9F41C3-6EE6-01A5-5A3C-8E4C506A5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39275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207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44C05-0D89-9BBF-91B2-2D09614E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/>
              <a:t>Innovations in Science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ext Placeholder 2">
            <a:extLst>
              <a:ext uri="{FF2B5EF4-FFF2-40B4-BE49-F238E27FC236}">
                <a16:creationId xmlns:a16="http://schemas.microsoft.com/office/drawing/2014/main" id="{76204EB8-1D2E-B2C9-F9C1-8B6A7E46E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91924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44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4561-3D67-FABC-0D7A-383FBBDB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65F91"/>
                </a:solidFill>
                <a:latin typeface="Times New Roman" panose="02020603050405020304" pitchFamily="18" charset="0"/>
              </a:rPr>
              <a:t>Hope for the Future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150E500-D26C-C77D-9223-A14481742E39}"/>
              </a:ext>
            </a:extLst>
          </p:cNvPr>
          <p:cNvGraphicFramePr/>
          <p:nvPr/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01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Path through billowing grass">
            <a:extLst>
              <a:ext uri="{FF2B5EF4-FFF2-40B4-BE49-F238E27FC236}">
                <a16:creationId xmlns:a16="http://schemas.microsoft.com/office/drawing/2014/main" id="{3E38CD4B-B1FC-46FD-316D-F14B15BF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72" r="8219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B32C44-73E5-C0FD-1833-A054AF3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6524-FA6A-2157-C350-208D4B21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0" i="0" u="none" strike="noStrike" baseline="0"/>
              <a:t>Immediate Steps: Simple actions individuals can take.</a:t>
            </a:r>
          </a:p>
          <a:p>
            <a:pPr marR="0" lvl="0"/>
            <a:r>
              <a:rPr lang="en-US" b="0" i="0" u="none" strike="noStrike" baseline="0"/>
              <a:t>Long-term Goals: Pushing for systemic changes.</a:t>
            </a:r>
          </a:p>
          <a:p>
            <a:pPr marR="0" lvl="0"/>
            <a:r>
              <a:rPr lang="en-US" b="0" i="0" u="none" strike="noStrike" baseline="0"/>
              <a:t>Inspirational Quote: "The Earth is what we all have in common." - Wendell Berry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09597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39" descr="Red toy person in front of two lines of white figures">
            <a:extLst>
              <a:ext uri="{FF2B5EF4-FFF2-40B4-BE49-F238E27FC236}">
                <a16:creationId xmlns:a16="http://schemas.microsoft.com/office/drawing/2014/main" id="{9343B27A-638B-41EC-0CE4-A23D5A4A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52" r="1009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7414FF-A4DA-C416-FE9C-ED87FC4B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50EF-A61B-9B2A-61DA-CD609832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0" i="0" u="none" strike="noStrike" baseline="0"/>
              <a:t>Urgency of addressing global warming.</a:t>
            </a:r>
          </a:p>
          <a:p>
            <a:pPr marR="0" lvl="0"/>
            <a:r>
              <a:rPr lang="en-US" b="0" i="0" u="none" strike="noStrike" baseline="0"/>
              <a:t>Collective Action: Everyone has a role.</a:t>
            </a:r>
          </a:p>
          <a:p>
            <a:pPr marR="0" lvl="0"/>
            <a:r>
              <a:rPr lang="en-US" b="0" i="0" u="none" strike="noStrike" baseline="0"/>
              <a:t>Innovation and Education: Key drivers for solutions.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3937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52114-08C9-9A23-B459-4A14E3F8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Causes of Global Warming</a:t>
            </a:r>
            <a:endParaRPr lang="en-US" b="0" i="0" u="none" strike="noStrike" baseline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0FFB9A9-F9D3-3699-BE7B-BCD1EC12F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59850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61480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A64DEB-272F-9BB2-6A91-08857B30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55DD375-17B6-0538-F45D-672B483F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99F37E-E042-29CC-E910-6E43A38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The Greenhouse Effect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90FA8-04C4-5586-6662-408B90EF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>
              <a:lnSpc>
                <a:spcPct val="90000"/>
              </a:lnSpc>
            </a:pPr>
            <a:r>
              <a:rPr lang="en-US" b="0" i="0" u="none" strike="noStrike" baseline="0"/>
              <a:t>Definition and Process:</a:t>
            </a:r>
          </a:p>
          <a:p>
            <a:pPr marR="0" lvl="1">
              <a:lnSpc>
                <a:spcPct val="90000"/>
              </a:lnSpc>
            </a:pPr>
            <a:r>
              <a:rPr lang="en-US" b="0" i="0" u="none" strike="noStrike" baseline="0"/>
              <a:t>Greenhouse gases trap heat in Earth's atmosphere, maintaining Earth's temperature.</a:t>
            </a:r>
          </a:p>
          <a:p>
            <a:pPr marR="0" lvl="1">
              <a:lnSpc>
                <a:spcPct val="90000"/>
              </a:lnSpc>
            </a:pPr>
            <a:r>
              <a:rPr lang="en-US" b="0" i="0" u="none" strike="noStrike" baseline="0"/>
              <a:t>Key gases: CO2, CH4, N2O, and water vapor, with explanation of their roles.</a:t>
            </a:r>
          </a:p>
          <a:p>
            <a:pPr marR="0" lvl="1">
              <a:lnSpc>
                <a:spcPct val="90000"/>
              </a:lnSpc>
            </a:pPr>
            <a:r>
              <a:rPr lang="en-US" b="0" i="0" u="none" strike="noStrike" baseline="0"/>
              <a:t>Importance of balance: The necessity for life and the dangers of its amplification.</a:t>
            </a:r>
          </a:p>
          <a:p>
            <a:pPr marR="0" lvl="1">
              <a:lnSpc>
                <a:spcPct val="90000"/>
              </a:lnSpc>
            </a:pPr>
            <a:r>
              <a:rPr lang="en-US" b="0" i="0" u="none" strike="noStrike" baseline="0"/>
              <a:t>Diagram: Detailed illustration of the greenhouse effect with arrows showing solar radiation and heat trapping.</a:t>
            </a:r>
          </a:p>
        </p:txBody>
      </p:sp>
      <p:pic>
        <p:nvPicPr>
          <p:cNvPr id="5" name="Picture 4" descr="Earth as a particle with gold and blue">
            <a:extLst>
              <a:ext uri="{FF2B5EF4-FFF2-40B4-BE49-F238E27FC236}">
                <a16:creationId xmlns:a16="http://schemas.microsoft.com/office/drawing/2014/main" id="{98AA713F-92C6-C556-9481-6BF01348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99" r="2739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3079F-B983-B7AC-F852-4806E117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 Key Greenhouse Gases</a:t>
            </a:r>
            <a:endParaRPr lang="en-US" b="0" i="0" u="none" strike="noStrike" baseline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BB4B155-D093-C86C-A3A5-C67E8FC76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38211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74077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5012283E-A02E-750C-457F-E4FE4267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57" r="143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304C3-23FF-AC3A-4175-03214686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Evidence of Global Warming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F09EE-3095-BED3-843F-565B02BF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>
              <a:lnSpc>
                <a:spcPct val="90000"/>
              </a:lnSpc>
            </a:pPr>
            <a:r>
              <a:rPr lang="en-US" sz="1500" b="0" i="0" u="none" strike="noStrike" baseline="0" dirty="0"/>
              <a:t>Data: Rising global temperatures over the past century </a:t>
            </a:r>
            <a:r>
              <a:rPr lang="en-US" sz="1500" dirty="0"/>
              <a:t>.</a:t>
            </a:r>
            <a:endParaRPr lang="en-US" sz="1500" b="0" i="0" u="none" strike="noStrike" baseline="0" dirty="0"/>
          </a:p>
          <a:p>
            <a:pPr marR="0" lvl="0">
              <a:lnSpc>
                <a:spcPct val="90000"/>
              </a:lnSpc>
            </a:pPr>
            <a:r>
              <a:rPr lang="en-US" sz="1500" b="0" i="0" u="none" strike="noStrike" baseline="0" dirty="0"/>
              <a:t>Visuals</a:t>
            </a:r>
            <a:r>
              <a:rPr lang="en-US" sz="1500" dirty="0"/>
              <a:t>: </a:t>
            </a:r>
            <a:r>
              <a:rPr lang="en-US" sz="1500" b="0" i="0" u="none" strike="noStrike" baseline="0" dirty="0"/>
              <a:t>Melting polar ice caps and glaciers (before-and-after images).</a:t>
            </a:r>
          </a:p>
          <a:p>
            <a:pPr marR="0" lvl="0">
              <a:lnSpc>
                <a:spcPct val="90000"/>
              </a:lnSpc>
            </a:pPr>
            <a:r>
              <a:rPr lang="en-US" sz="1500" b="0" i="0" u="none" strike="noStrike" baseline="0" dirty="0"/>
              <a:t>Rising sea levels (map showing affected coastal cities).</a:t>
            </a:r>
          </a:p>
          <a:p>
            <a:pPr marR="0" lvl="0">
              <a:lnSpc>
                <a:spcPct val="90000"/>
              </a:lnSpc>
            </a:pPr>
            <a:r>
              <a:rPr lang="en-US" sz="1500" b="0" i="0" u="none" strike="noStrike" baseline="0" dirty="0"/>
              <a:t>Increased frequency of extreme weather events: Heatwaves, hurricanes.</a:t>
            </a:r>
          </a:p>
          <a:p>
            <a:pPr marR="0" lvl="0">
              <a:lnSpc>
                <a:spcPct val="90000"/>
              </a:lnSpc>
            </a:pPr>
            <a:r>
              <a:rPr lang="en-US" sz="1500" b="0" i="0" u="none" strike="noStrike" baseline="0" dirty="0"/>
              <a:t>Supporting data from IPCC reports and NASA studies.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7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6804C-7087-D5AA-D1F4-BBE7D5E2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Impacts on Ecosystems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4C5C6C6-D85F-7FD1-3713-0261CFA70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2831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31121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CEB413-8082-A325-E3C4-54F25A77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b="1" i="0" u="none" strike="noStrike" baseline="0"/>
              <a:t>Impacts on Human Health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EAD67-C596-830E-BE4E-EE2DF4D3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0" i="0" u="none" strike="noStrike" baseline="0"/>
              <a:t>Heatwaves: Rising mortality rates and vulnerable populations.</a:t>
            </a:r>
          </a:p>
          <a:p>
            <a:pPr marR="0" lvl="0"/>
            <a:r>
              <a:rPr lang="en-US" b="0" i="0" u="none" strike="noStrike" baseline="0"/>
              <a:t>Vector-borne Diseases: Spread of diseases like malaria and dengue due to temperature changes.</a:t>
            </a:r>
          </a:p>
          <a:p>
            <a:pPr marR="0" lvl="0"/>
            <a:r>
              <a:rPr lang="en-US" b="0" i="0" u="none" strike="noStrike" baseline="0"/>
              <a:t>Food and Water Scarcity: Impacts on agriculture and freshwater sources.</a:t>
            </a:r>
          </a:p>
          <a:p>
            <a:pPr marR="0" lvl="0"/>
            <a:r>
              <a:rPr lang="en-US" b="0" i="0" u="none" strike="noStrike" baseline="0"/>
              <a:t>Case Study: Heatwave deaths in Europe (2003) and their lessons.</a:t>
            </a:r>
          </a:p>
        </p:txBody>
      </p:sp>
      <p:pic>
        <p:nvPicPr>
          <p:cNvPr id="5" name="Picture 4" descr="Cropped hand watering the plant">
            <a:extLst>
              <a:ext uri="{FF2B5EF4-FFF2-40B4-BE49-F238E27FC236}">
                <a16:creationId xmlns:a16="http://schemas.microsoft.com/office/drawing/2014/main" id="{4816E047-494C-37E8-3CB2-1EC0E758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49" r="864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909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AEBA5C-75D7-5BB1-0B46-706B49ED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i="0" u="none" strike="noStrike" baseline="0">
                <a:solidFill>
                  <a:schemeClr val="bg1"/>
                </a:solidFill>
              </a:rPr>
              <a:t>Economic Impacts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F0DA7F1-83C5-4B3E-18DD-45DF926F0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883186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663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1188</Words>
  <Application>Microsoft Office PowerPoint</Application>
  <PresentationFormat>Widescreen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Trebuchet MS</vt:lpstr>
      <vt:lpstr>Wingdings 3</vt:lpstr>
      <vt:lpstr>Facet</vt:lpstr>
      <vt:lpstr>Global Warming</vt:lpstr>
      <vt:lpstr>Introduction to Global Warming</vt:lpstr>
      <vt:lpstr>Causes of Global Warming</vt:lpstr>
      <vt:lpstr>The Greenhouse Effect</vt:lpstr>
      <vt:lpstr> Key Greenhouse Gases</vt:lpstr>
      <vt:lpstr>Evidence of Global Warming</vt:lpstr>
      <vt:lpstr>Impacts on Ecosystems</vt:lpstr>
      <vt:lpstr>Impacts on Human Health</vt:lpstr>
      <vt:lpstr>Economic Impacts</vt:lpstr>
      <vt:lpstr>Regional Variations</vt:lpstr>
      <vt:lpstr>International Agreements</vt:lpstr>
      <vt:lpstr>Mitigation Strategies</vt:lpstr>
      <vt:lpstr>Role of Governments</vt:lpstr>
      <vt:lpstr>Role of Businesses</vt:lpstr>
      <vt:lpstr>Role of Individuals</vt:lpstr>
      <vt:lpstr>Advances in Technology</vt:lpstr>
      <vt:lpstr>Success Stories</vt:lpstr>
      <vt:lpstr>Challenges to Address</vt:lpstr>
      <vt:lpstr>Future Projections</vt:lpstr>
      <vt:lpstr>Importance of Education</vt:lpstr>
      <vt:lpstr>Role of Media</vt:lpstr>
      <vt:lpstr>Role of NGOs and Advocacy</vt:lpstr>
      <vt:lpstr>Community Actions</vt:lpstr>
      <vt:lpstr>Youth and Activism</vt:lpstr>
      <vt:lpstr>Financial Solutions</vt:lpstr>
      <vt:lpstr>Innovations in Science</vt:lpstr>
      <vt:lpstr>Hope for the Future</vt:lpstr>
      <vt:lpstr>Call to Action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Hasibul Hasan Hridoy</dc:creator>
  <cp:lastModifiedBy>Md. Hasibul Hasan Hridoy</cp:lastModifiedBy>
  <cp:revision>1</cp:revision>
  <dcterms:created xsi:type="dcterms:W3CDTF">2024-12-13T17:01:19Z</dcterms:created>
  <dcterms:modified xsi:type="dcterms:W3CDTF">2024-12-13T17:49:09Z</dcterms:modified>
</cp:coreProperties>
</file>