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4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0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5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1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79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3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73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85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3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2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6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F323E-84D5-44C8-B7A2-61134E5F0CEC}" type="datetimeFigureOut">
              <a:rPr lang="es-MX" smtClean="0"/>
              <a:t>2016-05-05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876B-F31B-4C53-A3AB-4F7A1FC286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36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4" name="Line 496"/>
          <p:cNvSpPr>
            <a:spLocks noChangeShapeType="1"/>
          </p:cNvSpPr>
          <p:nvPr/>
        </p:nvSpPr>
        <p:spPr bwMode="auto">
          <a:xfrm>
            <a:off x="6248400" y="1400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7145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7907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1376363" y="9144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4000500" y="9144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17907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17145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17907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17145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17907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 flipH="1">
            <a:off x="1671638" y="13811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9" name="Line 51"/>
          <p:cNvSpPr>
            <a:spLocks noChangeShapeType="1"/>
          </p:cNvSpPr>
          <p:nvPr/>
        </p:nvSpPr>
        <p:spPr bwMode="auto">
          <a:xfrm>
            <a:off x="20955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>
            <a:off x="21717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21" name="Line 53"/>
          <p:cNvSpPr>
            <a:spLocks noChangeShapeType="1"/>
          </p:cNvSpPr>
          <p:nvPr/>
        </p:nvSpPr>
        <p:spPr bwMode="auto">
          <a:xfrm>
            <a:off x="19431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21717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H="1">
            <a:off x="2052638" y="13811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34" name="Line 66"/>
          <p:cNvSpPr>
            <a:spLocks noChangeShapeType="1"/>
          </p:cNvSpPr>
          <p:nvPr/>
        </p:nvSpPr>
        <p:spPr bwMode="auto">
          <a:xfrm>
            <a:off x="24765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35" name="Line 67"/>
          <p:cNvSpPr>
            <a:spLocks noChangeShapeType="1"/>
          </p:cNvSpPr>
          <p:nvPr/>
        </p:nvSpPr>
        <p:spPr bwMode="auto">
          <a:xfrm>
            <a:off x="2552700" y="1381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36" name="Line 68"/>
          <p:cNvSpPr>
            <a:spLocks noChangeShapeType="1"/>
          </p:cNvSpPr>
          <p:nvPr/>
        </p:nvSpPr>
        <p:spPr bwMode="auto">
          <a:xfrm>
            <a:off x="23241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37" name="Line 69"/>
          <p:cNvSpPr>
            <a:spLocks noChangeShapeType="1"/>
          </p:cNvSpPr>
          <p:nvPr/>
        </p:nvSpPr>
        <p:spPr bwMode="auto">
          <a:xfrm>
            <a:off x="2552700" y="1457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38" name="Oval 70"/>
          <p:cNvSpPr>
            <a:spLocks noChangeArrowheads="1"/>
          </p:cNvSpPr>
          <p:nvPr/>
        </p:nvSpPr>
        <p:spPr bwMode="auto">
          <a:xfrm>
            <a:off x="32385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M1</a:t>
            </a:r>
            <a:endParaRPr lang="es-ES"/>
          </a:p>
        </p:txBody>
      </p:sp>
      <p:sp>
        <p:nvSpPr>
          <p:cNvPr id="7240" name="Oval 72"/>
          <p:cNvSpPr>
            <a:spLocks noChangeArrowheads="1"/>
          </p:cNvSpPr>
          <p:nvPr/>
        </p:nvSpPr>
        <p:spPr bwMode="auto">
          <a:xfrm>
            <a:off x="1333500" y="14192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242" name="AutoShape 74"/>
          <p:cNvCxnSpPr>
            <a:cxnSpLocks noChangeShapeType="1"/>
            <a:stCxn id="7240" idx="6"/>
            <a:endCxn id="7216" idx="0"/>
          </p:cNvCxnSpPr>
          <p:nvPr/>
        </p:nvCxnSpPr>
        <p:spPr bwMode="auto">
          <a:xfrm>
            <a:off x="1409700" y="1457325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43" name="AutoShape 75"/>
          <p:cNvCxnSpPr>
            <a:cxnSpLocks noChangeShapeType="1"/>
            <a:stCxn id="7237" idx="1"/>
            <a:endCxn id="7238" idx="2"/>
          </p:cNvCxnSpPr>
          <p:nvPr/>
        </p:nvCxnSpPr>
        <p:spPr bwMode="auto">
          <a:xfrm flipV="1">
            <a:off x="2705100" y="1447800"/>
            <a:ext cx="5334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44" name="Oval 76"/>
          <p:cNvSpPr>
            <a:spLocks noChangeArrowheads="1"/>
          </p:cNvSpPr>
          <p:nvPr/>
        </p:nvSpPr>
        <p:spPr bwMode="auto">
          <a:xfrm>
            <a:off x="3971925" y="1409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246" name="AutoShape 78"/>
          <p:cNvCxnSpPr>
            <a:cxnSpLocks noChangeShapeType="1"/>
            <a:stCxn id="7238" idx="6"/>
            <a:endCxn id="7244" idx="2"/>
          </p:cNvCxnSpPr>
          <p:nvPr/>
        </p:nvCxnSpPr>
        <p:spPr bwMode="auto">
          <a:xfrm>
            <a:off x="3543300" y="1447800"/>
            <a:ext cx="42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47" name="Line 79"/>
          <p:cNvSpPr>
            <a:spLocks noChangeShapeType="1"/>
          </p:cNvSpPr>
          <p:nvPr/>
        </p:nvSpPr>
        <p:spPr bwMode="auto">
          <a:xfrm>
            <a:off x="2314575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48" name="Line 80"/>
          <p:cNvSpPr>
            <a:spLocks noChangeShapeType="1"/>
          </p:cNvSpPr>
          <p:nvPr/>
        </p:nvSpPr>
        <p:spPr bwMode="auto">
          <a:xfrm>
            <a:off x="2390775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>
            <a:off x="2162175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0" name="Line 82"/>
          <p:cNvSpPr>
            <a:spLocks noChangeShapeType="1"/>
          </p:cNvSpPr>
          <p:nvPr/>
        </p:nvSpPr>
        <p:spPr bwMode="auto">
          <a:xfrm>
            <a:off x="2390775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1" name="Line 83"/>
          <p:cNvSpPr>
            <a:spLocks noChangeShapeType="1"/>
          </p:cNvSpPr>
          <p:nvPr/>
        </p:nvSpPr>
        <p:spPr bwMode="auto">
          <a:xfrm>
            <a:off x="2314575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2" name="Line 84"/>
          <p:cNvSpPr>
            <a:spLocks noChangeShapeType="1"/>
          </p:cNvSpPr>
          <p:nvPr/>
        </p:nvSpPr>
        <p:spPr bwMode="auto">
          <a:xfrm>
            <a:off x="2390775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3" name="Line 85"/>
          <p:cNvSpPr>
            <a:spLocks noChangeShapeType="1"/>
          </p:cNvSpPr>
          <p:nvPr/>
        </p:nvSpPr>
        <p:spPr bwMode="auto">
          <a:xfrm>
            <a:off x="2162175" y="220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4" name="Line 86"/>
          <p:cNvSpPr>
            <a:spLocks noChangeShapeType="1"/>
          </p:cNvSpPr>
          <p:nvPr/>
        </p:nvSpPr>
        <p:spPr bwMode="auto">
          <a:xfrm>
            <a:off x="2390775" y="2209800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255" name="AutoShape 87"/>
          <p:cNvCxnSpPr>
            <a:cxnSpLocks noChangeShapeType="1"/>
            <a:stCxn id="7253" idx="0"/>
            <a:endCxn id="7249" idx="0"/>
          </p:cNvCxnSpPr>
          <p:nvPr/>
        </p:nvCxnSpPr>
        <p:spPr bwMode="auto">
          <a:xfrm flipV="1">
            <a:off x="2162175" y="1905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56" name="AutoShape 88"/>
          <p:cNvCxnSpPr>
            <a:cxnSpLocks noChangeShapeType="1"/>
          </p:cNvCxnSpPr>
          <p:nvPr/>
        </p:nvCxnSpPr>
        <p:spPr bwMode="auto">
          <a:xfrm flipV="1">
            <a:off x="3048000" y="1905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58" name="Oval 90"/>
          <p:cNvSpPr>
            <a:spLocks noChangeArrowheads="1"/>
          </p:cNvSpPr>
          <p:nvPr/>
        </p:nvSpPr>
        <p:spPr bwMode="auto">
          <a:xfrm>
            <a:off x="32385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M7</a:t>
            </a:r>
            <a:endParaRPr lang="es-ES"/>
          </a:p>
        </p:txBody>
      </p:sp>
      <p:cxnSp>
        <p:nvCxnSpPr>
          <p:cNvPr id="7259" name="AutoShape 91"/>
          <p:cNvCxnSpPr>
            <a:cxnSpLocks noChangeShapeType="1"/>
            <a:endCxn id="7258" idx="2"/>
          </p:cNvCxnSpPr>
          <p:nvPr/>
        </p:nvCxnSpPr>
        <p:spPr bwMode="auto">
          <a:xfrm>
            <a:off x="2895600" y="19050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61" name="Oval 93"/>
          <p:cNvSpPr>
            <a:spLocks noChangeArrowheads="1"/>
          </p:cNvSpPr>
          <p:nvPr/>
        </p:nvSpPr>
        <p:spPr bwMode="auto">
          <a:xfrm>
            <a:off x="1344613" y="1857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62" name="Oval 94"/>
          <p:cNvSpPr>
            <a:spLocks noChangeArrowheads="1"/>
          </p:cNvSpPr>
          <p:nvPr/>
        </p:nvSpPr>
        <p:spPr bwMode="auto">
          <a:xfrm>
            <a:off x="3962400" y="1857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264" name="AutoShape 96"/>
          <p:cNvCxnSpPr>
            <a:cxnSpLocks noChangeShapeType="1"/>
            <a:stCxn id="7258" idx="6"/>
            <a:endCxn id="7262" idx="2"/>
          </p:cNvCxnSpPr>
          <p:nvPr/>
        </p:nvCxnSpPr>
        <p:spPr bwMode="auto">
          <a:xfrm flipV="1">
            <a:off x="3543300" y="1895475"/>
            <a:ext cx="4191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66" name="Text Box 98"/>
          <p:cNvSpPr txBox="1">
            <a:spLocks noChangeArrowheads="1"/>
          </p:cNvSpPr>
          <p:nvPr/>
        </p:nvSpPr>
        <p:spPr bwMode="auto">
          <a:xfrm>
            <a:off x="1562100" y="11525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267" name="Text Box 99"/>
          <p:cNvSpPr txBox="1">
            <a:spLocks noChangeArrowheads="1"/>
          </p:cNvSpPr>
          <p:nvPr/>
        </p:nvSpPr>
        <p:spPr bwMode="auto">
          <a:xfrm>
            <a:off x="1943100" y="113665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M6</a:t>
            </a:r>
            <a:endParaRPr lang="es-ES"/>
          </a:p>
        </p:txBody>
      </p:sp>
      <p:cxnSp>
        <p:nvCxnSpPr>
          <p:cNvPr id="7268" name="AutoShape 100"/>
          <p:cNvCxnSpPr>
            <a:cxnSpLocks noChangeShapeType="1"/>
            <a:stCxn id="7261" idx="6"/>
            <a:endCxn id="7261" idx="6"/>
          </p:cNvCxnSpPr>
          <p:nvPr/>
        </p:nvCxnSpPr>
        <p:spPr bwMode="auto">
          <a:xfrm>
            <a:off x="1420813" y="18954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0" name="Oval 102"/>
          <p:cNvSpPr>
            <a:spLocks noChangeArrowheads="1"/>
          </p:cNvSpPr>
          <p:nvPr/>
        </p:nvSpPr>
        <p:spPr bwMode="auto">
          <a:xfrm>
            <a:off x="3954463" y="2476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15621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272" name="AutoShape 104"/>
          <p:cNvCxnSpPr>
            <a:cxnSpLocks noChangeShapeType="1"/>
            <a:stCxn id="7261" idx="6"/>
            <a:endCxn id="7271" idx="0"/>
          </p:cNvCxnSpPr>
          <p:nvPr/>
        </p:nvCxnSpPr>
        <p:spPr bwMode="auto">
          <a:xfrm>
            <a:off x="1420813" y="1895475"/>
            <a:ext cx="14128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17145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4" name="Line 106"/>
          <p:cNvSpPr>
            <a:spLocks noChangeShapeType="1"/>
          </p:cNvSpPr>
          <p:nvPr/>
        </p:nvSpPr>
        <p:spPr bwMode="auto">
          <a:xfrm>
            <a:off x="17907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5" name="Line 107"/>
          <p:cNvSpPr>
            <a:spLocks noChangeShapeType="1"/>
          </p:cNvSpPr>
          <p:nvPr/>
        </p:nvSpPr>
        <p:spPr bwMode="auto">
          <a:xfrm>
            <a:off x="17907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6" name="Line 108"/>
          <p:cNvSpPr>
            <a:spLocks noChangeShapeType="1"/>
          </p:cNvSpPr>
          <p:nvPr/>
        </p:nvSpPr>
        <p:spPr bwMode="auto">
          <a:xfrm>
            <a:off x="15621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7" name="Line 109"/>
          <p:cNvSpPr>
            <a:spLocks noChangeShapeType="1"/>
          </p:cNvSpPr>
          <p:nvPr/>
        </p:nvSpPr>
        <p:spPr bwMode="auto">
          <a:xfrm>
            <a:off x="20955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8" name="Line 110"/>
          <p:cNvSpPr>
            <a:spLocks noChangeShapeType="1"/>
          </p:cNvSpPr>
          <p:nvPr/>
        </p:nvSpPr>
        <p:spPr bwMode="auto">
          <a:xfrm>
            <a:off x="21717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9" name="Line 111"/>
          <p:cNvSpPr>
            <a:spLocks noChangeShapeType="1"/>
          </p:cNvSpPr>
          <p:nvPr/>
        </p:nvSpPr>
        <p:spPr bwMode="auto">
          <a:xfrm>
            <a:off x="19431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80" name="Line 112"/>
          <p:cNvSpPr>
            <a:spLocks noChangeShapeType="1"/>
          </p:cNvSpPr>
          <p:nvPr/>
        </p:nvSpPr>
        <p:spPr bwMode="auto">
          <a:xfrm>
            <a:off x="21717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81" name="Line 113"/>
          <p:cNvSpPr>
            <a:spLocks noChangeShapeType="1"/>
          </p:cNvSpPr>
          <p:nvPr/>
        </p:nvSpPr>
        <p:spPr bwMode="auto">
          <a:xfrm flipH="1">
            <a:off x="2052638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283" name="AutoShape 115"/>
          <p:cNvCxnSpPr>
            <a:cxnSpLocks noChangeShapeType="1"/>
            <a:stCxn id="7280" idx="1"/>
          </p:cNvCxnSpPr>
          <p:nvPr/>
        </p:nvCxnSpPr>
        <p:spPr bwMode="auto">
          <a:xfrm>
            <a:off x="2324100" y="25146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85" name="Oval 117"/>
          <p:cNvSpPr>
            <a:spLocks noChangeArrowheads="1"/>
          </p:cNvSpPr>
          <p:nvPr/>
        </p:nvSpPr>
        <p:spPr bwMode="auto">
          <a:xfrm>
            <a:off x="3238500" y="2362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TT1</a:t>
            </a:r>
            <a:endParaRPr lang="es-ES"/>
          </a:p>
        </p:txBody>
      </p:sp>
      <p:sp>
        <p:nvSpPr>
          <p:cNvPr id="7286" name="Oval 118"/>
          <p:cNvSpPr>
            <a:spLocks noChangeArrowheads="1"/>
          </p:cNvSpPr>
          <p:nvPr/>
        </p:nvSpPr>
        <p:spPr bwMode="auto">
          <a:xfrm>
            <a:off x="1333500" y="2476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287" name="AutoShape 119"/>
          <p:cNvCxnSpPr>
            <a:cxnSpLocks noChangeShapeType="1"/>
            <a:stCxn id="7286" idx="6"/>
            <a:endCxn id="7276" idx="0"/>
          </p:cNvCxnSpPr>
          <p:nvPr/>
        </p:nvCxnSpPr>
        <p:spPr bwMode="auto">
          <a:xfrm>
            <a:off x="1409700" y="25146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88" name="AutoShape 120"/>
          <p:cNvCxnSpPr>
            <a:cxnSpLocks noChangeShapeType="1"/>
            <a:stCxn id="7285" idx="6"/>
            <a:endCxn id="7270" idx="2"/>
          </p:cNvCxnSpPr>
          <p:nvPr/>
        </p:nvCxnSpPr>
        <p:spPr bwMode="auto">
          <a:xfrm>
            <a:off x="3543300" y="2514600"/>
            <a:ext cx="411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89" name="Line 121"/>
          <p:cNvSpPr>
            <a:spLocks noChangeShapeType="1"/>
          </p:cNvSpPr>
          <p:nvPr/>
        </p:nvSpPr>
        <p:spPr bwMode="auto">
          <a:xfrm>
            <a:off x="20955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0" name="Line 122"/>
          <p:cNvSpPr>
            <a:spLocks noChangeShapeType="1"/>
          </p:cNvSpPr>
          <p:nvPr/>
        </p:nvSpPr>
        <p:spPr bwMode="auto">
          <a:xfrm>
            <a:off x="21717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1" name="Line 123"/>
          <p:cNvSpPr>
            <a:spLocks noChangeShapeType="1"/>
          </p:cNvSpPr>
          <p:nvPr/>
        </p:nvSpPr>
        <p:spPr bwMode="auto">
          <a:xfrm>
            <a:off x="21717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2" name="Line 124"/>
          <p:cNvSpPr>
            <a:spLocks noChangeShapeType="1"/>
          </p:cNvSpPr>
          <p:nvPr/>
        </p:nvSpPr>
        <p:spPr bwMode="auto">
          <a:xfrm>
            <a:off x="19431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3" name="Line 125"/>
          <p:cNvSpPr>
            <a:spLocks noChangeShapeType="1"/>
          </p:cNvSpPr>
          <p:nvPr/>
        </p:nvSpPr>
        <p:spPr bwMode="auto">
          <a:xfrm>
            <a:off x="17145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4" name="Line 126"/>
          <p:cNvSpPr>
            <a:spLocks noChangeShapeType="1"/>
          </p:cNvSpPr>
          <p:nvPr/>
        </p:nvSpPr>
        <p:spPr bwMode="auto">
          <a:xfrm>
            <a:off x="17907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5" name="Line 127"/>
          <p:cNvSpPr>
            <a:spLocks noChangeShapeType="1"/>
          </p:cNvSpPr>
          <p:nvPr/>
        </p:nvSpPr>
        <p:spPr bwMode="auto">
          <a:xfrm>
            <a:off x="15621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6" name="Line 128"/>
          <p:cNvSpPr>
            <a:spLocks noChangeShapeType="1"/>
          </p:cNvSpPr>
          <p:nvPr/>
        </p:nvSpPr>
        <p:spPr bwMode="auto">
          <a:xfrm>
            <a:off x="17907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7" name="Line 129"/>
          <p:cNvSpPr>
            <a:spLocks noChangeShapeType="1"/>
          </p:cNvSpPr>
          <p:nvPr/>
        </p:nvSpPr>
        <p:spPr bwMode="auto">
          <a:xfrm flipH="1">
            <a:off x="2438400" y="33432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8" name="Line 130"/>
          <p:cNvSpPr>
            <a:spLocks noChangeShapeType="1"/>
          </p:cNvSpPr>
          <p:nvPr/>
        </p:nvSpPr>
        <p:spPr bwMode="auto">
          <a:xfrm>
            <a:off x="50673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9" name="Line 131"/>
          <p:cNvSpPr>
            <a:spLocks noChangeShapeType="1"/>
          </p:cNvSpPr>
          <p:nvPr/>
        </p:nvSpPr>
        <p:spPr bwMode="auto">
          <a:xfrm>
            <a:off x="51435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0" name="Line 132"/>
          <p:cNvSpPr>
            <a:spLocks noChangeShapeType="1"/>
          </p:cNvSpPr>
          <p:nvPr/>
        </p:nvSpPr>
        <p:spPr bwMode="auto">
          <a:xfrm>
            <a:off x="49149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1" name="Line 133"/>
          <p:cNvSpPr>
            <a:spLocks noChangeShapeType="1"/>
          </p:cNvSpPr>
          <p:nvPr/>
        </p:nvSpPr>
        <p:spPr bwMode="auto">
          <a:xfrm>
            <a:off x="51435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5" name="Line 137"/>
          <p:cNvSpPr>
            <a:spLocks noChangeShapeType="1"/>
          </p:cNvSpPr>
          <p:nvPr/>
        </p:nvSpPr>
        <p:spPr bwMode="auto">
          <a:xfrm>
            <a:off x="18669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1" name="Line 143"/>
          <p:cNvSpPr>
            <a:spLocks noChangeShapeType="1"/>
          </p:cNvSpPr>
          <p:nvPr/>
        </p:nvSpPr>
        <p:spPr bwMode="auto">
          <a:xfrm>
            <a:off x="24765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2" name="Line 144"/>
          <p:cNvSpPr>
            <a:spLocks noChangeShapeType="1"/>
          </p:cNvSpPr>
          <p:nvPr/>
        </p:nvSpPr>
        <p:spPr bwMode="auto">
          <a:xfrm>
            <a:off x="25527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3" name="Line 145"/>
          <p:cNvSpPr>
            <a:spLocks noChangeShapeType="1"/>
          </p:cNvSpPr>
          <p:nvPr/>
        </p:nvSpPr>
        <p:spPr bwMode="auto">
          <a:xfrm>
            <a:off x="25527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4" name="Line 146"/>
          <p:cNvSpPr>
            <a:spLocks noChangeShapeType="1"/>
          </p:cNvSpPr>
          <p:nvPr/>
        </p:nvSpPr>
        <p:spPr bwMode="auto">
          <a:xfrm>
            <a:off x="2286000" y="34290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5" name="Line 147"/>
          <p:cNvSpPr>
            <a:spLocks noChangeShapeType="1"/>
          </p:cNvSpPr>
          <p:nvPr/>
        </p:nvSpPr>
        <p:spPr bwMode="auto">
          <a:xfrm>
            <a:off x="24765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6" name="Line 148"/>
          <p:cNvSpPr>
            <a:spLocks noChangeShapeType="1"/>
          </p:cNvSpPr>
          <p:nvPr/>
        </p:nvSpPr>
        <p:spPr bwMode="auto">
          <a:xfrm>
            <a:off x="2552700" y="289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7" name="Line 149"/>
          <p:cNvSpPr>
            <a:spLocks noChangeShapeType="1"/>
          </p:cNvSpPr>
          <p:nvPr/>
        </p:nvSpPr>
        <p:spPr bwMode="auto">
          <a:xfrm>
            <a:off x="25527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8" name="Line 150"/>
          <p:cNvSpPr>
            <a:spLocks noChangeShapeType="1"/>
          </p:cNvSpPr>
          <p:nvPr/>
        </p:nvSpPr>
        <p:spPr bwMode="auto">
          <a:xfrm>
            <a:off x="2324100" y="297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319" name="AutoShape 151"/>
          <p:cNvCxnSpPr>
            <a:cxnSpLocks noChangeShapeType="1"/>
          </p:cNvCxnSpPr>
          <p:nvPr/>
        </p:nvCxnSpPr>
        <p:spPr bwMode="auto">
          <a:xfrm flipV="1">
            <a:off x="2724150" y="2971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20" name="Oval 152"/>
          <p:cNvSpPr>
            <a:spLocks noChangeArrowheads="1"/>
          </p:cNvSpPr>
          <p:nvPr/>
        </p:nvSpPr>
        <p:spPr bwMode="auto">
          <a:xfrm>
            <a:off x="1333500" y="2933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321" name="Oval 153"/>
          <p:cNvSpPr>
            <a:spLocks noChangeArrowheads="1"/>
          </p:cNvSpPr>
          <p:nvPr/>
        </p:nvSpPr>
        <p:spPr bwMode="auto">
          <a:xfrm>
            <a:off x="1333500" y="33909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322" name="AutoShape 154"/>
          <p:cNvCxnSpPr>
            <a:cxnSpLocks noChangeShapeType="1"/>
            <a:stCxn id="7320" idx="6"/>
            <a:endCxn id="7295" idx="0"/>
          </p:cNvCxnSpPr>
          <p:nvPr/>
        </p:nvCxnSpPr>
        <p:spPr bwMode="auto">
          <a:xfrm>
            <a:off x="1409700" y="29718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24" name="Oval 156"/>
          <p:cNvSpPr>
            <a:spLocks noChangeArrowheads="1"/>
          </p:cNvSpPr>
          <p:nvPr/>
        </p:nvSpPr>
        <p:spPr bwMode="auto">
          <a:xfrm>
            <a:off x="3238500" y="2819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M2</a:t>
            </a:r>
            <a:endParaRPr lang="es-ES"/>
          </a:p>
        </p:txBody>
      </p:sp>
      <p:cxnSp>
        <p:nvCxnSpPr>
          <p:cNvPr id="7325" name="AutoShape 157"/>
          <p:cNvCxnSpPr>
            <a:cxnSpLocks noChangeShapeType="1"/>
            <a:stCxn id="7317" idx="1"/>
            <a:endCxn id="7324" idx="2"/>
          </p:cNvCxnSpPr>
          <p:nvPr/>
        </p:nvCxnSpPr>
        <p:spPr bwMode="auto">
          <a:xfrm>
            <a:off x="2705100" y="29718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40" name="Line 172"/>
          <p:cNvSpPr>
            <a:spLocks noChangeShapeType="1"/>
          </p:cNvSpPr>
          <p:nvPr/>
        </p:nvSpPr>
        <p:spPr bwMode="auto">
          <a:xfrm>
            <a:off x="1905000" y="3781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1" name="Line 173"/>
          <p:cNvSpPr>
            <a:spLocks noChangeShapeType="1"/>
          </p:cNvSpPr>
          <p:nvPr/>
        </p:nvSpPr>
        <p:spPr bwMode="auto">
          <a:xfrm>
            <a:off x="1981200" y="37814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2" name="Line 174"/>
          <p:cNvSpPr>
            <a:spLocks noChangeShapeType="1"/>
          </p:cNvSpPr>
          <p:nvPr/>
        </p:nvSpPr>
        <p:spPr bwMode="auto">
          <a:xfrm>
            <a:off x="1981200" y="38576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3" name="Line 175"/>
          <p:cNvSpPr>
            <a:spLocks noChangeShapeType="1"/>
          </p:cNvSpPr>
          <p:nvPr/>
        </p:nvSpPr>
        <p:spPr bwMode="auto">
          <a:xfrm>
            <a:off x="1752600" y="3857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7" name="Oval 179"/>
          <p:cNvSpPr>
            <a:spLocks noChangeArrowheads="1"/>
          </p:cNvSpPr>
          <p:nvPr/>
        </p:nvSpPr>
        <p:spPr bwMode="auto">
          <a:xfrm>
            <a:off x="3238500" y="37052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TT2</a:t>
            </a:r>
            <a:endParaRPr lang="es-ES"/>
          </a:p>
        </p:txBody>
      </p:sp>
      <p:cxnSp>
        <p:nvCxnSpPr>
          <p:cNvPr id="7348" name="AutoShape 180"/>
          <p:cNvCxnSpPr>
            <a:cxnSpLocks noChangeShapeType="1"/>
          </p:cNvCxnSpPr>
          <p:nvPr/>
        </p:nvCxnSpPr>
        <p:spPr bwMode="auto">
          <a:xfrm>
            <a:off x="1370013" y="3857625"/>
            <a:ext cx="430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49" name="Oval 181"/>
          <p:cNvSpPr>
            <a:spLocks noChangeArrowheads="1"/>
          </p:cNvSpPr>
          <p:nvPr/>
        </p:nvSpPr>
        <p:spPr bwMode="auto">
          <a:xfrm>
            <a:off x="1333500" y="38195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351" name="Oval 183"/>
          <p:cNvSpPr>
            <a:spLocks noChangeArrowheads="1"/>
          </p:cNvSpPr>
          <p:nvPr/>
        </p:nvSpPr>
        <p:spPr bwMode="auto">
          <a:xfrm>
            <a:off x="3962400" y="2933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352" name="Oval 184"/>
          <p:cNvSpPr>
            <a:spLocks noChangeArrowheads="1"/>
          </p:cNvSpPr>
          <p:nvPr/>
        </p:nvSpPr>
        <p:spPr bwMode="auto">
          <a:xfrm>
            <a:off x="3962400" y="381952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353" name="AutoShape 185"/>
          <p:cNvCxnSpPr>
            <a:cxnSpLocks noChangeShapeType="1"/>
            <a:stCxn id="7324" idx="6"/>
            <a:endCxn id="7351" idx="2"/>
          </p:cNvCxnSpPr>
          <p:nvPr/>
        </p:nvCxnSpPr>
        <p:spPr bwMode="auto">
          <a:xfrm>
            <a:off x="3543300" y="29718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54" name="AutoShape 186"/>
          <p:cNvCxnSpPr>
            <a:cxnSpLocks noChangeShapeType="1"/>
            <a:stCxn id="7347" idx="6"/>
            <a:endCxn id="7352" idx="2"/>
          </p:cNvCxnSpPr>
          <p:nvPr/>
        </p:nvCxnSpPr>
        <p:spPr bwMode="auto">
          <a:xfrm>
            <a:off x="3543300" y="3857625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59" name="Line 191"/>
          <p:cNvSpPr>
            <a:spLocks noChangeShapeType="1"/>
          </p:cNvSpPr>
          <p:nvPr/>
        </p:nvSpPr>
        <p:spPr bwMode="auto">
          <a:xfrm>
            <a:off x="2085975" y="5670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0" name="Line 192"/>
          <p:cNvSpPr>
            <a:spLocks noChangeShapeType="1"/>
          </p:cNvSpPr>
          <p:nvPr/>
        </p:nvSpPr>
        <p:spPr bwMode="auto">
          <a:xfrm>
            <a:off x="2162175" y="5670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1" name="Line 193"/>
          <p:cNvSpPr>
            <a:spLocks noChangeShapeType="1"/>
          </p:cNvSpPr>
          <p:nvPr/>
        </p:nvSpPr>
        <p:spPr bwMode="auto">
          <a:xfrm>
            <a:off x="2162175" y="5746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2" name="Line 194"/>
          <p:cNvSpPr>
            <a:spLocks noChangeShapeType="1"/>
          </p:cNvSpPr>
          <p:nvPr/>
        </p:nvSpPr>
        <p:spPr bwMode="auto">
          <a:xfrm>
            <a:off x="1933575" y="5746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3" name="Line 195"/>
          <p:cNvSpPr>
            <a:spLocks noChangeShapeType="1"/>
          </p:cNvSpPr>
          <p:nvPr/>
        </p:nvSpPr>
        <p:spPr bwMode="auto">
          <a:xfrm>
            <a:off x="1704975" y="5975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4" name="Line 196"/>
          <p:cNvSpPr>
            <a:spLocks noChangeShapeType="1"/>
          </p:cNvSpPr>
          <p:nvPr/>
        </p:nvSpPr>
        <p:spPr bwMode="auto">
          <a:xfrm>
            <a:off x="1781175" y="59753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5" name="Line 197"/>
          <p:cNvSpPr>
            <a:spLocks noChangeShapeType="1"/>
          </p:cNvSpPr>
          <p:nvPr/>
        </p:nvSpPr>
        <p:spPr bwMode="auto">
          <a:xfrm>
            <a:off x="1781175" y="6051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6" name="Line 198"/>
          <p:cNvSpPr>
            <a:spLocks noChangeShapeType="1"/>
          </p:cNvSpPr>
          <p:nvPr/>
        </p:nvSpPr>
        <p:spPr bwMode="auto">
          <a:xfrm>
            <a:off x="1552575" y="6051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71" name="Line 203"/>
          <p:cNvSpPr>
            <a:spLocks noChangeShapeType="1"/>
          </p:cNvSpPr>
          <p:nvPr/>
        </p:nvSpPr>
        <p:spPr bwMode="auto">
          <a:xfrm flipV="1">
            <a:off x="2009775" y="567055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376" name="AutoShape 208"/>
          <p:cNvCxnSpPr>
            <a:cxnSpLocks noChangeShapeType="1"/>
            <a:endCxn id="7366" idx="0"/>
          </p:cNvCxnSpPr>
          <p:nvPr/>
        </p:nvCxnSpPr>
        <p:spPr bwMode="auto">
          <a:xfrm>
            <a:off x="1552575" y="574675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" name="AutoShape 210"/>
          <p:cNvCxnSpPr>
            <a:cxnSpLocks noChangeShapeType="1"/>
            <a:stCxn id="7365" idx="1"/>
            <a:endCxn id="7362" idx="0"/>
          </p:cNvCxnSpPr>
          <p:nvPr/>
        </p:nvCxnSpPr>
        <p:spPr bwMode="auto">
          <a:xfrm flipV="1">
            <a:off x="1933575" y="574675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9" name="Oval 211"/>
          <p:cNvSpPr>
            <a:spLocks noChangeArrowheads="1"/>
          </p:cNvSpPr>
          <p:nvPr/>
        </p:nvSpPr>
        <p:spPr bwMode="auto">
          <a:xfrm>
            <a:off x="3228975" y="55943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M6</a:t>
            </a:r>
            <a:endParaRPr lang="es-ES"/>
          </a:p>
        </p:txBody>
      </p:sp>
      <p:sp>
        <p:nvSpPr>
          <p:cNvPr id="7381" name="Oval 213"/>
          <p:cNvSpPr>
            <a:spLocks noChangeArrowheads="1"/>
          </p:cNvSpPr>
          <p:nvPr/>
        </p:nvSpPr>
        <p:spPr bwMode="auto">
          <a:xfrm>
            <a:off x="3952875" y="57086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382" name="AutoShape 214"/>
          <p:cNvCxnSpPr>
            <a:cxnSpLocks noChangeShapeType="1"/>
            <a:stCxn id="7379" idx="6"/>
            <a:endCxn id="7381" idx="2"/>
          </p:cNvCxnSpPr>
          <p:nvPr/>
        </p:nvCxnSpPr>
        <p:spPr bwMode="auto">
          <a:xfrm>
            <a:off x="3533775" y="574675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83" name="Oval 215"/>
          <p:cNvSpPr>
            <a:spLocks noChangeArrowheads="1"/>
          </p:cNvSpPr>
          <p:nvPr/>
        </p:nvSpPr>
        <p:spPr bwMode="auto">
          <a:xfrm>
            <a:off x="1323975" y="57086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384" name="AutoShape 216"/>
          <p:cNvCxnSpPr>
            <a:cxnSpLocks noChangeShapeType="1"/>
            <a:stCxn id="7383" idx="6"/>
          </p:cNvCxnSpPr>
          <p:nvPr/>
        </p:nvCxnSpPr>
        <p:spPr bwMode="auto">
          <a:xfrm>
            <a:off x="1400175" y="574675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85" name="Line 217"/>
          <p:cNvSpPr>
            <a:spLocks noChangeShapeType="1"/>
          </p:cNvSpPr>
          <p:nvPr/>
        </p:nvSpPr>
        <p:spPr bwMode="auto">
          <a:xfrm>
            <a:off x="5541963" y="132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86" name="Line 218"/>
          <p:cNvSpPr>
            <a:spLocks noChangeShapeType="1"/>
          </p:cNvSpPr>
          <p:nvPr/>
        </p:nvSpPr>
        <p:spPr bwMode="auto">
          <a:xfrm>
            <a:off x="5618163" y="132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87" name="Line 219"/>
          <p:cNvSpPr>
            <a:spLocks noChangeShapeType="1"/>
          </p:cNvSpPr>
          <p:nvPr/>
        </p:nvSpPr>
        <p:spPr bwMode="auto">
          <a:xfrm>
            <a:off x="5618163" y="139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88" name="Line 220"/>
          <p:cNvSpPr>
            <a:spLocks noChangeShapeType="1"/>
          </p:cNvSpPr>
          <p:nvPr/>
        </p:nvSpPr>
        <p:spPr bwMode="auto">
          <a:xfrm>
            <a:off x="5389563" y="139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89" name="Line 221"/>
          <p:cNvSpPr>
            <a:spLocks noChangeShapeType="1"/>
          </p:cNvSpPr>
          <p:nvPr/>
        </p:nvSpPr>
        <p:spPr bwMode="auto">
          <a:xfrm>
            <a:off x="5541963" y="162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0" name="Line 222"/>
          <p:cNvSpPr>
            <a:spLocks noChangeShapeType="1"/>
          </p:cNvSpPr>
          <p:nvPr/>
        </p:nvSpPr>
        <p:spPr bwMode="auto">
          <a:xfrm>
            <a:off x="5618163" y="1625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1" name="Line 223"/>
          <p:cNvSpPr>
            <a:spLocks noChangeShapeType="1"/>
          </p:cNvSpPr>
          <p:nvPr/>
        </p:nvSpPr>
        <p:spPr bwMode="auto">
          <a:xfrm>
            <a:off x="5618163" y="170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2" name="Line 224"/>
          <p:cNvSpPr>
            <a:spLocks noChangeShapeType="1"/>
          </p:cNvSpPr>
          <p:nvPr/>
        </p:nvSpPr>
        <p:spPr bwMode="auto">
          <a:xfrm>
            <a:off x="5389563" y="1701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393" name="AutoShape 225"/>
          <p:cNvCxnSpPr>
            <a:cxnSpLocks noChangeShapeType="1"/>
            <a:stCxn id="7388" idx="0"/>
            <a:endCxn id="7392" idx="0"/>
          </p:cNvCxnSpPr>
          <p:nvPr/>
        </p:nvCxnSpPr>
        <p:spPr bwMode="auto">
          <a:xfrm>
            <a:off x="5389563" y="1397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4" name="AutoShape 226"/>
          <p:cNvCxnSpPr>
            <a:cxnSpLocks noChangeShapeType="1"/>
            <a:stCxn id="7391" idx="1"/>
          </p:cNvCxnSpPr>
          <p:nvPr/>
        </p:nvCxnSpPr>
        <p:spPr bwMode="auto">
          <a:xfrm flipV="1">
            <a:off x="5770563" y="1397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95" name="Line 227"/>
          <p:cNvSpPr>
            <a:spLocks noChangeShapeType="1"/>
          </p:cNvSpPr>
          <p:nvPr/>
        </p:nvSpPr>
        <p:spPr bwMode="auto">
          <a:xfrm>
            <a:off x="6172200" y="1323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6" name="Line 228"/>
          <p:cNvSpPr>
            <a:spLocks noChangeShapeType="1"/>
          </p:cNvSpPr>
          <p:nvPr/>
        </p:nvSpPr>
        <p:spPr bwMode="auto">
          <a:xfrm>
            <a:off x="6248400" y="1323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7" name="Line 229"/>
          <p:cNvSpPr>
            <a:spLocks noChangeShapeType="1"/>
          </p:cNvSpPr>
          <p:nvPr/>
        </p:nvSpPr>
        <p:spPr bwMode="auto">
          <a:xfrm>
            <a:off x="6248400" y="14001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8" name="Line 230"/>
          <p:cNvSpPr>
            <a:spLocks noChangeShapeType="1"/>
          </p:cNvSpPr>
          <p:nvPr/>
        </p:nvSpPr>
        <p:spPr bwMode="auto">
          <a:xfrm>
            <a:off x="6019800" y="14001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02" name="Line 234"/>
          <p:cNvSpPr>
            <a:spLocks noChangeShapeType="1"/>
          </p:cNvSpPr>
          <p:nvPr/>
        </p:nvSpPr>
        <p:spPr bwMode="auto">
          <a:xfrm>
            <a:off x="5160963" y="132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03" name="Line 235"/>
          <p:cNvSpPr>
            <a:spLocks noChangeShapeType="1"/>
          </p:cNvSpPr>
          <p:nvPr/>
        </p:nvSpPr>
        <p:spPr bwMode="auto">
          <a:xfrm>
            <a:off x="5237163" y="132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04" name="Line 236"/>
          <p:cNvSpPr>
            <a:spLocks noChangeShapeType="1"/>
          </p:cNvSpPr>
          <p:nvPr/>
        </p:nvSpPr>
        <p:spPr bwMode="auto">
          <a:xfrm>
            <a:off x="5237163" y="139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06" name="Oval 238"/>
          <p:cNvSpPr>
            <a:spLocks noChangeArrowheads="1"/>
          </p:cNvSpPr>
          <p:nvPr/>
        </p:nvSpPr>
        <p:spPr bwMode="auto">
          <a:xfrm>
            <a:off x="6684963" y="124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M4</a:t>
            </a:r>
            <a:endParaRPr lang="es-ES"/>
          </a:p>
        </p:txBody>
      </p:sp>
      <p:sp>
        <p:nvSpPr>
          <p:cNvPr id="7408" name="Oval 240"/>
          <p:cNvSpPr>
            <a:spLocks noChangeArrowheads="1"/>
          </p:cNvSpPr>
          <p:nvPr/>
        </p:nvSpPr>
        <p:spPr bwMode="auto">
          <a:xfrm>
            <a:off x="4648200" y="13589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410" name="Oval 242"/>
          <p:cNvSpPr>
            <a:spLocks noChangeArrowheads="1"/>
          </p:cNvSpPr>
          <p:nvPr/>
        </p:nvSpPr>
        <p:spPr bwMode="auto">
          <a:xfrm>
            <a:off x="7466013" y="13589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7412" name="Text Box 244"/>
          <p:cNvSpPr txBox="1">
            <a:spLocks noChangeArrowheads="1"/>
          </p:cNvSpPr>
          <p:nvPr/>
        </p:nvSpPr>
        <p:spPr bwMode="auto">
          <a:xfrm>
            <a:off x="2376488" y="113665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I4</a:t>
            </a:r>
            <a:endParaRPr lang="es-ES"/>
          </a:p>
        </p:txBody>
      </p:sp>
      <p:sp>
        <p:nvSpPr>
          <p:cNvPr id="7413" name="Text Box 245"/>
          <p:cNvSpPr txBox="1">
            <a:spLocks noChangeArrowheads="1"/>
          </p:cNvSpPr>
          <p:nvPr/>
        </p:nvSpPr>
        <p:spPr bwMode="auto">
          <a:xfrm>
            <a:off x="1582738" y="1585913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M1</a:t>
            </a:r>
            <a:endParaRPr lang="es-ES"/>
          </a:p>
        </p:txBody>
      </p:sp>
      <p:sp>
        <p:nvSpPr>
          <p:cNvPr id="7414" name="Text Box 246"/>
          <p:cNvSpPr txBox="1">
            <a:spLocks noChangeArrowheads="1"/>
          </p:cNvSpPr>
          <p:nvPr/>
        </p:nvSpPr>
        <p:spPr bwMode="auto">
          <a:xfrm>
            <a:off x="2233613" y="1584325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I1</a:t>
            </a:r>
            <a:endParaRPr lang="es-ES"/>
          </a:p>
        </p:txBody>
      </p:sp>
      <p:sp>
        <p:nvSpPr>
          <p:cNvPr id="7415" name="Text Box 247"/>
          <p:cNvSpPr txBox="1">
            <a:spLocks noChangeArrowheads="1"/>
          </p:cNvSpPr>
          <p:nvPr/>
        </p:nvSpPr>
        <p:spPr bwMode="auto">
          <a:xfrm>
            <a:off x="2184400" y="194627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M7</a:t>
            </a:r>
            <a:endParaRPr lang="es-ES"/>
          </a:p>
        </p:txBody>
      </p:sp>
      <p:sp>
        <p:nvSpPr>
          <p:cNvPr id="7416" name="Text Box 248"/>
          <p:cNvSpPr txBox="1">
            <a:spLocks noChangeArrowheads="1"/>
          </p:cNvSpPr>
          <p:nvPr/>
        </p:nvSpPr>
        <p:spPr bwMode="auto">
          <a:xfrm>
            <a:off x="1562100" y="22098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M7</a:t>
            </a:r>
            <a:endParaRPr lang="es-ES"/>
          </a:p>
        </p:txBody>
      </p:sp>
      <p:sp>
        <p:nvSpPr>
          <p:cNvPr id="7417" name="Text Box 249"/>
          <p:cNvSpPr txBox="1">
            <a:spLocks noChangeArrowheads="1"/>
          </p:cNvSpPr>
          <p:nvPr/>
        </p:nvSpPr>
        <p:spPr bwMode="auto">
          <a:xfrm>
            <a:off x="1943100" y="22098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418" name="Text Box 250"/>
          <p:cNvSpPr txBox="1">
            <a:spLocks noChangeArrowheads="1"/>
          </p:cNvSpPr>
          <p:nvPr/>
        </p:nvSpPr>
        <p:spPr bwMode="auto">
          <a:xfrm>
            <a:off x="2395538" y="312420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I2</a:t>
            </a:r>
            <a:endParaRPr lang="es-ES"/>
          </a:p>
        </p:txBody>
      </p:sp>
      <p:sp>
        <p:nvSpPr>
          <p:cNvPr id="7419" name="Text Box 251"/>
          <p:cNvSpPr txBox="1">
            <a:spLocks noChangeArrowheads="1"/>
          </p:cNvSpPr>
          <p:nvPr/>
        </p:nvSpPr>
        <p:spPr bwMode="auto">
          <a:xfrm>
            <a:off x="2003425" y="265112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I3</a:t>
            </a:r>
            <a:endParaRPr lang="es-ES"/>
          </a:p>
        </p:txBody>
      </p:sp>
      <p:sp>
        <p:nvSpPr>
          <p:cNvPr id="7420" name="Text Box 252"/>
          <p:cNvSpPr txBox="1">
            <a:spLocks noChangeArrowheads="1"/>
          </p:cNvSpPr>
          <p:nvPr/>
        </p:nvSpPr>
        <p:spPr bwMode="auto">
          <a:xfrm>
            <a:off x="2384425" y="265112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I5</a:t>
            </a:r>
            <a:endParaRPr lang="es-ES"/>
          </a:p>
        </p:txBody>
      </p:sp>
      <p:sp>
        <p:nvSpPr>
          <p:cNvPr id="7421" name="Text Box 253"/>
          <p:cNvSpPr txBox="1">
            <a:spLocks noChangeArrowheads="1"/>
          </p:cNvSpPr>
          <p:nvPr/>
        </p:nvSpPr>
        <p:spPr bwMode="auto">
          <a:xfrm>
            <a:off x="2371725" y="436562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I6</a:t>
            </a:r>
            <a:endParaRPr lang="es-ES"/>
          </a:p>
        </p:txBody>
      </p:sp>
      <p:sp>
        <p:nvSpPr>
          <p:cNvPr id="7423" name="Text Box 255"/>
          <p:cNvSpPr txBox="1">
            <a:spLocks noChangeArrowheads="1"/>
          </p:cNvSpPr>
          <p:nvPr/>
        </p:nvSpPr>
        <p:spPr bwMode="auto">
          <a:xfrm>
            <a:off x="1552575" y="31242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425" name="Text Box 257"/>
          <p:cNvSpPr txBox="1">
            <a:spLocks noChangeArrowheads="1"/>
          </p:cNvSpPr>
          <p:nvPr/>
        </p:nvSpPr>
        <p:spPr bwMode="auto">
          <a:xfrm>
            <a:off x="1781175" y="35814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M7</a:t>
            </a:r>
            <a:endParaRPr lang="es-ES"/>
          </a:p>
        </p:txBody>
      </p:sp>
      <p:sp>
        <p:nvSpPr>
          <p:cNvPr id="7427" name="Line 259"/>
          <p:cNvSpPr>
            <a:spLocks noChangeShapeType="1"/>
          </p:cNvSpPr>
          <p:nvPr/>
        </p:nvSpPr>
        <p:spPr bwMode="auto">
          <a:xfrm flipV="1">
            <a:off x="2770188" y="55943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28" name="Line 260"/>
          <p:cNvSpPr>
            <a:spLocks noChangeShapeType="1"/>
          </p:cNvSpPr>
          <p:nvPr/>
        </p:nvSpPr>
        <p:spPr bwMode="auto">
          <a:xfrm>
            <a:off x="2914650" y="5746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29" name="Text Box 261"/>
          <p:cNvSpPr txBox="1">
            <a:spLocks noChangeArrowheads="1"/>
          </p:cNvSpPr>
          <p:nvPr/>
        </p:nvSpPr>
        <p:spPr bwMode="auto">
          <a:xfrm>
            <a:off x="2601913" y="5502275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  <a:endParaRPr lang="es-ES"/>
          </a:p>
        </p:txBody>
      </p:sp>
      <p:sp>
        <p:nvSpPr>
          <p:cNvPr id="7430" name="Line 262"/>
          <p:cNvSpPr>
            <a:spLocks noChangeShapeType="1"/>
          </p:cNvSpPr>
          <p:nvPr/>
        </p:nvSpPr>
        <p:spPr bwMode="auto">
          <a:xfrm flipV="1">
            <a:off x="2838450" y="5441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31" name="Text Box 263"/>
          <p:cNvSpPr txBox="1">
            <a:spLocks noChangeArrowheads="1"/>
          </p:cNvSpPr>
          <p:nvPr/>
        </p:nvSpPr>
        <p:spPr bwMode="auto">
          <a:xfrm>
            <a:off x="1581150" y="60801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M6</a:t>
            </a:r>
            <a:endParaRPr lang="es-ES"/>
          </a:p>
        </p:txBody>
      </p:sp>
      <p:sp>
        <p:nvSpPr>
          <p:cNvPr id="7432" name="Text Box 264"/>
          <p:cNvSpPr txBox="1">
            <a:spLocks noChangeArrowheads="1"/>
          </p:cNvSpPr>
          <p:nvPr/>
        </p:nvSpPr>
        <p:spPr bwMode="auto">
          <a:xfrm>
            <a:off x="1947863" y="544195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I6</a:t>
            </a:r>
            <a:endParaRPr lang="es-ES"/>
          </a:p>
        </p:txBody>
      </p:sp>
      <p:sp>
        <p:nvSpPr>
          <p:cNvPr id="7434" name="Text Box 266"/>
          <p:cNvSpPr txBox="1">
            <a:spLocks noChangeArrowheads="1"/>
          </p:cNvSpPr>
          <p:nvPr/>
        </p:nvSpPr>
        <p:spPr bwMode="auto">
          <a:xfrm>
            <a:off x="5029200" y="107632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M1</a:t>
            </a:r>
            <a:endParaRPr lang="es-ES"/>
          </a:p>
        </p:txBody>
      </p:sp>
      <p:sp>
        <p:nvSpPr>
          <p:cNvPr id="7435" name="Text Box 267"/>
          <p:cNvSpPr txBox="1">
            <a:spLocks noChangeArrowheads="1"/>
          </p:cNvSpPr>
          <p:nvPr/>
        </p:nvSpPr>
        <p:spPr bwMode="auto">
          <a:xfrm>
            <a:off x="5403850" y="107632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I2</a:t>
            </a:r>
            <a:endParaRPr lang="es-ES"/>
          </a:p>
        </p:txBody>
      </p:sp>
      <p:sp>
        <p:nvSpPr>
          <p:cNvPr id="7436" name="Text Box 268"/>
          <p:cNvSpPr txBox="1">
            <a:spLocks noChangeArrowheads="1"/>
          </p:cNvSpPr>
          <p:nvPr/>
        </p:nvSpPr>
        <p:spPr bwMode="auto">
          <a:xfrm>
            <a:off x="5410200" y="142875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M4</a:t>
            </a:r>
            <a:endParaRPr lang="es-ES"/>
          </a:p>
        </p:txBody>
      </p:sp>
      <p:sp>
        <p:nvSpPr>
          <p:cNvPr id="7438" name="Line 270"/>
          <p:cNvSpPr>
            <a:spLocks noChangeShapeType="1"/>
          </p:cNvSpPr>
          <p:nvPr/>
        </p:nvSpPr>
        <p:spPr bwMode="auto">
          <a:xfrm>
            <a:off x="4686300" y="914400"/>
            <a:ext cx="3810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39" name="Line 271"/>
          <p:cNvSpPr>
            <a:spLocks noChangeShapeType="1"/>
          </p:cNvSpPr>
          <p:nvPr/>
        </p:nvSpPr>
        <p:spPr bwMode="auto">
          <a:xfrm>
            <a:off x="7505700" y="914400"/>
            <a:ext cx="3810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0" name="Line 272"/>
          <p:cNvSpPr>
            <a:spLocks noChangeShapeType="1"/>
          </p:cNvSpPr>
          <p:nvPr/>
        </p:nvSpPr>
        <p:spPr bwMode="auto">
          <a:xfrm>
            <a:off x="54483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1" name="Line 273"/>
          <p:cNvSpPr>
            <a:spLocks noChangeShapeType="1"/>
          </p:cNvSpPr>
          <p:nvPr/>
        </p:nvSpPr>
        <p:spPr bwMode="auto">
          <a:xfrm>
            <a:off x="55245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2" name="Line 274"/>
          <p:cNvSpPr>
            <a:spLocks noChangeShapeType="1"/>
          </p:cNvSpPr>
          <p:nvPr/>
        </p:nvSpPr>
        <p:spPr bwMode="auto">
          <a:xfrm>
            <a:off x="52959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3" name="Line 275"/>
          <p:cNvSpPr>
            <a:spLocks noChangeShapeType="1"/>
          </p:cNvSpPr>
          <p:nvPr/>
        </p:nvSpPr>
        <p:spPr bwMode="auto">
          <a:xfrm>
            <a:off x="55245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4" name="Line 276"/>
          <p:cNvSpPr>
            <a:spLocks noChangeShapeType="1"/>
          </p:cNvSpPr>
          <p:nvPr/>
        </p:nvSpPr>
        <p:spPr bwMode="auto">
          <a:xfrm>
            <a:off x="58293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5" name="Line 277"/>
          <p:cNvSpPr>
            <a:spLocks noChangeShapeType="1"/>
          </p:cNvSpPr>
          <p:nvPr/>
        </p:nvSpPr>
        <p:spPr bwMode="auto">
          <a:xfrm>
            <a:off x="59055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6" name="Line 278"/>
          <p:cNvSpPr>
            <a:spLocks noChangeShapeType="1"/>
          </p:cNvSpPr>
          <p:nvPr/>
        </p:nvSpPr>
        <p:spPr bwMode="auto">
          <a:xfrm>
            <a:off x="56769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7" name="Line 279"/>
          <p:cNvSpPr>
            <a:spLocks noChangeShapeType="1"/>
          </p:cNvSpPr>
          <p:nvPr/>
        </p:nvSpPr>
        <p:spPr bwMode="auto">
          <a:xfrm>
            <a:off x="59055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8" name="Line 280"/>
          <p:cNvSpPr>
            <a:spLocks noChangeShapeType="1"/>
          </p:cNvSpPr>
          <p:nvPr/>
        </p:nvSpPr>
        <p:spPr bwMode="auto">
          <a:xfrm>
            <a:off x="50673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9" name="Line 281"/>
          <p:cNvSpPr>
            <a:spLocks noChangeShapeType="1"/>
          </p:cNvSpPr>
          <p:nvPr/>
        </p:nvSpPr>
        <p:spPr bwMode="auto">
          <a:xfrm>
            <a:off x="51435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0" name="Line 282"/>
          <p:cNvSpPr>
            <a:spLocks noChangeShapeType="1"/>
          </p:cNvSpPr>
          <p:nvPr/>
        </p:nvSpPr>
        <p:spPr bwMode="auto">
          <a:xfrm>
            <a:off x="49149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1" name="Line 283"/>
          <p:cNvSpPr>
            <a:spLocks noChangeShapeType="1"/>
          </p:cNvSpPr>
          <p:nvPr/>
        </p:nvSpPr>
        <p:spPr bwMode="auto">
          <a:xfrm>
            <a:off x="51435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2" name="Line 284"/>
          <p:cNvSpPr>
            <a:spLocks noChangeShapeType="1"/>
          </p:cNvSpPr>
          <p:nvPr/>
        </p:nvSpPr>
        <p:spPr bwMode="auto">
          <a:xfrm>
            <a:off x="54483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3" name="Line 285"/>
          <p:cNvSpPr>
            <a:spLocks noChangeShapeType="1"/>
          </p:cNvSpPr>
          <p:nvPr/>
        </p:nvSpPr>
        <p:spPr bwMode="auto">
          <a:xfrm>
            <a:off x="55245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4" name="Line 286"/>
          <p:cNvSpPr>
            <a:spLocks noChangeShapeType="1"/>
          </p:cNvSpPr>
          <p:nvPr/>
        </p:nvSpPr>
        <p:spPr bwMode="auto">
          <a:xfrm>
            <a:off x="52959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5" name="Line 287"/>
          <p:cNvSpPr>
            <a:spLocks noChangeShapeType="1"/>
          </p:cNvSpPr>
          <p:nvPr/>
        </p:nvSpPr>
        <p:spPr bwMode="auto">
          <a:xfrm>
            <a:off x="55245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2" name="Line 304"/>
          <p:cNvSpPr>
            <a:spLocks noChangeShapeType="1"/>
          </p:cNvSpPr>
          <p:nvPr/>
        </p:nvSpPr>
        <p:spPr bwMode="auto">
          <a:xfrm>
            <a:off x="56769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3" name="Line 305"/>
          <p:cNvSpPr>
            <a:spLocks noChangeShapeType="1"/>
          </p:cNvSpPr>
          <p:nvPr/>
        </p:nvSpPr>
        <p:spPr bwMode="auto">
          <a:xfrm>
            <a:off x="59817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4" name="Line 306"/>
          <p:cNvSpPr>
            <a:spLocks noChangeShapeType="1"/>
          </p:cNvSpPr>
          <p:nvPr/>
        </p:nvSpPr>
        <p:spPr bwMode="auto">
          <a:xfrm flipV="1">
            <a:off x="582930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5" name="Line 307"/>
          <p:cNvSpPr>
            <a:spLocks noChangeShapeType="1"/>
          </p:cNvSpPr>
          <p:nvPr/>
        </p:nvSpPr>
        <p:spPr bwMode="auto">
          <a:xfrm flipV="1">
            <a:off x="59055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7" name="Text Box 309"/>
          <p:cNvSpPr txBox="1">
            <a:spLocks noChangeArrowheads="1"/>
          </p:cNvSpPr>
          <p:nvPr/>
        </p:nvSpPr>
        <p:spPr bwMode="auto">
          <a:xfrm>
            <a:off x="5656263" y="2346325"/>
            <a:ext cx="325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</a:t>
            </a:r>
            <a:endParaRPr lang="es-ES"/>
          </a:p>
        </p:txBody>
      </p:sp>
      <p:sp>
        <p:nvSpPr>
          <p:cNvPr id="7478" name="Line 310"/>
          <p:cNvSpPr>
            <a:spLocks noChangeShapeType="1"/>
          </p:cNvSpPr>
          <p:nvPr/>
        </p:nvSpPr>
        <p:spPr bwMode="auto">
          <a:xfrm flipH="1" flipV="1">
            <a:off x="5905500" y="2514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79" name="Oval 311"/>
          <p:cNvSpPr>
            <a:spLocks noChangeArrowheads="1"/>
          </p:cNvSpPr>
          <p:nvPr/>
        </p:nvSpPr>
        <p:spPr bwMode="auto">
          <a:xfrm>
            <a:off x="6743700" y="1981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M5</a:t>
            </a:r>
            <a:endParaRPr lang="es-ES"/>
          </a:p>
        </p:txBody>
      </p:sp>
      <p:sp>
        <p:nvSpPr>
          <p:cNvPr id="7480" name="Line 312"/>
          <p:cNvSpPr>
            <a:spLocks noChangeShapeType="1"/>
          </p:cNvSpPr>
          <p:nvPr/>
        </p:nvSpPr>
        <p:spPr bwMode="auto">
          <a:xfrm flipV="1">
            <a:off x="5753100" y="2057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81" name="Line 313"/>
          <p:cNvSpPr>
            <a:spLocks noChangeShapeType="1"/>
          </p:cNvSpPr>
          <p:nvPr/>
        </p:nvSpPr>
        <p:spPr bwMode="auto">
          <a:xfrm flipV="1">
            <a:off x="5372100" y="2514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85" name="Oval 317"/>
          <p:cNvSpPr>
            <a:spLocks noChangeArrowheads="1"/>
          </p:cNvSpPr>
          <p:nvPr/>
        </p:nvSpPr>
        <p:spPr bwMode="auto">
          <a:xfrm>
            <a:off x="4648200" y="2095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6" name="Oval 318"/>
          <p:cNvSpPr>
            <a:spLocks noChangeArrowheads="1"/>
          </p:cNvSpPr>
          <p:nvPr/>
        </p:nvSpPr>
        <p:spPr bwMode="auto">
          <a:xfrm>
            <a:off x="4648200" y="2552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488" name="AutoShape 320"/>
          <p:cNvCxnSpPr>
            <a:cxnSpLocks noChangeShapeType="1"/>
            <a:stCxn id="7485" idx="6"/>
            <a:endCxn id="7300" idx="0"/>
          </p:cNvCxnSpPr>
          <p:nvPr/>
        </p:nvCxnSpPr>
        <p:spPr bwMode="auto">
          <a:xfrm>
            <a:off x="4724400" y="213360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89" name="AutoShape 321"/>
          <p:cNvCxnSpPr>
            <a:cxnSpLocks noChangeShapeType="1"/>
            <a:stCxn id="7486" idx="6"/>
            <a:endCxn id="7450" idx="0"/>
          </p:cNvCxnSpPr>
          <p:nvPr/>
        </p:nvCxnSpPr>
        <p:spPr bwMode="auto">
          <a:xfrm>
            <a:off x="4724400" y="259080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92" name="AutoShape 324"/>
          <p:cNvCxnSpPr>
            <a:cxnSpLocks noChangeShapeType="1"/>
            <a:stCxn id="7447" idx="1"/>
            <a:endCxn id="7479" idx="2"/>
          </p:cNvCxnSpPr>
          <p:nvPr/>
        </p:nvCxnSpPr>
        <p:spPr bwMode="auto">
          <a:xfrm>
            <a:off x="6057900" y="2133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93" name="Oval 325"/>
          <p:cNvSpPr>
            <a:spLocks noChangeArrowheads="1"/>
          </p:cNvSpPr>
          <p:nvPr/>
        </p:nvSpPr>
        <p:spPr bwMode="auto">
          <a:xfrm>
            <a:off x="7467600" y="2095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94" name="Oval 326"/>
          <p:cNvSpPr>
            <a:spLocks noChangeArrowheads="1"/>
          </p:cNvSpPr>
          <p:nvPr/>
        </p:nvSpPr>
        <p:spPr bwMode="auto">
          <a:xfrm>
            <a:off x="7467600" y="2552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496" name="AutoShape 328"/>
          <p:cNvCxnSpPr>
            <a:cxnSpLocks noChangeShapeType="1"/>
            <a:stCxn id="7479" idx="6"/>
            <a:endCxn id="7493" idx="2"/>
          </p:cNvCxnSpPr>
          <p:nvPr/>
        </p:nvCxnSpPr>
        <p:spPr bwMode="auto">
          <a:xfrm>
            <a:off x="7048500" y="21336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97" name="Oval 329"/>
          <p:cNvSpPr>
            <a:spLocks noChangeArrowheads="1"/>
          </p:cNvSpPr>
          <p:nvPr/>
        </p:nvSpPr>
        <p:spPr bwMode="auto">
          <a:xfrm>
            <a:off x="6743700" y="2438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Q1</a:t>
            </a:r>
            <a:endParaRPr lang="es-ES"/>
          </a:p>
        </p:txBody>
      </p:sp>
      <p:cxnSp>
        <p:nvCxnSpPr>
          <p:cNvPr id="7499" name="AutoShape 331"/>
          <p:cNvCxnSpPr>
            <a:cxnSpLocks noChangeShapeType="1"/>
            <a:stCxn id="7473" idx="1"/>
            <a:endCxn id="7497" idx="2"/>
          </p:cNvCxnSpPr>
          <p:nvPr/>
        </p:nvCxnSpPr>
        <p:spPr bwMode="auto">
          <a:xfrm>
            <a:off x="6134100" y="2590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00" name="AutoShape 332"/>
          <p:cNvCxnSpPr>
            <a:cxnSpLocks noChangeShapeType="1"/>
            <a:stCxn id="7497" idx="6"/>
            <a:endCxn id="7494" idx="2"/>
          </p:cNvCxnSpPr>
          <p:nvPr/>
        </p:nvCxnSpPr>
        <p:spPr bwMode="auto">
          <a:xfrm>
            <a:off x="7048500" y="25908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03" name="Line 335"/>
          <p:cNvSpPr>
            <a:spLocks noChangeShapeType="1"/>
          </p:cNvSpPr>
          <p:nvPr/>
        </p:nvSpPr>
        <p:spPr bwMode="auto">
          <a:xfrm>
            <a:off x="5095875" y="280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4" name="Line 336"/>
          <p:cNvSpPr>
            <a:spLocks noChangeShapeType="1"/>
          </p:cNvSpPr>
          <p:nvPr/>
        </p:nvSpPr>
        <p:spPr bwMode="auto">
          <a:xfrm>
            <a:off x="5172075" y="280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5" name="Line 337"/>
          <p:cNvSpPr>
            <a:spLocks noChangeShapeType="1"/>
          </p:cNvSpPr>
          <p:nvPr/>
        </p:nvSpPr>
        <p:spPr bwMode="auto">
          <a:xfrm>
            <a:off x="4943475" y="2886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6" name="Line 338"/>
          <p:cNvSpPr>
            <a:spLocks noChangeShapeType="1"/>
          </p:cNvSpPr>
          <p:nvPr/>
        </p:nvSpPr>
        <p:spPr bwMode="auto">
          <a:xfrm>
            <a:off x="5172075" y="2886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7" name="Line 339"/>
          <p:cNvSpPr>
            <a:spLocks noChangeShapeType="1"/>
          </p:cNvSpPr>
          <p:nvPr/>
        </p:nvSpPr>
        <p:spPr bwMode="auto">
          <a:xfrm>
            <a:off x="5095875" y="3114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8" name="Line 340"/>
          <p:cNvSpPr>
            <a:spLocks noChangeShapeType="1"/>
          </p:cNvSpPr>
          <p:nvPr/>
        </p:nvSpPr>
        <p:spPr bwMode="auto">
          <a:xfrm>
            <a:off x="5172075" y="31146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09" name="Line 341"/>
          <p:cNvSpPr>
            <a:spLocks noChangeShapeType="1"/>
          </p:cNvSpPr>
          <p:nvPr/>
        </p:nvSpPr>
        <p:spPr bwMode="auto">
          <a:xfrm>
            <a:off x="4943475" y="3190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0" name="Line 342"/>
          <p:cNvSpPr>
            <a:spLocks noChangeShapeType="1"/>
          </p:cNvSpPr>
          <p:nvPr/>
        </p:nvSpPr>
        <p:spPr bwMode="auto">
          <a:xfrm>
            <a:off x="5172075" y="3190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5" name="Line 347"/>
          <p:cNvSpPr>
            <a:spLocks noChangeShapeType="1"/>
          </p:cNvSpPr>
          <p:nvPr/>
        </p:nvSpPr>
        <p:spPr bwMode="auto">
          <a:xfrm>
            <a:off x="5095875" y="3460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6" name="Line 348"/>
          <p:cNvSpPr>
            <a:spLocks noChangeShapeType="1"/>
          </p:cNvSpPr>
          <p:nvPr/>
        </p:nvSpPr>
        <p:spPr bwMode="auto">
          <a:xfrm>
            <a:off x="5172075" y="3460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7" name="Line 349"/>
          <p:cNvSpPr>
            <a:spLocks noChangeShapeType="1"/>
          </p:cNvSpPr>
          <p:nvPr/>
        </p:nvSpPr>
        <p:spPr bwMode="auto">
          <a:xfrm>
            <a:off x="4943475" y="3536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8" name="Line 350"/>
          <p:cNvSpPr>
            <a:spLocks noChangeShapeType="1"/>
          </p:cNvSpPr>
          <p:nvPr/>
        </p:nvSpPr>
        <p:spPr bwMode="auto">
          <a:xfrm>
            <a:off x="5172075" y="3536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519" name="AutoShape 351"/>
          <p:cNvCxnSpPr>
            <a:cxnSpLocks noChangeShapeType="1"/>
            <a:stCxn id="7505" idx="0"/>
            <a:endCxn id="7509" idx="0"/>
          </p:cNvCxnSpPr>
          <p:nvPr/>
        </p:nvCxnSpPr>
        <p:spPr bwMode="auto">
          <a:xfrm>
            <a:off x="4943475" y="28860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22" name="AutoShape 354"/>
          <p:cNvCxnSpPr>
            <a:cxnSpLocks noChangeShapeType="1"/>
            <a:stCxn id="7506" idx="1"/>
            <a:endCxn id="7510" idx="1"/>
          </p:cNvCxnSpPr>
          <p:nvPr/>
        </p:nvCxnSpPr>
        <p:spPr bwMode="auto">
          <a:xfrm>
            <a:off x="5324475" y="28860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23" name="Oval 355"/>
          <p:cNvSpPr>
            <a:spLocks noChangeArrowheads="1"/>
          </p:cNvSpPr>
          <p:nvPr/>
        </p:nvSpPr>
        <p:spPr bwMode="auto">
          <a:xfrm>
            <a:off x="4676775" y="31527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525" name="AutoShape 357"/>
          <p:cNvCxnSpPr>
            <a:cxnSpLocks noChangeShapeType="1"/>
            <a:stCxn id="7523" idx="6"/>
            <a:endCxn id="7509" idx="0"/>
          </p:cNvCxnSpPr>
          <p:nvPr/>
        </p:nvCxnSpPr>
        <p:spPr bwMode="auto">
          <a:xfrm>
            <a:off x="4752975" y="3190875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27" name="Oval 359"/>
          <p:cNvSpPr>
            <a:spLocks noChangeArrowheads="1"/>
          </p:cNvSpPr>
          <p:nvPr/>
        </p:nvSpPr>
        <p:spPr bwMode="auto">
          <a:xfrm>
            <a:off x="4676775" y="34988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528" name="AutoShape 360"/>
          <p:cNvCxnSpPr>
            <a:cxnSpLocks noChangeShapeType="1"/>
            <a:stCxn id="7527" idx="6"/>
            <a:endCxn id="7517" idx="0"/>
          </p:cNvCxnSpPr>
          <p:nvPr/>
        </p:nvCxnSpPr>
        <p:spPr bwMode="auto">
          <a:xfrm>
            <a:off x="4752975" y="353695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29" name="Oval 361"/>
          <p:cNvSpPr>
            <a:spLocks noChangeArrowheads="1"/>
          </p:cNvSpPr>
          <p:nvPr/>
        </p:nvSpPr>
        <p:spPr bwMode="auto">
          <a:xfrm>
            <a:off x="6772275" y="30384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Q3</a:t>
            </a:r>
            <a:endParaRPr lang="es-ES"/>
          </a:p>
        </p:txBody>
      </p:sp>
      <p:sp>
        <p:nvSpPr>
          <p:cNvPr id="7530" name="Oval 362"/>
          <p:cNvSpPr>
            <a:spLocks noChangeArrowheads="1"/>
          </p:cNvSpPr>
          <p:nvPr/>
        </p:nvSpPr>
        <p:spPr bwMode="auto">
          <a:xfrm>
            <a:off x="7496175" y="31527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31" name="Oval 363"/>
          <p:cNvSpPr>
            <a:spLocks noChangeArrowheads="1"/>
          </p:cNvSpPr>
          <p:nvPr/>
        </p:nvSpPr>
        <p:spPr bwMode="auto">
          <a:xfrm>
            <a:off x="7496175" y="34988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32" name="Oval 364"/>
          <p:cNvSpPr>
            <a:spLocks noChangeArrowheads="1"/>
          </p:cNvSpPr>
          <p:nvPr/>
        </p:nvSpPr>
        <p:spPr bwMode="auto">
          <a:xfrm>
            <a:off x="6772275" y="33845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Q4</a:t>
            </a:r>
            <a:endParaRPr lang="es-ES"/>
          </a:p>
        </p:txBody>
      </p:sp>
      <p:cxnSp>
        <p:nvCxnSpPr>
          <p:cNvPr id="7533" name="AutoShape 365"/>
          <p:cNvCxnSpPr>
            <a:cxnSpLocks noChangeShapeType="1"/>
            <a:stCxn id="7510" idx="1"/>
            <a:endCxn id="7529" idx="2"/>
          </p:cNvCxnSpPr>
          <p:nvPr/>
        </p:nvCxnSpPr>
        <p:spPr bwMode="auto">
          <a:xfrm>
            <a:off x="5324475" y="3190875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4" name="AutoShape 366"/>
          <p:cNvCxnSpPr>
            <a:cxnSpLocks noChangeShapeType="1"/>
            <a:stCxn id="7518" idx="1"/>
            <a:endCxn id="7532" idx="2"/>
          </p:cNvCxnSpPr>
          <p:nvPr/>
        </p:nvCxnSpPr>
        <p:spPr bwMode="auto">
          <a:xfrm>
            <a:off x="5324475" y="353695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5" name="AutoShape 367"/>
          <p:cNvCxnSpPr>
            <a:cxnSpLocks noChangeShapeType="1"/>
            <a:stCxn id="7529" idx="6"/>
            <a:endCxn id="7530" idx="2"/>
          </p:cNvCxnSpPr>
          <p:nvPr/>
        </p:nvCxnSpPr>
        <p:spPr bwMode="auto">
          <a:xfrm>
            <a:off x="7077075" y="3190875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6" name="AutoShape 368"/>
          <p:cNvCxnSpPr>
            <a:cxnSpLocks noChangeShapeType="1"/>
            <a:stCxn id="7532" idx="6"/>
            <a:endCxn id="7531" idx="2"/>
          </p:cNvCxnSpPr>
          <p:nvPr/>
        </p:nvCxnSpPr>
        <p:spPr bwMode="auto">
          <a:xfrm>
            <a:off x="7077075" y="353695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37" name="Text Box 369"/>
          <p:cNvSpPr txBox="1">
            <a:spLocks noChangeArrowheads="1"/>
          </p:cNvSpPr>
          <p:nvPr/>
        </p:nvSpPr>
        <p:spPr bwMode="auto">
          <a:xfrm>
            <a:off x="4935538" y="18288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M7</a:t>
            </a:r>
            <a:endParaRPr lang="es-ES"/>
          </a:p>
        </p:txBody>
      </p:sp>
      <p:sp>
        <p:nvSpPr>
          <p:cNvPr id="7538" name="Text Box 370"/>
          <p:cNvSpPr txBox="1">
            <a:spLocks noChangeArrowheads="1"/>
          </p:cNvSpPr>
          <p:nvPr/>
        </p:nvSpPr>
        <p:spPr bwMode="auto">
          <a:xfrm>
            <a:off x="5310188" y="182880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I4</a:t>
            </a:r>
            <a:endParaRPr lang="es-ES"/>
          </a:p>
        </p:txBody>
      </p:sp>
      <p:sp>
        <p:nvSpPr>
          <p:cNvPr id="7539" name="Text Box 371"/>
          <p:cNvSpPr txBox="1">
            <a:spLocks noChangeArrowheads="1"/>
          </p:cNvSpPr>
          <p:nvPr/>
        </p:nvSpPr>
        <p:spPr bwMode="auto">
          <a:xfrm>
            <a:off x="5697538" y="18288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540" name="Text Box 372"/>
          <p:cNvSpPr txBox="1">
            <a:spLocks noChangeArrowheads="1"/>
          </p:cNvSpPr>
          <p:nvPr/>
        </p:nvSpPr>
        <p:spPr bwMode="auto">
          <a:xfrm>
            <a:off x="4935538" y="22860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M5</a:t>
            </a:r>
            <a:endParaRPr lang="es-ES"/>
          </a:p>
        </p:txBody>
      </p:sp>
      <p:sp>
        <p:nvSpPr>
          <p:cNvPr id="7541" name="Text Box 373"/>
          <p:cNvSpPr txBox="1">
            <a:spLocks noChangeArrowheads="1"/>
          </p:cNvSpPr>
          <p:nvPr/>
        </p:nvSpPr>
        <p:spPr bwMode="auto">
          <a:xfrm>
            <a:off x="5316538" y="22860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M4</a:t>
            </a:r>
            <a:endParaRPr lang="es-ES"/>
          </a:p>
        </p:txBody>
      </p:sp>
      <p:sp>
        <p:nvSpPr>
          <p:cNvPr id="7545" name="Text Box 377"/>
          <p:cNvSpPr txBox="1">
            <a:spLocks noChangeArrowheads="1"/>
          </p:cNvSpPr>
          <p:nvPr/>
        </p:nvSpPr>
        <p:spPr bwMode="auto">
          <a:xfrm>
            <a:off x="4962525" y="29083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M3</a:t>
            </a:r>
            <a:endParaRPr lang="es-ES"/>
          </a:p>
        </p:txBody>
      </p:sp>
      <p:sp>
        <p:nvSpPr>
          <p:cNvPr id="7546" name="Text Box 378"/>
          <p:cNvSpPr txBox="1">
            <a:spLocks noChangeArrowheads="1"/>
          </p:cNvSpPr>
          <p:nvPr/>
        </p:nvSpPr>
        <p:spPr bwMode="auto">
          <a:xfrm>
            <a:off x="5915025" y="488632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I4</a:t>
            </a:r>
            <a:endParaRPr lang="es-ES"/>
          </a:p>
        </p:txBody>
      </p:sp>
      <p:sp>
        <p:nvSpPr>
          <p:cNvPr id="7547" name="Text Box 379"/>
          <p:cNvSpPr txBox="1">
            <a:spLocks noChangeArrowheads="1"/>
          </p:cNvSpPr>
          <p:nvPr/>
        </p:nvSpPr>
        <p:spPr bwMode="auto">
          <a:xfrm>
            <a:off x="5114925" y="3152775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I7</a:t>
            </a:r>
            <a:endParaRPr lang="es-ES"/>
          </a:p>
        </p:txBody>
      </p:sp>
      <p:sp>
        <p:nvSpPr>
          <p:cNvPr id="7548" name="Text Box 380"/>
          <p:cNvSpPr txBox="1">
            <a:spLocks noChangeArrowheads="1"/>
          </p:cNvSpPr>
          <p:nvPr/>
        </p:nvSpPr>
        <p:spPr bwMode="auto">
          <a:xfrm>
            <a:off x="5116513" y="34798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549" name="WordArt 381"/>
          <p:cNvSpPr>
            <a:spLocks noChangeArrowheads="1" noChangeShapeType="1" noTextEdit="1"/>
          </p:cNvSpPr>
          <p:nvPr/>
        </p:nvSpPr>
        <p:spPr bwMode="auto">
          <a:xfrm>
            <a:off x="933450" y="304800"/>
            <a:ext cx="6915150" cy="3619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PROGRAMA DE PLC EASY DE CENTRIFUGA BRIM</a:t>
            </a:r>
          </a:p>
        </p:txBody>
      </p:sp>
      <p:sp>
        <p:nvSpPr>
          <p:cNvPr id="7550" name="Text Box 382"/>
          <p:cNvSpPr txBox="1">
            <a:spLocks noChangeArrowheads="1"/>
          </p:cNvSpPr>
          <p:nvPr/>
        </p:nvSpPr>
        <p:spPr bwMode="auto">
          <a:xfrm>
            <a:off x="974725" y="898525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  <a:endParaRPr lang="es-ES"/>
          </a:p>
        </p:txBody>
      </p:sp>
      <p:sp>
        <p:nvSpPr>
          <p:cNvPr id="7552" name="Line 384"/>
          <p:cNvSpPr>
            <a:spLocks noChangeShapeType="1"/>
          </p:cNvSpPr>
          <p:nvPr/>
        </p:nvSpPr>
        <p:spPr bwMode="auto">
          <a:xfrm>
            <a:off x="3657600" y="99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53" name="Text Box 385"/>
          <p:cNvSpPr txBox="1">
            <a:spLocks noChangeArrowheads="1"/>
          </p:cNvSpPr>
          <p:nvPr/>
        </p:nvSpPr>
        <p:spPr bwMode="auto">
          <a:xfrm>
            <a:off x="4403725" y="898525"/>
            <a:ext cx="255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+</a:t>
            </a:r>
            <a:endParaRPr lang="es-ES"/>
          </a:p>
        </p:txBody>
      </p:sp>
      <p:sp>
        <p:nvSpPr>
          <p:cNvPr id="7555" name="Line 387"/>
          <p:cNvSpPr>
            <a:spLocks noChangeShapeType="1"/>
          </p:cNvSpPr>
          <p:nvPr/>
        </p:nvSpPr>
        <p:spPr bwMode="auto">
          <a:xfrm>
            <a:off x="7239000" y="99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56" name="Text Box 388"/>
          <p:cNvSpPr txBox="1">
            <a:spLocks noChangeArrowheads="1"/>
          </p:cNvSpPr>
          <p:nvPr/>
        </p:nvSpPr>
        <p:spPr bwMode="auto">
          <a:xfrm>
            <a:off x="4619625" y="5514975"/>
            <a:ext cx="3381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NOTA: La salida  Q1 se conecta al cable no. 22  y 23 </a:t>
            </a:r>
          </a:p>
          <a:p>
            <a:r>
              <a:rPr lang="en-US"/>
              <a:t>             La salida Q2 se  conecta al cable no. 15  y  71</a:t>
            </a:r>
          </a:p>
          <a:p>
            <a:r>
              <a:rPr lang="en-US"/>
              <a:t>             La salida Q3 se  conecta al cable no. 15  y  72</a:t>
            </a:r>
          </a:p>
          <a:p>
            <a:r>
              <a:rPr lang="en-US"/>
              <a:t>             La salida Q4 se  conecta al cable no. 15  y  73</a:t>
            </a:r>
          </a:p>
          <a:p>
            <a:r>
              <a:rPr lang="en-US"/>
              <a:t>VEASE EL DIAGRAMA DE CONTROL</a:t>
            </a:r>
            <a:endParaRPr lang="es-ES"/>
          </a:p>
          <a:p>
            <a:endParaRPr lang="es-ES"/>
          </a:p>
        </p:txBody>
      </p:sp>
      <p:sp>
        <p:nvSpPr>
          <p:cNvPr id="7580" name="Line 412"/>
          <p:cNvSpPr>
            <a:spLocks noChangeShapeType="1"/>
          </p:cNvSpPr>
          <p:nvPr/>
        </p:nvSpPr>
        <p:spPr bwMode="auto">
          <a:xfrm>
            <a:off x="2809875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1" name="Line 413"/>
          <p:cNvSpPr>
            <a:spLocks noChangeShapeType="1"/>
          </p:cNvSpPr>
          <p:nvPr/>
        </p:nvSpPr>
        <p:spPr bwMode="auto">
          <a:xfrm>
            <a:off x="2886075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2" name="Line 414"/>
          <p:cNvSpPr>
            <a:spLocks noChangeShapeType="1"/>
          </p:cNvSpPr>
          <p:nvPr/>
        </p:nvSpPr>
        <p:spPr bwMode="auto">
          <a:xfrm>
            <a:off x="2886075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3" name="Text Box 415"/>
          <p:cNvSpPr txBox="1">
            <a:spLocks noChangeArrowheads="1"/>
          </p:cNvSpPr>
          <p:nvPr/>
        </p:nvSpPr>
        <p:spPr bwMode="auto">
          <a:xfrm>
            <a:off x="2676525" y="163195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M8</a:t>
            </a:r>
            <a:endParaRPr lang="es-ES"/>
          </a:p>
        </p:txBody>
      </p:sp>
      <p:sp>
        <p:nvSpPr>
          <p:cNvPr id="7584" name="Line 416"/>
          <p:cNvSpPr>
            <a:spLocks noChangeShapeType="1"/>
          </p:cNvSpPr>
          <p:nvPr/>
        </p:nvSpPr>
        <p:spPr bwMode="auto">
          <a:xfrm>
            <a:off x="2428875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5" name="Line 417"/>
          <p:cNvSpPr>
            <a:spLocks noChangeShapeType="1"/>
          </p:cNvSpPr>
          <p:nvPr/>
        </p:nvSpPr>
        <p:spPr bwMode="auto">
          <a:xfrm flipH="1">
            <a:off x="2771775" y="182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6" name="Line 418"/>
          <p:cNvSpPr>
            <a:spLocks noChangeShapeType="1"/>
          </p:cNvSpPr>
          <p:nvPr/>
        </p:nvSpPr>
        <p:spPr bwMode="auto">
          <a:xfrm flipH="1">
            <a:off x="2057400" y="2895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7" name="Line 419"/>
          <p:cNvSpPr>
            <a:spLocks noChangeShapeType="1"/>
          </p:cNvSpPr>
          <p:nvPr/>
        </p:nvSpPr>
        <p:spPr bwMode="auto">
          <a:xfrm>
            <a:off x="1676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8" name="Line 420"/>
          <p:cNvSpPr>
            <a:spLocks noChangeShapeType="1"/>
          </p:cNvSpPr>
          <p:nvPr/>
        </p:nvSpPr>
        <p:spPr bwMode="auto">
          <a:xfrm>
            <a:off x="17526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89" name="Line 421"/>
          <p:cNvSpPr>
            <a:spLocks noChangeShapeType="1"/>
          </p:cNvSpPr>
          <p:nvPr/>
        </p:nvSpPr>
        <p:spPr bwMode="auto">
          <a:xfrm>
            <a:off x="1752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0" name="Line 422"/>
          <p:cNvSpPr>
            <a:spLocks noChangeShapeType="1"/>
          </p:cNvSpPr>
          <p:nvPr/>
        </p:nvSpPr>
        <p:spPr bwMode="auto">
          <a:xfrm>
            <a:off x="1371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1" name="Text Box 423"/>
          <p:cNvSpPr txBox="1">
            <a:spLocks noChangeArrowheads="1"/>
          </p:cNvSpPr>
          <p:nvPr/>
        </p:nvSpPr>
        <p:spPr bwMode="auto">
          <a:xfrm>
            <a:off x="1628775" y="2667000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/>
              <a:t>I5</a:t>
            </a:r>
            <a:endParaRPr lang="es-ES"/>
          </a:p>
        </p:txBody>
      </p:sp>
      <p:sp>
        <p:nvSpPr>
          <p:cNvPr id="7592" name="Line 424"/>
          <p:cNvSpPr>
            <a:spLocks noChangeShapeType="1"/>
          </p:cNvSpPr>
          <p:nvPr/>
        </p:nvSpPr>
        <p:spPr bwMode="auto">
          <a:xfrm>
            <a:off x="17526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3" name="Line 425"/>
          <p:cNvSpPr>
            <a:spLocks noChangeShapeType="1"/>
          </p:cNvSpPr>
          <p:nvPr/>
        </p:nvSpPr>
        <p:spPr bwMode="auto">
          <a:xfrm>
            <a:off x="1828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4" name="Line 426"/>
          <p:cNvSpPr>
            <a:spLocks noChangeShapeType="1"/>
          </p:cNvSpPr>
          <p:nvPr/>
        </p:nvSpPr>
        <p:spPr bwMode="auto">
          <a:xfrm>
            <a:off x="1600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5" name="Line 427"/>
          <p:cNvSpPr>
            <a:spLocks noChangeShapeType="1"/>
          </p:cNvSpPr>
          <p:nvPr/>
        </p:nvSpPr>
        <p:spPr bwMode="auto">
          <a:xfrm>
            <a:off x="18288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6" name="Line 428"/>
          <p:cNvSpPr>
            <a:spLocks noChangeShapeType="1"/>
          </p:cNvSpPr>
          <p:nvPr/>
        </p:nvSpPr>
        <p:spPr bwMode="auto">
          <a:xfrm>
            <a:off x="17526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7" name="Line 429"/>
          <p:cNvSpPr>
            <a:spLocks noChangeShapeType="1"/>
          </p:cNvSpPr>
          <p:nvPr/>
        </p:nvSpPr>
        <p:spPr bwMode="auto">
          <a:xfrm>
            <a:off x="18288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8" name="Line 430"/>
          <p:cNvSpPr>
            <a:spLocks noChangeShapeType="1"/>
          </p:cNvSpPr>
          <p:nvPr/>
        </p:nvSpPr>
        <p:spPr bwMode="auto">
          <a:xfrm>
            <a:off x="16002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9" name="Line 431"/>
          <p:cNvSpPr>
            <a:spLocks noChangeShapeType="1"/>
          </p:cNvSpPr>
          <p:nvPr/>
        </p:nvSpPr>
        <p:spPr bwMode="auto">
          <a:xfrm>
            <a:off x="18288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0" name="Line 432"/>
          <p:cNvSpPr>
            <a:spLocks noChangeShapeType="1"/>
          </p:cNvSpPr>
          <p:nvPr/>
        </p:nvSpPr>
        <p:spPr bwMode="auto">
          <a:xfrm>
            <a:off x="1752600" y="49434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1" name="Line 433"/>
          <p:cNvSpPr>
            <a:spLocks noChangeShapeType="1"/>
          </p:cNvSpPr>
          <p:nvPr/>
        </p:nvSpPr>
        <p:spPr bwMode="auto">
          <a:xfrm>
            <a:off x="1828800" y="49434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2" name="Line 434"/>
          <p:cNvSpPr>
            <a:spLocks noChangeShapeType="1"/>
          </p:cNvSpPr>
          <p:nvPr/>
        </p:nvSpPr>
        <p:spPr bwMode="auto">
          <a:xfrm>
            <a:off x="1600200" y="50196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3" name="Line 435"/>
          <p:cNvSpPr>
            <a:spLocks noChangeShapeType="1"/>
          </p:cNvSpPr>
          <p:nvPr/>
        </p:nvSpPr>
        <p:spPr bwMode="auto">
          <a:xfrm>
            <a:off x="1828800" y="50196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4" name="Oval 436"/>
          <p:cNvSpPr>
            <a:spLocks noChangeArrowheads="1"/>
          </p:cNvSpPr>
          <p:nvPr/>
        </p:nvSpPr>
        <p:spPr bwMode="auto">
          <a:xfrm>
            <a:off x="1333500" y="41529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05" name="Oval 437"/>
          <p:cNvSpPr>
            <a:spLocks noChangeArrowheads="1"/>
          </p:cNvSpPr>
          <p:nvPr/>
        </p:nvSpPr>
        <p:spPr bwMode="auto">
          <a:xfrm>
            <a:off x="1333500" y="4610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06" name="Oval 438"/>
          <p:cNvSpPr>
            <a:spLocks noChangeArrowheads="1"/>
          </p:cNvSpPr>
          <p:nvPr/>
        </p:nvSpPr>
        <p:spPr bwMode="auto">
          <a:xfrm>
            <a:off x="1333500" y="49815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607" name="AutoShape 439"/>
          <p:cNvCxnSpPr>
            <a:cxnSpLocks noChangeShapeType="1"/>
            <a:stCxn id="7604" idx="6"/>
            <a:endCxn id="7594" idx="0"/>
          </p:cNvCxnSpPr>
          <p:nvPr/>
        </p:nvCxnSpPr>
        <p:spPr bwMode="auto">
          <a:xfrm>
            <a:off x="1409700" y="419100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08" name="AutoShape 440"/>
          <p:cNvCxnSpPr>
            <a:cxnSpLocks noChangeShapeType="1"/>
            <a:stCxn id="7605" idx="6"/>
            <a:endCxn id="7598" idx="0"/>
          </p:cNvCxnSpPr>
          <p:nvPr/>
        </p:nvCxnSpPr>
        <p:spPr bwMode="auto">
          <a:xfrm>
            <a:off x="1409700" y="464820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09" name="AutoShape 441"/>
          <p:cNvCxnSpPr>
            <a:cxnSpLocks noChangeShapeType="1"/>
            <a:stCxn id="7606" idx="6"/>
            <a:endCxn id="7602" idx="0"/>
          </p:cNvCxnSpPr>
          <p:nvPr/>
        </p:nvCxnSpPr>
        <p:spPr bwMode="auto">
          <a:xfrm>
            <a:off x="1409700" y="5019675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10" name="Text Box 442"/>
          <p:cNvSpPr txBox="1">
            <a:spLocks noChangeArrowheads="1"/>
          </p:cNvSpPr>
          <p:nvPr/>
        </p:nvSpPr>
        <p:spPr bwMode="auto">
          <a:xfrm>
            <a:off x="1582738" y="38862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M3</a:t>
            </a:r>
            <a:endParaRPr lang="es-ES"/>
          </a:p>
        </p:txBody>
      </p:sp>
      <p:sp>
        <p:nvSpPr>
          <p:cNvPr id="7611" name="Text Box 443"/>
          <p:cNvSpPr txBox="1">
            <a:spLocks noChangeArrowheads="1"/>
          </p:cNvSpPr>
          <p:nvPr/>
        </p:nvSpPr>
        <p:spPr bwMode="auto">
          <a:xfrm>
            <a:off x="1620838" y="43434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612" name="Text Box 444"/>
          <p:cNvSpPr txBox="1">
            <a:spLocks noChangeArrowheads="1"/>
          </p:cNvSpPr>
          <p:nvPr/>
        </p:nvSpPr>
        <p:spPr bwMode="auto">
          <a:xfrm>
            <a:off x="1628775" y="47244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/>
              <a:t>M7</a:t>
            </a:r>
            <a:endParaRPr lang="es-ES"/>
          </a:p>
        </p:txBody>
      </p:sp>
      <p:sp>
        <p:nvSpPr>
          <p:cNvPr id="7620" name="Line 452"/>
          <p:cNvSpPr>
            <a:spLocks noChangeShapeType="1"/>
          </p:cNvSpPr>
          <p:nvPr/>
        </p:nvSpPr>
        <p:spPr bwMode="auto">
          <a:xfrm flipH="1">
            <a:off x="1981200" y="41433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1" name="Line 453"/>
          <p:cNvSpPr>
            <a:spLocks noChangeShapeType="1"/>
          </p:cNvSpPr>
          <p:nvPr/>
        </p:nvSpPr>
        <p:spPr bwMode="auto">
          <a:xfrm>
            <a:off x="24765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2" name="Line 454"/>
          <p:cNvSpPr>
            <a:spLocks noChangeShapeType="1"/>
          </p:cNvSpPr>
          <p:nvPr/>
        </p:nvSpPr>
        <p:spPr bwMode="auto">
          <a:xfrm>
            <a:off x="25527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3" name="Line 455"/>
          <p:cNvSpPr>
            <a:spLocks noChangeShapeType="1"/>
          </p:cNvSpPr>
          <p:nvPr/>
        </p:nvSpPr>
        <p:spPr bwMode="auto">
          <a:xfrm>
            <a:off x="25527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4" name="Line 456"/>
          <p:cNvSpPr>
            <a:spLocks noChangeShapeType="1"/>
          </p:cNvSpPr>
          <p:nvPr/>
        </p:nvSpPr>
        <p:spPr bwMode="auto">
          <a:xfrm>
            <a:off x="1981200" y="46482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5" name="Oval 457"/>
          <p:cNvSpPr>
            <a:spLocks noChangeArrowheads="1"/>
          </p:cNvSpPr>
          <p:nvPr/>
        </p:nvSpPr>
        <p:spPr bwMode="auto">
          <a:xfrm>
            <a:off x="32385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M3</a:t>
            </a:r>
            <a:endParaRPr lang="es-ES"/>
          </a:p>
        </p:txBody>
      </p:sp>
      <p:cxnSp>
        <p:nvCxnSpPr>
          <p:cNvPr id="7626" name="AutoShape 458"/>
          <p:cNvCxnSpPr>
            <a:cxnSpLocks noChangeShapeType="1"/>
            <a:stCxn id="7623" idx="1"/>
            <a:endCxn id="7625" idx="2"/>
          </p:cNvCxnSpPr>
          <p:nvPr/>
        </p:nvCxnSpPr>
        <p:spPr bwMode="auto">
          <a:xfrm>
            <a:off x="2705100" y="4648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27" name="Oval 459"/>
          <p:cNvSpPr>
            <a:spLocks noChangeArrowheads="1"/>
          </p:cNvSpPr>
          <p:nvPr/>
        </p:nvSpPr>
        <p:spPr bwMode="auto">
          <a:xfrm>
            <a:off x="3962400" y="4610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/>
          </a:p>
        </p:txBody>
      </p:sp>
      <p:cxnSp>
        <p:nvCxnSpPr>
          <p:cNvPr id="7628" name="AutoShape 460"/>
          <p:cNvCxnSpPr>
            <a:cxnSpLocks noChangeShapeType="1"/>
            <a:stCxn id="7625" idx="6"/>
            <a:endCxn id="7627" idx="2"/>
          </p:cNvCxnSpPr>
          <p:nvPr/>
        </p:nvCxnSpPr>
        <p:spPr bwMode="auto">
          <a:xfrm>
            <a:off x="3543300" y="46482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29" name="Line 461"/>
          <p:cNvSpPr>
            <a:spLocks noChangeShapeType="1"/>
          </p:cNvSpPr>
          <p:nvPr/>
        </p:nvSpPr>
        <p:spPr bwMode="auto">
          <a:xfrm flipH="1">
            <a:off x="2438400" y="45624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0" name="Text Box 462"/>
          <p:cNvSpPr txBox="1">
            <a:spLocks noChangeArrowheads="1"/>
          </p:cNvSpPr>
          <p:nvPr/>
        </p:nvSpPr>
        <p:spPr bwMode="auto">
          <a:xfrm>
            <a:off x="1609725" y="5461000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I5</a:t>
            </a:r>
            <a:endParaRPr lang="es-ES"/>
          </a:p>
        </p:txBody>
      </p:sp>
      <p:sp>
        <p:nvSpPr>
          <p:cNvPr id="7631" name="Line 463"/>
          <p:cNvSpPr>
            <a:spLocks noChangeShapeType="1"/>
          </p:cNvSpPr>
          <p:nvPr/>
        </p:nvSpPr>
        <p:spPr bwMode="auto">
          <a:xfrm>
            <a:off x="1714500" y="566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2" name="Line 464"/>
          <p:cNvSpPr>
            <a:spLocks noChangeShapeType="1"/>
          </p:cNvSpPr>
          <p:nvPr/>
        </p:nvSpPr>
        <p:spPr bwMode="auto">
          <a:xfrm>
            <a:off x="1790700" y="566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3" name="Line 465"/>
          <p:cNvSpPr>
            <a:spLocks noChangeShapeType="1"/>
          </p:cNvSpPr>
          <p:nvPr/>
        </p:nvSpPr>
        <p:spPr bwMode="auto">
          <a:xfrm>
            <a:off x="1790700" y="57435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4" name="Line 466"/>
          <p:cNvSpPr>
            <a:spLocks noChangeShapeType="1"/>
          </p:cNvSpPr>
          <p:nvPr/>
        </p:nvSpPr>
        <p:spPr bwMode="auto">
          <a:xfrm flipH="1">
            <a:off x="1676400" y="565785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5" name="Line 467"/>
          <p:cNvSpPr>
            <a:spLocks noChangeShapeType="1"/>
          </p:cNvSpPr>
          <p:nvPr/>
        </p:nvSpPr>
        <p:spPr bwMode="auto">
          <a:xfrm>
            <a:off x="1485900" y="57467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6" name="Line 468"/>
          <p:cNvSpPr>
            <a:spLocks noChangeShapeType="1"/>
          </p:cNvSpPr>
          <p:nvPr/>
        </p:nvSpPr>
        <p:spPr bwMode="auto">
          <a:xfrm>
            <a:off x="2238375" y="57467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7" name="Line 469"/>
          <p:cNvSpPr>
            <a:spLocks noChangeShapeType="1"/>
          </p:cNvSpPr>
          <p:nvPr/>
        </p:nvSpPr>
        <p:spPr bwMode="auto">
          <a:xfrm>
            <a:off x="4648200" y="14001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8" name="Line 470"/>
          <p:cNvSpPr>
            <a:spLocks noChangeShapeType="1"/>
          </p:cNvSpPr>
          <p:nvPr/>
        </p:nvSpPr>
        <p:spPr bwMode="auto">
          <a:xfrm>
            <a:off x="6953250" y="1400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39" name="Line 471"/>
          <p:cNvSpPr>
            <a:spLocks noChangeShapeType="1"/>
          </p:cNvSpPr>
          <p:nvPr/>
        </p:nvSpPr>
        <p:spPr bwMode="auto">
          <a:xfrm>
            <a:off x="5105400" y="4791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0" name="Line 472"/>
          <p:cNvSpPr>
            <a:spLocks noChangeShapeType="1"/>
          </p:cNvSpPr>
          <p:nvPr/>
        </p:nvSpPr>
        <p:spPr bwMode="auto">
          <a:xfrm>
            <a:off x="5181600" y="4791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1" name="Line 473"/>
          <p:cNvSpPr>
            <a:spLocks noChangeShapeType="1"/>
          </p:cNvSpPr>
          <p:nvPr/>
        </p:nvSpPr>
        <p:spPr bwMode="auto">
          <a:xfrm>
            <a:off x="4953000" y="4867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2" name="Line 474"/>
          <p:cNvSpPr>
            <a:spLocks noChangeShapeType="1"/>
          </p:cNvSpPr>
          <p:nvPr/>
        </p:nvSpPr>
        <p:spPr bwMode="auto">
          <a:xfrm>
            <a:off x="5181600" y="4867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3" name="Line 475"/>
          <p:cNvSpPr>
            <a:spLocks noChangeShapeType="1"/>
          </p:cNvSpPr>
          <p:nvPr/>
        </p:nvSpPr>
        <p:spPr bwMode="auto">
          <a:xfrm>
            <a:off x="5105400" y="5095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4" name="Line 476"/>
          <p:cNvSpPr>
            <a:spLocks noChangeShapeType="1"/>
          </p:cNvSpPr>
          <p:nvPr/>
        </p:nvSpPr>
        <p:spPr bwMode="auto">
          <a:xfrm>
            <a:off x="5181600" y="5095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5" name="Line 477"/>
          <p:cNvSpPr>
            <a:spLocks noChangeShapeType="1"/>
          </p:cNvSpPr>
          <p:nvPr/>
        </p:nvSpPr>
        <p:spPr bwMode="auto">
          <a:xfrm>
            <a:off x="4953000" y="5172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46" name="Line 478"/>
          <p:cNvSpPr>
            <a:spLocks noChangeShapeType="1"/>
          </p:cNvSpPr>
          <p:nvPr/>
        </p:nvSpPr>
        <p:spPr bwMode="auto">
          <a:xfrm>
            <a:off x="5181600" y="5172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647" name="AutoShape 479"/>
          <p:cNvCxnSpPr>
            <a:cxnSpLocks noChangeShapeType="1"/>
            <a:stCxn id="7641" idx="0"/>
            <a:endCxn id="7645" idx="0"/>
          </p:cNvCxnSpPr>
          <p:nvPr/>
        </p:nvCxnSpPr>
        <p:spPr bwMode="auto">
          <a:xfrm>
            <a:off x="4953000" y="48672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48" name="AutoShape 480"/>
          <p:cNvCxnSpPr>
            <a:cxnSpLocks noChangeShapeType="1"/>
            <a:stCxn id="7642" idx="1"/>
            <a:endCxn id="7646" idx="1"/>
          </p:cNvCxnSpPr>
          <p:nvPr/>
        </p:nvCxnSpPr>
        <p:spPr bwMode="auto">
          <a:xfrm>
            <a:off x="5334000" y="48672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49" name="Oval 481"/>
          <p:cNvSpPr>
            <a:spLocks noChangeArrowheads="1"/>
          </p:cNvSpPr>
          <p:nvPr/>
        </p:nvSpPr>
        <p:spPr bwMode="auto">
          <a:xfrm>
            <a:off x="4686300" y="51339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650" name="AutoShape 482"/>
          <p:cNvCxnSpPr>
            <a:cxnSpLocks noChangeShapeType="1"/>
            <a:stCxn id="7649" idx="6"/>
            <a:endCxn id="7645" idx="0"/>
          </p:cNvCxnSpPr>
          <p:nvPr/>
        </p:nvCxnSpPr>
        <p:spPr bwMode="auto">
          <a:xfrm>
            <a:off x="4762500" y="5172075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51" name="Oval 483"/>
          <p:cNvSpPr>
            <a:spLocks noChangeArrowheads="1"/>
          </p:cNvSpPr>
          <p:nvPr/>
        </p:nvSpPr>
        <p:spPr bwMode="auto">
          <a:xfrm>
            <a:off x="6781800" y="50196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M8</a:t>
            </a:r>
            <a:endParaRPr lang="es-ES"/>
          </a:p>
        </p:txBody>
      </p:sp>
      <p:sp>
        <p:nvSpPr>
          <p:cNvPr id="7652" name="Oval 484"/>
          <p:cNvSpPr>
            <a:spLocks noChangeArrowheads="1"/>
          </p:cNvSpPr>
          <p:nvPr/>
        </p:nvSpPr>
        <p:spPr bwMode="auto">
          <a:xfrm>
            <a:off x="7505700" y="51339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653" name="AutoShape 485"/>
          <p:cNvCxnSpPr>
            <a:cxnSpLocks noChangeShapeType="1"/>
            <a:endCxn id="7651" idx="2"/>
          </p:cNvCxnSpPr>
          <p:nvPr/>
        </p:nvCxnSpPr>
        <p:spPr bwMode="auto">
          <a:xfrm>
            <a:off x="6105525" y="5172075"/>
            <a:ext cx="676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54" name="AutoShape 486"/>
          <p:cNvCxnSpPr>
            <a:cxnSpLocks noChangeShapeType="1"/>
            <a:stCxn id="7651" idx="6"/>
            <a:endCxn id="7652" idx="2"/>
          </p:cNvCxnSpPr>
          <p:nvPr/>
        </p:nvCxnSpPr>
        <p:spPr bwMode="auto">
          <a:xfrm>
            <a:off x="7086600" y="5172075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55" name="Text Box 487"/>
          <p:cNvSpPr txBox="1">
            <a:spLocks noChangeArrowheads="1"/>
          </p:cNvSpPr>
          <p:nvPr/>
        </p:nvSpPr>
        <p:spPr bwMode="auto">
          <a:xfrm>
            <a:off x="4962525" y="4905375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M8</a:t>
            </a:r>
            <a:endParaRPr lang="es-ES"/>
          </a:p>
        </p:txBody>
      </p:sp>
      <p:sp>
        <p:nvSpPr>
          <p:cNvPr id="7656" name="Text Box 488"/>
          <p:cNvSpPr txBox="1">
            <a:spLocks noChangeArrowheads="1"/>
          </p:cNvSpPr>
          <p:nvPr/>
        </p:nvSpPr>
        <p:spPr bwMode="auto">
          <a:xfrm>
            <a:off x="4895850" y="4648200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I5</a:t>
            </a:r>
            <a:endParaRPr lang="es-ES"/>
          </a:p>
        </p:txBody>
      </p:sp>
      <p:sp>
        <p:nvSpPr>
          <p:cNvPr id="7657" name="Line 489"/>
          <p:cNvSpPr>
            <a:spLocks noChangeShapeType="1"/>
          </p:cNvSpPr>
          <p:nvPr/>
        </p:nvSpPr>
        <p:spPr bwMode="auto">
          <a:xfrm>
            <a:off x="6019800" y="5095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58" name="Line 490"/>
          <p:cNvSpPr>
            <a:spLocks noChangeShapeType="1"/>
          </p:cNvSpPr>
          <p:nvPr/>
        </p:nvSpPr>
        <p:spPr bwMode="auto">
          <a:xfrm>
            <a:off x="6096000" y="5095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59" name="Line 491"/>
          <p:cNvSpPr>
            <a:spLocks noChangeShapeType="1"/>
          </p:cNvSpPr>
          <p:nvPr/>
        </p:nvSpPr>
        <p:spPr bwMode="auto">
          <a:xfrm>
            <a:off x="5867400" y="5172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0" name="Line 492"/>
          <p:cNvSpPr>
            <a:spLocks noChangeShapeType="1"/>
          </p:cNvSpPr>
          <p:nvPr/>
        </p:nvSpPr>
        <p:spPr bwMode="auto">
          <a:xfrm>
            <a:off x="6096000" y="51720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1" name="Line 493"/>
          <p:cNvSpPr>
            <a:spLocks noChangeShapeType="1"/>
          </p:cNvSpPr>
          <p:nvPr/>
        </p:nvSpPr>
        <p:spPr bwMode="auto">
          <a:xfrm>
            <a:off x="5267325" y="51720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2" name="Line 494"/>
          <p:cNvSpPr>
            <a:spLocks noChangeShapeType="1"/>
          </p:cNvSpPr>
          <p:nvPr/>
        </p:nvSpPr>
        <p:spPr bwMode="auto">
          <a:xfrm>
            <a:off x="22860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3" name="Line 495"/>
          <p:cNvSpPr>
            <a:spLocks noChangeShapeType="1"/>
          </p:cNvSpPr>
          <p:nvPr/>
        </p:nvSpPr>
        <p:spPr bwMode="auto">
          <a:xfrm>
            <a:off x="5753100" y="1400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6" name="Text Box 498"/>
          <p:cNvSpPr txBox="1">
            <a:spLocks noChangeArrowheads="1"/>
          </p:cNvSpPr>
          <p:nvPr/>
        </p:nvSpPr>
        <p:spPr bwMode="auto">
          <a:xfrm>
            <a:off x="6076950" y="1076325"/>
            <a:ext cx="30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I5</a:t>
            </a:r>
            <a:endParaRPr lang="es-ES"/>
          </a:p>
        </p:txBody>
      </p:sp>
      <p:sp>
        <p:nvSpPr>
          <p:cNvPr id="7667" name="Line 499"/>
          <p:cNvSpPr>
            <a:spLocks noChangeShapeType="1"/>
          </p:cNvSpPr>
          <p:nvPr/>
        </p:nvSpPr>
        <p:spPr bwMode="auto">
          <a:xfrm>
            <a:off x="50958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8" name="Line 500"/>
          <p:cNvSpPr>
            <a:spLocks noChangeShapeType="1"/>
          </p:cNvSpPr>
          <p:nvPr/>
        </p:nvSpPr>
        <p:spPr bwMode="auto">
          <a:xfrm>
            <a:off x="51720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9" name="Line 501"/>
          <p:cNvSpPr>
            <a:spLocks noChangeShapeType="1"/>
          </p:cNvSpPr>
          <p:nvPr/>
        </p:nvSpPr>
        <p:spPr bwMode="auto">
          <a:xfrm>
            <a:off x="49434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0" name="Line 502"/>
          <p:cNvSpPr>
            <a:spLocks noChangeShapeType="1"/>
          </p:cNvSpPr>
          <p:nvPr/>
        </p:nvSpPr>
        <p:spPr bwMode="auto">
          <a:xfrm>
            <a:off x="51720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1" name="Line 503"/>
          <p:cNvSpPr>
            <a:spLocks noChangeShapeType="1"/>
          </p:cNvSpPr>
          <p:nvPr/>
        </p:nvSpPr>
        <p:spPr bwMode="auto">
          <a:xfrm>
            <a:off x="54768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2" name="Line 504"/>
          <p:cNvSpPr>
            <a:spLocks noChangeShapeType="1"/>
          </p:cNvSpPr>
          <p:nvPr/>
        </p:nvSpPr>
        <p:spPr bwMode="auto">
          <a:xfrm>
            <a:off x="55530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3" name="Line 505"/>
          <p:cNvSpPr>
            <a:spLocks noChangeShapeType="1"/>
          </p:cNvSpPr>
          <p:nvPr/>
        </p:nvSpPr>
        <p:spPr bwMode="auto">
          <a:xfrm>
            <a:off x="53244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4" name="Line 506"/>
          <p:cNvSpPr>
            <a:spLocks noChangeShapeType="1"/>
          </p:cNvSpPr>
          <p:nvPr/>
        </p:nvSpPr>
        <p:spPr bwMode="auto">
          <a:xfrm>
            <a:off x="55530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5" name="Line 507"/>
          <p:cNvSpPr>
            <a:spLocks noChangeShapeType="1"/>
          </p:cNvSpPr>
          <p:nvPr/>
        </p:nvSpPr>
        <p:spPr bwMode="auto">
          <a:xfrm>
            <a:off x="58578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6" name="Line 508"/>
          <p:cNvSpPr>
            <a:spLocks noChangeShapeType="1"/>
          </p:cNvSpPr>
          <p:nvPr/>
        </p:nvSpPr>
        <p:spPr bwMode="auto">
          <a:xfrm>
            <a:off x="5934075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7" name="Line 509"/>
          <p:cNvSpPr>
            <a:spLocks noChangeShapeType="1"/>
          </p:cNvSpPr>
          <p:nvPr/>
        </p:nvSpPr>
        <p:spPr bwMode="auto">
          <a:xfrm>
            <a:off x="57054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8" name="Line 510"/>
          <p:cNvSpPr>
            <a:spLocks noChangeShapeType="1"/>
          </p:cNvSpPr>
          <p:nvPr/>
        </p:nvSpPr>
        <p:spPr bwMode="auto">
          <a:xfrm>
            <a:off x="5934075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79" name="Line 511"/>
          <p:cNvSpPr>
            <a:spLocks noChangeShapeType="1"/>
          </p:cNvSpPr>
          <p:nvPr/>
        </p:nvSpPr>
        <p:spPr bwMode="auto">
          <a:xfrm flipV="1">
            <a:off x="5400675" y="3962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0" name="Line 512"/>
          <p:cNvSpPr>
            <a:spLocks noChangeShapeType="1"/>
          </p:cNvSpPr>
          <p:nvPr/>
        </p:nvSpPr>
        <p:spPr bwMode="auto">
          <a:xfrm flipV="1">
            <a:off x="5781675" y="3962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1" name="Oval 513"/>
          <p:cNvSpPr>
            <a:spLocks noChangeArrowheads="1"/>
          </p:cNvSpPr>
          <p:nvPr/>
        </p:nvSpPr>
        <p:spPr bwMode="auto">
          <a:xfrm>
            <a:off x="4676775" y="4000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682" name="AutoShape 514"/>
          <p:cNvCxnSpPr>
            <a:cxnSpLocks noChangeShapeType="1"/>
            <a:stCxn id="7681" idx="6"/>
            <a:endCxn id="7669" idx="0"/>
          </p:cNvCxnSpPr>
          <p:nvPr/>
        </p:nvCxnSpPr>
        <p:spPr bwMode="auto">
          <a:xfrm>
            <a:off x="4752975" y="4038600"/>
            <a:ext cx="190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3" name="Oval 515"/>
          <p:cNvSpPr>
            <a:spLocks noChangeArrowheads="1"/>
          </p:cNvSpPr>
          <p:nvPr/>
        </p:nvSpPr>
        <p:spPr bwMode="auto">
          <a:xfrm>
            <a:off x="7496175" y="4000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84" name="Oval 516"/>
          <p:cNvSpPr>
            <a:spLocks noChangeArrowheads="1"/>
          </p:cNvSpPr>
          <p:nvPr/>
        </p:nvSpPr>
        <p:spPr bwMode="auto">
          <a:xfrm>
            <a:off x="6772275" y="3886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Q2</a:t>
            </a:r>
            <a:endParaRPr lang="es-ES"/>
          </a:p>
        </p:txBody>
      </p:sp>
      <p:cxnSp>
        <p:nvCxnSpPr>
          <p:cNvPr id="7685" name="AutoShape 517"/>
          <p:cNvCxnSpPr>
            <a:cxnSpLocks noChangeShapeType="1"/>
            <a:stCxn id="7678" idx="1"/>
            <a:endCxn id="7684" idx="2"/>
          </p:cNvCxnSpPr>
          <p:nvPr/>
        </p:nvCxnSpPr>
        <p:spPr bwMode="auto">
          <a:xfrm>
            <a:off x="6086475" y="4038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" name="AutoShape 518"/>
          <p:cNvCxnSpPr>
            <a:cxnSpLocks noChangeShapeType="1"/>
            <a:stCxn id="7684" idx="6"/>
            <a:endCxn id="7683" idx="2"/>
          </p:cNvCxnSpPr>
          <p:nvPr/>
        </p:nvCxnSpPr>
        <p:spPr bwMode="auto">
          <a:xfrm>
            <a:off x="7077075" y="40386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" name="Text Box 519"/>
          <p:cNvSpPr txBox="1">
            <a:spLocks noChangeArrowheads="1"/>
          </p:cNvSpPr>
          <p:nvPr/>
        </p:nvSpPr>
        <p:spPr bwMode="auto">
          <a:xfrm>
            <a:off x="4957763" y="3733800"/>
            <a:ext cx="290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I6</a:t>
            </a:r>
            <a:endParaRPr lang="es-ES"/>
          </a:p>
        </p:txBody>
      </p:sp>
      <p:sp>
        <p:nvSpPr>
          <p:cNvPr id="7688" name="Text Box 520"/>
          <p:cNvSpPr txBox="1">
            <a:spLocks noChangeArrowheads="1"/>
          </p:cNvSpPr>
          <p:nvPr/>
        </p:nvSpPr>
        <p:spPr bwMode="auto">
          <a:xfrm>
            <a:off x="5345113" y="37338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M2</a:t>
            </a:r>
            <a:endParaRPr lang="es-ES"/>
          </a:p>
        </p:txBody>
      </p:sp>
      <p:sp>
        <p:nvSpPr>
          <p:cNvPr id="7689" name="Text Box 521"/>
          <p:cNvSpPr txBox="1">
            <a:spLocks noChangeArrowheads="1"/>
          </p:cNvSpPr>
          <p:nvPr/>
        </p:nvSpPr>
        <p:spPr bwMode="auto">
          <a:xfrm>
            <a:off x="5726113" y="37338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M7</a:t>
            </a:r>
            <a:endParaRPr lang="es-ES"/>
          </a:p>
        </p:txBody>
      </p:sp>
      <p:sp>
        <p:nvSpPr>
          <p:cNvPr id="7690" name="Line 522"/>
          <p:cNvSpPr>
            <a:spLocks noChangeShapeType="1"/>
          </p:cNvSpPr>
          <p:nvPr/>
        </p:nvSpPr>
        <p:spPr bwMode="auto">
          <a:xfrm>
            <a:off x="51196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1" name="Line 523"/>
          <p:cNvSpPr>
            <a:spLocks noChangeShapeType="1"/>
          </p:cNvSpPr>
          <p:nvPr/>
        </p:nvSpPr>
        <p:spPr bwMode="auto">
          <a:xfrm>
            <a:off x="51958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2" name="Line 524"/>
          <p:cNvSpPr>
            <a:spLocks noChangeShapeType="1"/>
          </p:cNvSpPr>
          <p:nvPr/>
        </p:nvSpPr>
        <p:spPr bwMode="auto">
          <a:xfrm>
            <a:off x="5195888" y="4425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3" name="Line 525"/>
          <p:cNvSpPr>
            <a:spLocks noChangeShapeType="1"/>
          </p:cNvSpPr>
          <p:nvPr/>
        </p:nvSpPr>
        <p:spPr bwMode="auto">
          <a:xfrm>
            <a:off x="55006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4" name="Line 526"/>
          <p:cNvSpPr>
            <a:spLocks noChangeShapeType="1"/>
          </p:cNvSpPr>
          <p:nvPr/>
        </p:nvSpPr>
        <p:spPr bwMode="auto">
          <a:xfrm>
            <a:off x="55768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5" name="Line 527"/>
          <p:cNvSpPr>
            <a:spLocks noChangeShapeType="1"/>
          </p:cNvSpPr>
          <p:nvPr/>
        </p:nvSpPr>
        <p:spPr bwMode="auto">
          <a:xfrm>
            <a:off x="5348288" y="4425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6" name="Line 528"/>
          <p:cNvSpPr>
            <a:spLocks noChangeShapeType="1"/>
          </p:cNvSpPr>
          <p:nvPr/>
        </p:nvSpPr>
        <p:spPr bwMode="auto">
          <a:xfrm>
            <a:off x="5576888" y="4425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7" name="Line 529"/>
          <p:cNvSpPr>
            <a:spLocks noChangeShapeType="1"/>
          </p:cNvSpPr>
          <p:nvPr/>
        </p:nvSpPr>
        <p:spPr bwMode="auto">
          <a:xfrm>
            <a:off x="58816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8" name="Line 530"/>
          <p:cNvSpPr>
            <a:spLocks noChangeShapeType="1"/>
          </p:cNvSpPr>
          <p:nvPr/>
        </p:nvSpPr>
        <p:spPr bwMode="auto">
          <a:xfrm>
            <a:off x="5957888" y="4349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99" name="Line 531"/>
          <p:cNvSpPr>
            <a:spLocks noChangeShapeType="1"/>
          </p:cNvSpPr>
          <p:nvPr/>
        </p:nvSpPr>
        <p:spPr bwMode="auto">
          <a:xfrm>
            <a:off x="5729288" y="4425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0" name="Line 532"/>
          <p:cNvSpPr>
            <a:spLocks noChangeShapeType="1"/>
          </p:cNvSpPr>
          <p:nvPr/>
        </p:nvSpPr>
        <p:spPr bwMode="auto">
          <a:xfrm>
            <a:off x="5957888" y="4425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1" name="Line 533"/>
          <p:cNvSpPr>
            <a:spLocks noChangeShapeType="1"/>
          </p:cNvSpPr>
          <p:nvPr/>
        </p:nvSpPr>
        <p:spPr bwMode="auto">
          <a:xfrm flipV="1">
            <a:off x="5424488" y="434975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2" name="Line 534"/>
          <p:cNvSpPr>
            <a:spLocks noChangeShapeType="1"/>
          </p:cNvSpPr>
          <p:nvPr/>
        </p:nvSpPr>
        <p:spPr bwMode="auto">
          <a:xfrm flipV="1">
            <a:off x="5805488" y="434975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3" name="Text Box 535"/>
          <p:cNvSpPr txBox="1">
            <a:spLocks noChangeArrowheads="1"/>
          </p:cNvSpPr>
          <p:nvPr/>
        </p:nvSpPr>
        <p:spPr bwMode="auto">
          <a:xfrm>
            <a:off x="4981575" y="4121150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I8</a:t>
            </a:r>
            <a:endParaRPr lang="es-ES"/>
          </a:p>
        </p:txBody>
      </p:sp>
      <p:sp>
        <p:nvSpPr>
          <p:cNvPr id="7704" name="Text Box 536"/>
          <p:cNvSpPr txBox="1">
            <a:spLocks noChangeArrowheads="1"/>
          </p:cNvSpPr>
          <p:nvPr/>
        </p:nvSpPr>
        <p:spPr bwMode="auto">
          <a:xfrm>
            <a:off x="5368925" y="4121150"/>
            <a:ext cx="290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I7</a:t>
            </a:r>
            <a:endParaRPr lang="es-ES"/>
          </a:p>
        </p:txBody>
      </p:sp>
      <p:sp>
        <p:nvSpPr>
          <p:cNvPr id="7705" name="Text Box 537"/>
          <p:cNvSpPr txBox="1">
            <a:spLocks noChangeArrowheads="1"/>
          </p:cNvSpPr>
          <p:nvPr/>
        </p:nvSpPr>
        <p:spPr bwMode="auto">
          <a:xfrm>
            <a:off x="5749925" y="4121150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Q1</a:t>
            </a:r>
            <a:endParaRPr lang="es-ES"/>
          </a:p>
        </p:txBody>
      </p:sp>
      <p:sp>
        <p:nvSpPr>
          <p:cNvPr id="7706" name="Oval 538"/>
          <p:cNvSpPr>
            <a:spLocks noChangeArrowheads="1"/>
          </p:cNvSpPr>
          <p:nvPr/>
        </p:nvSpPr>
        <p:spPr bwMode="auto">
          <a:xfrm>
            <a:off x="4676775" y="43878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07" name="Line 539"/>
          <p:cNvSpPr>
            <a:spLocks noChangeShapeType="1"/>
          </p:cNvSpPr>
          <p:nvPr/>
        </p:nvSpPr>
        <p:spPr bwMode="auto">
          <a:xfrm flipH="1">
            <a:off x="5045075" y="44259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7708" name="AutoShape 540"/>
          <p:cNvCxnSpPr>
            <a:cxnSpLocks noChangeShapeType="1"/>
            <a:stCxn id="7706" idx="6"/>
            <a:endCxn id="7707" idx="1"/>
          </p:cNvCxnSpPr>
          <p:nvPr/>
        </p:nvCxnSpPr>
        <p:spPr bwMode="auto">
          <a:xfrm>
            <a:off x="4752975" y="4425950"/>
            <a:ext cx="292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09" name="Oval 541"/>
          <p:cNvSpPr>
            <a:spLocks noChangeArrowheads="1"/>
          </p:cNvSpPr>
          <p:nvPr/>
        </p:nvSpPr>
        <p:spPr bwMode="auto">
          <a:xfrm>
            <a:off x="6276975" y="4000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710" name="AutoShape 542"/>
          <p:cNvCxnSpPr>
            <a:cxnSpLocks noChangeShapeType="1"/>
            <a:stCxn id="7709" idx="4"/>
            <a:endCxn id="7700" idx="1"/>
          </p:cNvCxnSpPr>
          <p:nvPr/>
        </p:nvCxnSpPr>
        <p:spPr bwMode="auto">
          <a:xfrm rot="5400000">
            <a:off x="6038057" y="4148931"/>
            <a:ext cx="349250" cy="204787"/>
          </a:xfrm>
          <a:prstGeom prst="bentConnector3">
            <a:avLst>
              <a:gd name="adj1" fmla="val 981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94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Presentación en pantalla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</cp:revision>
  <dcterms:created xsi:type="dcterms:W3CDTF">2016-05-05T18:43:30Z</dcterms:created>
  <dcterms:modified xsi:type="dcterms:W3CDTF">2016-05-05T18:44:45Z</dcterms:modified>
</cp:coreProperties>
</file>