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464" y="8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42DC-99A7-4E4C-9550-00239AABF612}" type="datetimeFigureOut">
              <a:rPr lang="fr-FR" smtClean="0"/>
              <a:t>29/05/2014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29C3-1DB7-1742-9AE4-11EF42D8DE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53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42DC-99A7-4E4C-9550-00239AABF612}" type="datetimeFigureOut">
              <a:rPr lang="fr-FR" smtClean="0"/>
              <a:t>29/05/2014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29C3-1DB7-1742-9AE4-11EF42D8DE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32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42DC-99A7-4E4C-9550-00239AABF612}" type="datetimeFigureOut">
              <a:rPr lang="fr-FR" smtClean="0"/>
              <a:t>29/05/2014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29C3-1DB7-1742-9AE4-11EF42D8DE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22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42DC-99A7-4E4C-9550-00239AABF612}" type="datetimeFigureOut">
              <a:rPr lang="fr-FR" smtClean="0"/>
              <a:t>29/05/2014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29C3-1DB7-1742-9AE4-11EF42D8DE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7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42DC-99A7-4E4C-9550-00239AABF612}" type="datetimeFigureOut">
              <a:rPr lang="fr-FR" smtClean="0"/>
              <a:t>29/05/2014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29C3-1DB7-1742-9AE4-11EF42D8DE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58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42DC-99A7-4E4C-9550-00239AABF612}" type="datetimeFigureOut">
              <a:rPr lang="fr-FR" smtClean="0"/>
              <a:t>29/05/2014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29C3-1DB7-1742-9AE4-11EF42D8DE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52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42DC-99A7-4E4C-9550-00239AABF612}" type="datetimeFigureOut">
              <a:rPr lang="fr-FR" smtClean="0"/>
              <a:t>29/05/2014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29C3-1DB7-1742-9AE4-11EF42D8DE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0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42DC-99A7-4E4C-9550-00239AABF612}" type="datetimeFigureOut">
              <a:rPr lang="fr-FR" smtClean="0"/>
              <a:t>29/05/2014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29C3-1DB7-1742-9AE4-11EF42D8DE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94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42DC-99A7-4E4C-9550-00239AABF612}" type="datetimeFigureOut">
              <a:rPr lang="fr-FR" smtClean="0"/>
              <a:t>29/05/2014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29C3-1DB7-1742-9AE4-11EF42D8DE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4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42DC-99A7-4E4C-9550-00239AABF612}" type="datetimeFigureOut">
              <a:rPr lang="fr-FR" smtClean="0"/>
              <a:t>29/05/2014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29C3-1DB7-1742-9AE4-11EF42D8DE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74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42DC-99A7-4E4C-9550-00239AABF612}" type="datetimeFigureOut">
              <a:rPr lang="fr-FR" smtClean="0"/>
              <a:t>29/05/2014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29C3-1DB7-1742-9AE4-11EF42D8DE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14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742DC-99A7-4E4C-9550-00239AABF612}" type="datetimeFigureOut">
              <a:rPr lang="fr-FR" smtClean="0"/>
              <a:t>29/05/2014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029C3-1DB7-1742-9AE4-11EF42D8DE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54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633703" y="3327065"/>
            <a:ext cx="158744" cy="18759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4409618" y="3442508"/>
            <a:ext cx="158744" cy="187594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2379352" y="3298204"/>
            <a:ext cx="21457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4525069" y="609237"/>
            <a:ext cx="0" cy="5797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148911" y="3526283"/>
            <a:ext cx="8375329" cy="35194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3846800" y="2684035"/>
            <a:ext cx="158744" cy="18759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379352" y="1726184"/>
            <a:ext cx="3973945" cy="37374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5673225" y="3860986"/>
            <a:ext cx="158744" cy="18759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4005544" y="135728"/>
            <a:ext cx="2704987" cy="6628915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5966446" y="135728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</a:t>
            </a:r>
            <a:endParaRPr lang="fr-FR" dirty="0"/>
          </a:p>
        </p:txBody>
      </p:sp>
      <p:cxnSp>
        <p:nvCxnSpPr>
          <p:cNvPr id="46" name="Connecteur droit 45"/>
          <p:cNvCxnSpPr/>
          <p:nvPr/>
        </p:nvCxnSpPr>
        <p:spPr>
          <a:xfrm>
            <a:off x="2379352" y="3860986"/>
            <a:ext cx="21890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331106" y="1002905"/>
            <a:ext cx="8812894" cy="3737448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1811122" y="1726184"/>
            <a:ext cx="1216558" cy="2942017"/>
          </a:xfrm>
          <a:prstGeom prst="line">
            <a:avLst/>
          </a:prstGeom>
          <a:ln>
            <a:solidFill>
              <a:schemeClr val="accent3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1948219" y="3102514"/>
            <a:ext cx="3362481" cy="1399740"/>
          </a:xfrm>
          <a:prstGeom prst="line">
            <a:avLst/>
          </a:prstGeom>
          <a:ln>
            <a:solidFill>
              <a:schemeClr val="accent3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V="1">
            <a:off x="2415430" y="1890369"/>
            <a:ext cx="860463" cy="2012326"/>
          </a:xfrm>
          <a:prstGeom prst="line">
            <a:avLst/>
          </a:prstGeom>
          <a:ln>
            <a:solidFill>
              <a:schemeClr val="accent3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1811122" y="3636435"/>
            <a:ext cx="3268678" cy="1327588"/>
          </a:xfrm>
          <a:prstGeom prst="line">
            <a:avLst/>
          </a:prstGeom>
          <a:ln>
            <a:solidFill>
              <a:schemeClr val="accent3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Multiplication 76"/>
          <p:cNvSpPr/>
          <p:nvPr/>
        </p:nvSpPr>
        <p:spPr>
          <a:xfrm>
            <a:off x="2295934" y="3191560"/>
            <a:ext cx="166835" cy="213288"/>
          </a:xfrm>
          <a:prstGeom prst="mathMultipl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Multiplication 77"/>
          <p:cNvSpPr/>
          <p:nvPr/>
        </p:nvSpPr>
        <p:spPr>
          <a:xfrm>
            <a:off x="2295934" y="3754342"/>
            <a:ext cx="166835" cy="213288"/>
          </a:xfrm>
          <a:prstGeom prst="mathMultipl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Multiplication 78"/>
          <p:cNvSpPr/>
          <p:nvPr/>
        </p:nvSpPr>
        <p:spPr>
          <a:xfrm>
            <a:off x="4441651" y="3754342"/>
            <a:ext cx="166835" cy="213288"/>
          </a:xfrm>
          <a:prstGeom prst="mathMultipl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Multiplication 79"/>
          <p:cNvSpPr/>
          <p:nvPr/>
        </p:nvSpPr>
        <p:spPr>
          <a:xfrm>
            <a:off x="4441651" y="3191560"/>
            <a:ext cx="166835" cy="213288"/>
          </a:xfrm>
          <a:prstGeom prst="mathMultipl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/>
          <p:cNvCxnSpPr/>
          <p:nvPr/>
        </p:nvCxnSpPr>
        <p:spPr>
          <a:xfrm>
            <a:off x="2394655" y="2684035"/>
            <a:ext cx="3268678" cy="1327588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3979386" y="2655875"/>
            <a:ext cx="860463" cy="2012326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2295934" y="2936565"/>
            <a:ext cx="3362481" cy="1399740"/>
          </a:xfrm>
          <a:prstGeom prst="line">
            <a:avLst/>
          </a:prstGeom>
          <a:ln>
            <a:solidFill>
              <a:schemeClr val="accent3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658454" y="2529351"/>
            <a:ext cx="3362481" cy="1399740"/>
          </a:xfrm>
          <a:prstGeom prst="line">
            <a:avLst/>
          </a:prstGeom>
          <a:ln>
            <a:solidFill>
              <a:schemeClr val="accent3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 flipV="1">
            <a:off x="3846800" y="2378493"/>
            <a:ext cx="1019207" cy="2361860"/>
          </a:xfrm>
          <a:prstGeom prst="line">
            <a:avLst/>
          </a:prstGeom>
          <a:ln>
            <a:solidFill>
              <a:schemeClr val="accent3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V="1">
            <a:off x="4138130" y="2748179"/>
            <a:ext cx="860463" cy="2012326"/>
          </a:xfrm>
          <a:prstGeom prst="line">
            <a:avLst/>
          </a:prstGeom>
          <a:ln>
            <a:solidFill>
              <a:schemeClr val="accent3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 flipV="1">
            <a:off x="3215868" y="12607"/>
            <a:ext cx="2704987" cy="6628915"/>
          </a:xfrm>
          <a:prstGeom prst="line">
            <a:avLst/>
          </a:prstGeom>
          <a:ln w="3175" cmpd="sng">
            <a:solidFill>
              <a:schemeClr val="accent2"/>
            </a:solidFill>
            <a:prstDash val="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>
            <a:off x="161915" y="1692753"/>
            <a:ext cx="8812894" cy="3737448"/>
          </a:xfrm>
          <a:prstGeom prst="line">
            <a:avLst/>
          </a:prstGeom>
          <a:ln w="3175" cmpd="sng">
            <a:solidFill>
              <a:schemeClr val="accent2"/>
            </a:solidFill>
            <a:prstDash val="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ZoneTexte 98"/>
          <p:cNvSpPr txBox="1"/>
          <p:nvPr/>
        </p:nvSpPr>
        <p:spPr>
          <a:xfrm>
            <a:off x="4568362" y="3102514"/>
            <a:ext cx="7246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 smtClean="0"/>
              <a:t>pointOne</a:t>
            </a:r>
            <a:endParaRPr lang="fr-FR" sz="1050" dirty="0"/>
          </a:p>
        </p:txBody>
      </p:sp>
      <p:sp>
        <p:nvSpPr>
          <p:cNvPr id="100" name="ZoneTexte 99"/>
          <p:cNvSpPr txBox="1"/>
          <p:nvPr/>
        </p:nvSpPr>
        <p:spPr>
          <a:xfrm>
            <a:off x="2008899" y="2971709"/>
            <a:ext cx="7060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 smtClean="0"/>
              <a:t>pointTwo</a:t>
            </a:r>
            <a:endParaRPr lang="fr-FR" sz="1050" dirty="0"/>
          </a:p>
        </p:txBody>
      </p:sp>
      <p:sp>
        <p:nvSpPr>
          <p:cNvPr id="101" name="ZoneTexte 100"/>
          <p:cNvSpPr txBox="1"/>
          <p:nvPr/>
        </p:nvSpPr>
        <p:spPr>
          <a:xfrm>
            <a:off x="1952405" y="4011623"/>
            <a:ext cx="7904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 smtClean="0"/>
              <a:t>pointThree</a:t>
            </a:r>
            <a:endParaRPr lang="fr-FR" sz="1050" dirty="0"/>
          </a:p>
        </p:txBody>
      </p:sp>
      <p:sp>
        <p:nvSpPr>
          <p:cNvPr id="102" name="ZoneTexte 101"/>
          <p:cNvSpPr txBox="1"/>
          <p:nvPr/>
        </p:nvSpPr>
        <p:spPr>
          <a:xfrm>
            <a:off x="4586965" y="3921622"/>
            <a:ext cx="7237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 smtClean="0"/>
              <a:t>pointFour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30525087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</Words>
  <Application>Microsoft Macintosh PowerPoint</Application>
  <PresentationFormat>Présentation à l'écran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Hervé AZOULAY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Hervé Azoulay</dc:creator>
  <cp:lastModifiedBy>Hervé Azoulay</cp:lastModifiedBy>
  <cp:revision>10</cp:revision>
  <dcterms:created xsi:type="dcterms:W3CDTF">2014-05-29T19:27:36Z</dcterms:created>
  <dcterms:modified xsi:type="dcterms:W3CDTF">2014-05-29T21:04:05Z</dcterms:modified>
</cp:coreProperties>
</file>