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4"/>
  </p:notesMasterIdLst>
  <p:sldIdLst>
    <p:sldId id="272" r:id="rId5"/>
    <p:sldId id="275" r:id="rId6"/>
    <p:sldId id="285" r:id="rId7"/>
    <p:sldId id="278" r:id="rId8"/>
    <p:sldId id="279" r:id="rId9"/>
    <p:sldId id="280" r:id="rId10"/>
    <p:sldId id="281" r:id="rId11"/>
    <p:sldId id="28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5F66-DADA-29B3-B62B-B8749F884D84}" v="74" dt="2025-02-17T17:50:42.068"/>
    <p1510:client id="{59E5753E-8CEB-E198-7263-9A8246D3AADE}" v="454" dt="2025-02-18T07:51:09.615"/>
    <p1510:client id="{6EAD39B1-3BCB-44CC-8797-BA028147C417}" v="1110" dt="2025-02-18T02:50:53.915"/>
    <p1510:client id="{8F0654EC-A00D-ADD5-CE70-FB3EA0C861E1}" v="163" dt="2025-02-17T16:24:4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71916-F2AE-4004-9389-F34C149825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8D3DD8-7727-425A-9A8C-E5010C2229C9}">
      <dgm:prSet/>
      <dgm:spPr/>
      <dgm:t>
        <a:bodyPr/>
        <a:lstStyle/>
        <a:p>
          <a:r>
            <a:rPr lang="en-US"/>
            <a:t>Complete the basic setup of the website</a:t>
          </a:r>
        </a:p>
      </dgm:t>
    </dgm:pt>
    <dgm:pt modelId="{85D75840-53F6-4E07-88B0-A009056A8B5E}" type="parTrans" cxnId="{07BF599C-D34A-44CC-9ABA-C210CF106498}">
      <dgm:prSet/>
      <dgm:spPr/>
      <dgm:t>
        <a:bodyPr/>
        <a:lstStyle/>
        <a:p>
          <a:endParaRPr lang="en-US"/>
        </a:p>
      </dgm:t>
    </dgm:pt>
    <dgm:pt modelId="{D617FF5A-9988-4FFD-8A4C-02D25005A3A8}" type="sibTrans" cxnId="{07BF599C-D34A-44CC-9ABA-C210CF106498}">
      <dgm:prSet/>
      <dgm:spPr/>
      <dgm:t>
        <a:bodyPr/>
        <a:lstStyle/>
        <a:p>
          <a:endParaRPr lang="en-US"/>
        </a:p>
      </dgm:t>
    </dgm:pt>
    <dgm:pt modelId="{ED9EDB47-9CCC-49D2-953B-2F939A60038C}">
      <dgm:prSet/>
      <dgm:spPr/>
      <dgm:t>
        <a:bodyPr/>
        <a:lstStyle/>
        <a:p>
          <a:r>
            <a:rPr lang="en-US"/>
            <a:t>Use Docker to containerize the database, frontend, and backend</a:t>
          </a:r>
        </a:p>
      </dgm:t>
    </dgm:pt>
    <dgm:pt modelId="{517A6B71-77A8-4626-9013-E637B9165E8D}" type="parTrans" cxnId="{A390B75F-9C3D-4920-9B37-36400E0EA3D7}">
      <dgm:prSet/>
      <dgm:spPr/>
      <dgm:t>
        <a:bodyPr/>
        <a:lstStyle/>
        <a:p>
          <a:endParaRPr lang="en-US"/>
        </a:p>
      </dgm:t>
    </dgm:pt>
    <dgm:pt modelId="{287D51C9-5640-4F34-BEFC-008AAB3032CC}" type="sibTrans" cxnId="{A390B75F-9C3D-4920-9B37-36400E0EA3D7}">
      <dgm:prSet/>
      <dgm:spPr/>
      <dgm:t>
        <a:bodyPr/>
        <a:lstStyle/>
        <a:p>
          <a:endParaRPr lang="en-US"/>
        </a:p>
      </dgm:t>
    </dgm:pt>
    <dgm:pt modelId="{0338B163-9CEC-4BCD-901C-9DA6E9F4DF7A}">
      <dgm:prSet/>
      <dgm:spPr/>
      <dgm:t>
        <a:bodyPr/>
        <a:lstStyle/>
        <a:p>
          <a:r>
            <a:rPr lang="en-US"/>
            <a:t>Implement OAuth login functionality</a:t>
          </a:r>
        </a:p>
      </dgm:t>
    </dgm:pt>
    <dgm:pt modelId="{7C5972EB-0043-4A23-9DC1-C8F127B1C2A6}" type="parTrans" cxnId="{DEE1E822-9629-43FA-B7D2-50ACB01A76CE}">
      <dgm:prSet/>
      <dgm:spPr/>
      <dgm:t>
        <a:bodyPr/>
        <a:lstStyle/>
        <a:p>
          <a:endParaRPr lang="en-US"/>
        </a:p>
      </dgm:t>
    </dgm:pt>
    <dgm:pt modelId="{44CA86AC-5EEB-4784-9908-F038FF64767A}" type="sibTrans" cxnId="{DEE1E822-9629-43FA-B7D2-50ACB01A76CE}">
      <dgm:prSet/>
      <dgm:spPr/>
      <dgm:t>
        <a:bodyPr/>
        <a:lstStyle/>
        <a:p>
          <a:endParaRPr lang="en-US"/>
        </a:p>
      </dgm:t>
    </dgm:pt>
    <dgm:pt modelId="{995DDFDE-8626-4DD8-991D-F7AF57483E54}">
      <dgm:prSet/>
      <dgm:spPr/>
      <dgm:t>
        <a:bodyPr/>
        <a:lstStyle/>
        <a:p>
          <a:r>
            <a:rPr lang="en-US"/>
            <a:t>Allow students to login and view their mentor’s information</a:t>
          </a:r>
        </a:p>
      </dgm:t>
    </dgm:pt>
    <dgm:pt modelId="{DEDFAE5F-6E56-4AD0-B9D6-688D0FAAED28}" type="parTrans" cxnId="{6BE1F215-61CE-48CC-8EEA-FE9E3418AFE8}">
      <dgm:prSet/>
      <dgm:spPr/>
      <dgm:t>
        <a:bodyPr/>
        <a:lstStyle/>
        <a:p>
          <a:endParaRPr lang="en-US"/>
        </a:p>
      </dgm:t>
    </dgm:pt>
    <dgm:pt modelId="{68DFB029-65E3-4763-A1B8-D5C101336CB3}" type="sibTrans" cxnId="{6BE1F215-61CE-48CC-8EEA-FE9E3418AFE8}">
      <dgm:prSet/>
      <dgm:spPr/>
      <dgm:t>
        <a:bodyPr/>
        <a:lstStyle/>
        <a:p>
          <a:endParaRPr lang="en-US"/>
        </a:p>
      </dgm:t>
    </dgm:pt>
    <dgm:pt modelId="{E367B27A-661C-4813-AB01-42CBC5F5C10A}">
      <dgm:prSet/>
      <dgm:spPr/>
      <dgm:t>
        <a:bodyPr/>
        <a:lstStyle/>
        <a:p>
          <a:r>
            <a:rPr lang="en-US"/>
            <a:t>Create a view for mentors to see a list of their mentees/students.</a:t>
          </a:r>
        </a:p>
      </dgm:t>
    </dgm:pt>
    <dgm:pt modelId="{29ED9639-1DB4-47B1-862A-CAC0D7290836}" type="parTrans" cxnId="{92887E26-31D8-48A8-AB4E-9FCBE180DE55}">
      <dgm:prSet/>
      <dgm:spPr/>
      <dgm:t>
        <a:bodyPr/>
        <a:lstStyle/>
        <a:p>
          <a:endParaRPr lang="en-US"/>
        </a:p>
      </dgm:t>
    </dgm:pt>
    <dgm:pt modelId="{11C35A09-017A-49F2-A996-7666E53A33CF}" type="sibTrans" cxnId="{92887E26-31D8-48A8-AB4E-9FCBE180DE55}">
      <dgm:prSet/>
      <dgm:spPr/>
      <dgm:t>
        <a:bodyPr/>
        <a:lstStyle/>
        <a:p>
          <a:endParaRPr lang="en-US"/>
        </a:p>
      </dgm:t>
    </dgm:pt>
    <dgm:pt modelId="{52582BBD-673F-4B4D-8511-F4BB069CF7F8}" type="pres">
      <dgm:prSet presAssocID="{BA771916-F2AE-4004-9389-F34C149825A5}" presName="root" presStyleCnt="0">
        <dgm:presLayoutVars>
          <dgm:dir/>
          <dgm:resizeHandles val="exact"/>
        </dgm:presLayoutVars>
      </dgm:prSet>
      <dgm:spPr/>
    </dgm:pt>
    <dgm:pt modelId="{8C6D1B7B-C4D5-434B-BFF3-2AA7AC06ACB0}" type="pres">
      <dgm:prSet presAssocID="{6C8D3DD8-7727-425A-9A8C-E5010C2229C9}" presName="compNode" presStyleCnt="0"/>
      <dgm:spPr/>
    </dgm:pt>
    <dgm:pt modelId="{311AE295-B1C0-4C08-886D-CE85AF075F18}" type="pres">
      <dgm:prSet presAssocID="{6C8D3DD8-7727-425A-9A8C-E5010C2229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D70DAAC-7327-4D59-9740-9C692552D258}" type="pres">
      <dgm:prSet presAssocID="{6C8D3DD8-7727-425A-9A8C-E5010C2229C9}" presName="spaceRect" presStyleCnt="0"/>
      <dgm:spPr/>
    </dgm:pt>
    <dgm:pt modelId="{5A838E58-56CE-4A89-8E7F-AB253C669991}" type="pres">
      <dgm:prSet presAssocID="{6C8D3DD8-7727-425A-9A8C-E5010C2229C9}" presName="textRect" presStyleLbl="revTx" presStyleIdx="0" presStyleCnt="5">
        <dgm:presLayoutVars>
          <dgm:chMax val="1"/>
          <dgm:chPref val="1"/>
        </dgm:presLayoutVars>
      </dgm:prSet>
      <dgm:spPr/>
    </dgm:pt>
    <dgm:pt modelId="{42355E13-9704-4798-97DA-908C84337F0D}" type="pres">
      <dgm:prSet presAssocID="{D617FF5A-9988-4FFD-8A4C-02D25005A3A8}" presName="sibTrans" presStyleCnt="0"/>
      <dgm:spPr/>
    </dgm:pt>
    <dgm:pt modelId="{086B5225-FF2B-47CC-B42F-34C832D0C27C}" type="pres">
      <dgm:prSet presAssocID="{ED9EDB47-9CCC-49D2-953B-2F939A60038C}" presName="compNode" presStyleCnt="0"/>
      <dgm:spPr/>
    </dgm:pt>
    <dgm:pt modelId="{80F1A226-7C69-44A4-9115-D32D4B38ABC7}" type="pres">
      <dgm:prSet presAssocID="{ED9EDB47-9CCC-49D2-953B-2F939A6003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BF3EE3-41A7-4200-A1FF-3243433ACD8C}" type="pres">
      <dgm:prSet presAssocID="{ED9EDB47-9CCC-49D2-953B-2F939A60038C}" presName="spaceRect" presStyleCnt="0"/>
      <dgm:spPr/>
    </dgm:pt>
    <dgm:pt modelId="{B421EA06-9F6F-4317-AF00-2B5DAADEBADB}" type="pres">
      <dgm:prSet presAssocID="{ED9EDB47-9CCC-49D2-953B-2F939A60038C}" presName="textRect" presStyleLbl="revTx" presStyleIdx="1" presStyleCnt="5" custScaleX="132750">
        <dgm:presLayoutVars>
          <dgm:chMax val="1"/>
          <dgm:chPref val="1"/>
        </dgm:presLayoutVars>
      </dgm:prSet>
      <dgm:spPr/>
    </dgm:pt>
    <dgm:pt modelId="{36E6B662-13A4-4556-A3CA-5399F9662021}" type="pres">
      <dgm:prSet presAssocID="{287D51C9-5640-4F34-BEFC-008AAB3032CC}" presName="sibTrans" presStyleCnt="0"/>
      <dgm:spPr/>
    </dgm:pt>
    <dgm:pt modelId="{05228DF3-2B7B-44E8-8BC2-788131C8619E}" type="pres">
      <dgm:prSet presAssocID="{0338B163-9CEC-4BCD-901C-9DA6E9F4DF7A}" presName="compNode" presStyleCnt="0"/>
      <dgm:spPr/>
    </dgm:pt>
    <dgm:pt modelId="{1F63B19E-07E4-4D73-B0CC-80360EFB962F}" type="pres">
      <dgm:prSet presAssocID="{0338B163-9CEC-4BCD-901C-9DA6E9F4DF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1BD1C99-5892-4415-B68B-DA5077B06951}" type="pres">
      <dgm:prSet presAssocID="{0338B163-9CEC-4BCD-901C-9DA6E9F4DF7A}" presName="spaceRect" presStyleCnt="0"/>
      <dgm:spPr/>
    </dgm:pt>
    <dgm:pt modelId="{5BB595F9-6A9A-4D2A-B85F-5443B878AFC4}" type="pres">
      <dgm:prSet presAssocID="{0338B163-9CEC-4BCD-901C-9DA6E9F4DF7A}" presName="textRect" presStyleLbl="revTx" presStyleIdx="2" presStyleCnt="5">
        <dgm:presLayoutVars>
          <dgm:chMax val="1"/>
          <dgm:chPref val="1"/>
        </dgm:presLayoutVars>
      </dgm:prSet>
      <dgm:spPr/>
    </dgm:pt>
    <dgm:pt modelId="{BE07723D-E62A-4C7E-B2BA-3EAE00433D50}" type="pres">
      <dgm:prSet presAssocID="{44CA86AC-5EEB-4784-9908-F038FF64767A}" presName="sibTrans" presStyleCnt="0"/>
      <dgm:spPr/>
    </dgm:pt>
    <dgm:pt modelId="{8971CB44-8301-4C85-9EC1-2E0D08FEF036}" type="pres">
      <dgm:prSet presAssocID="{995DDFDE-8626-4DD8-991D-F7AF57483E54}" presName="compNode" presStyleCnt="0"/>
      <dgm:spPr/>
    </dgm:pt>
    <dgm:pt modelId="{2B41998E-8CAD-4E47-9133-704B227D5A42}" type="pres">
      <dgm:prSet presAssocID="{995DDFDE-8626-4DD8-991D-F7AF57483E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39CADA0-4EE4-4A1B-9275-72CE9F62C15B}" type="pres">
      <dgm:prSet presAssocID="{995DDFDE-8626-4DD8-991D-F7AF57483E54}" presName="spaceRect" presStyleCnt="0"/>
      <dgm:spPr/>
    </dgm:pt>
    <dgm:pt modelId="{54C07EBC-1A1C-4237-B526-C0455FFAF038}" type="pres">
      <dgm:prSet presAssocID="{995DDFDE-8626-4DD8-991D-F7AF57483E54}" presName="textRect" presStyleLbl="revTx" presStyleIdx="3" presStyleCnt="5">
        <dgm:presLayoutVars>
          <dgm:chMax val="1"/>
          <dgm:chPref val="1"/>
        </dgm:presLayoutVars>
      </dgm:prSet>
      <dgm:spPr/>
    </dgm:pt>
    <dgm:pt modelId="{A3E0BBAB-4978-474B-9FB3-AC249FCC9CA8}" type="pres">
      <dgm:prSet presAssocID="{68DFB029-65E3-4763-A1B8-D5C101336CB3}" presName="sibTrans" presStyleCnt="0"/>
      <dgm:spPr/>
    </dgm:pt>
    <dgm:pt modelId="{9F8AE99B-C0EC-4BF3-9B40-0ABC1EE12F31}" type="pres">
      <dgm:prSet presAssocID="{E367B27A-661C-4813-AB01-42CBC5F5C10A}" presName="compNode" presStyleCnt="0"/>
      <dgm:spPr/>
    </dgm:pt>
    <dgm:pt modelId="{697CF62B-358A-4802-9A90-08A1F031C6A2}" type="pres">
      <dgm:prSet presAssocID="{E367B27A-661C-4813-AB01-42CBC5F5C1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EA9924B-2382-4307-8DC9-A254C59C7F0B}" type="pres">
      <dgm:prSet presAssocID="{E367B27A-661C-4813-AB01-42CBC5F5C10A}" presName="spaceRect" presStyleCnt="0"/>
      <dgm:spPr/>
    </dgm:pt>
    <dgm:pt modelId="{2D848342-8C77-4B8D-8E4B-6A3E9D66E29B}" type="pres">
      <dgm:prSet presAssocID="{E367B27A-661C-4813-AB01-42CBC5F5C10A}" presName="textRect" presStyleLbl="revTx" presStyleIdx="4" presStyleCnt="5" custScaleX="149615">
        <dgm:presLayoutVars>
          <dgm:chMax val="1"/>
          <dgm:chPref val="1"/>
        </dgm:presLayoutVars>
      </dgm:prSet>
      <dgm:spPr/>
    </dgm:pt>
  </dgm:ptLst>
  <dgm:cxnLst>
    <dgm:cxn modelId="{6BE1F215-61CE-48CC-8EEA-FE9E3418AFE8}" srcId="{BA771916-F2AE-4004-9389-F34C149825A5}" destId="{995DDFDE-8626-4DD8-991D-F7AF57483E54}" srcOrd="3" destOrd="0" parTransId="{DEDFAE5F-6E56-4AD0-B9D6-688D0FAAED28}" sibTransId="{68DFB029-65E3-4763-A1B8-D5C101336CB3}"/>
    <dgm:cxn modelId="{5B0EA21A-638B-47E0-8FFC-D97FA54BE691}" type="presOf" srcId="{0338B163-9CEC-4BCD-901C-9DA6E9F4DF7A}" destId="{5BB595F9-6A9A-4D2A-B85F-5443B878AFC4}" srcOrd="0" destOrd="0" presId="urn:microsoft.com/office/officeart/2018/2/layout/IconLabelList"/>
    <dgm:cxn modelId="{DEE1E822-9629-43FA-B7D2-50ACB01A76CE}" srcId="{BA771916-F2AE-4004-9389-F34C149825A5}" destId="{0338B163-9CEC-4BCD-901C-9DA6E9F4DF7A}" srcOrd="2" destOrd="0" parTransId="{7C5972EB-0043-4A23-9DC1-C8F127B1C2A6}" sibTransId="{44CA86AC-5EEB-4784-9908-F038FF64767A}"/>
    <dgm:cxn modelId="{92887E26-31D8-48A8-AB4E-9FCBE180DE55}" srcId="{BA771916-F2AE-4004-9389-F34C149825A5}" destId="{E367B27A-661C-4813-AB01-42CBC5F5C10A}" srcOrd="4" destOrd="0" parTransId="{29ED9639-1DB4-47B1-862A-CAC0D7290836}" sibTransId="{11C35A09-017A-49F2-A996-7666E53A33CF}"/>
    <dgm:cxn modelId="{C4952F47-7514-40F8-B544-FDD11920BC3A}" type="presOf" srcId="{E367B27A-661C-4813-AB01-42CBC5F5C10A}" destId="{2D848342-8C77-4B8D-8E4B-6A3E9D66E29B}" srcOrd="0" destOrd="0" presId="urn:microsoft.com/office/officeart/2018/2/layout/IconLabelList"/>
    <dgm:cxn modelId="{A390B75F-9C3D-4920-9B37-36400E0EA3D7}" srcId="{BA771916-F2AE-4004-9389-F34C149825A5}" destId="{ED9EDB47-9CCC-49D2-953B-2F939A60038C}" srcOrd="1" destOrd="0" parTransId="{517A6B71-77A8-4626-9013-E637B9165E8D}" sibTransId="{287D51C9-5640-4F34-BEFC-008AAB3032CC}"/>
    <dgm:cxn modelId="{0C571263-32F6-4DDB-A5DC-511C2CC34CA3}" type="presOf" srcId="{ED9EDB47-9CCC-49D2-953B-2F939A60038C}" destId="{B421EA06-9F6F-4317-AF00-2B5DAADEBADB}" srcOrd="0" destOrd="0" presId="urn:microsoft.com/office/officeart/2018/2/layout/IconLabelList"/>
    <dgm:cxn modelId="{07BF599C-D34A-44CC-9ABA-C210CF106498}" srcId="{BA771916-F2AE-4004-9389-F34C149825A5}" destId="{6C8D3DD8-7727-425A-9A8C-E5010C2229C9}" srcOrd="0" destOrd="0" parTransId="{85D75840-53F6-4E07-88B0-A009056A8B5E}" sibTransId="{D617FF5A-9988-4FFD-8A4C-02D25005A3A8}"/>
    <dgm:cxn modelId="{6A774DB8-7711-4F15-96A9-EF25ACF938E6}" type="presOf" srcId="{6C8D3DD8-7727-425A-9A8C-E5010C2229C9}" destId="{5A838E58-56CE-4A89-8E7F-AB253C669991}" srcOrd="0" destOrd="0" presId="urn:microsoft.com/office/officeart/2018/2/layout/IconLabelList"/>
    <dgm:cxn modelId="{EBB544C7-6C92-407A-A806-C6D96374944F}" type="presOf" srcId="{BA771916-F2AE-4004-9389-F34C149825A5}" destId="{52582BBD-673F-4B4D-8511-F4BB069CF7F8}" srcOrd="0" destOrd="0" presId="urn:microsoft.com/office/officeart/2018/2/layout/IconLabelList"/>
    <dgm:cxn modelId="{07C88AFB-5A5F-42B2-B0CE-24B6AF5100F3}" type="presOf" srcId="{995DDFDE-8626-4DD8-991D-F7AF57483E54}" destId="{54C07EBC-1A1C-4237-B526-C0455FFAF038}" srcOrd="0" destOrd="0" presId="urn:microsoft.com/office/officeart/2018/2/layout/IconLabelList"/>
    <dgm:cxn modelId="{CE52F498-ACBD-4E4B-8979-34C3BB12C82B}" type="presParOf" srcId="{52582BBD-673F-4B4D-8511-F4BB069CF7F8}" destId="{8C6D1B7B-C4D5-434B-BFF3-2AA7AC06ACB0}" srcOrd="0" destOrd="0" presId="urn:microsoft.com/office/officeart/2018/2/layout/IconLabelList"/>
    <dgm:cxn modelId="{C84C93C6-04DA-45A6-8DD4-F10DB301161D}" type="presParOf" srcId="{8C6D1B7B-C4D5-434B-BFF3-2AA7AC06ACB0}" destId="{311AE295-B1C0-4C08-886D-CE85AF075F18}" srcOrd="0" destOrd="0" presId="urn:microsoft.com/office/officeart/2018/2/layout/IconLabelList"/>
    <dgm:cxn modelId="{5656D383-6F16-445C-9B2D-523E47D858ED}" type="presParOf" srcId="{8C6D1B7B-C4D5-434B-BFF3-2AA7AC06ACB0}" destId="{AD70DAAC-7327-4D59-9740-9C692552D258}" srcOrd="1" destOrd="0" presId="urn:microsoft.com/office/officeart/2018/2/layout/IconLabelList"/>
    <dgm:cxn modelId="{D4318212-9D6C-49EC-8FB7-4262FB5BBB5C}" type="presParOf" srcId="{8C6D1B7B-C4D5-434B-BFF3-2AA7AC06ACB0}" destId="{5A838E58-56CE-4A89-8E7F-AB253C669991}" srcOrd="2" destOrd="0" presId="urn:microsoft.com/office/officeart/2018/2/layout/IconLabelList"/>
    <dgm:cxn modelId="{980BAEAA-C8A6-4434-BC47-D21129F80A08}" type="presParOf" srcId="{52582BBD-673F-4B4D-8511-F4BB069CF7F8}" destId="{42355E13-9704-4798-97DA-908C84337F0D}" srcOrd="1" destOrd="0" presId="urn:microsoft.com/office/officeart/2018/2/layout/IconLabelList"/>
    <dgm:cxn modelId="{EF4E98CC-2BBF-4220-BD22-956CFB2E7F11}" type="presParOf" srcId="{52582BBD-673F-4B4D-8511-F4BB069CF7F8}" destId="{086B5225-FF2B-47CC-B42F-34C832D0C27C}" srcOrd="2" destOrd="0" presId="urn:microsoft.com/office/officeart/2018/2/layout/IconLabelList"/>
    <dgm:cxn modelId="{11E9BD82-E813-4FD5-ACE5-3B69A154AE37}" type="presParOf" srcId="{086B5225-FF2B-47CC-B42F-34C832D0C27C}" destId="{80F1A226-7C69-44A4-9115-D32D4B38ABC7}" srcOrd="0" destOrd="0" presId="urn:microsoft.com/office/officeart/2018/2/layout/IconLabelList"/>
    <dgm:cxn modelId="{58054C79-FF97-43A9-A3C6-76D9DFB5A65C}" type="presParOf" srcId="{086B5225-FF2B-47CC-B42F-34C832D0C27C}" destId="{58BF3EE3-41A7-4200-A1FF-3243433ACD8C}" srcOrd="1" destOrd="0" presId="urn:microsoft.com/office/officeart/2018/2/layout/IconLabelList"/>
    <dgm:cxn modelId="{5D180F20-0DC1-41CC-886C-317060B9CB5C}" type="presParOf" srcId="{086B5225-FF2B-47CC-B42F-34C832D0C27C}" destId="{B421EA06-9F6F-4317-AF00-2B5DAADEBADB}" srcOrd="2" destOrd="0" presId="urn:microsoft.com/office/officeart/2018/2/layout/IconLabelList"/>
    <dgm:cxn modelId="{929A2F21-184F-44CE-BDDE-4481595679DC}" type="presParOf" srcId="{52582BBD-673F-4B4D-8511-F4BB069CF7F8}" destId="{36E6B662-13A4-4556-A3CA-5399F9662021}" srcOrd="3" destOrd="0" presId="urn:microsoft.com/office/officeart/2018/2/layout/IconLabelList"/>
    <dgm:cxn modelId="{1028173B-36EF-479B-AC95-C469BFBDAFE9}" type="presParOf" srcId="{52582BBD-673F-4B4D-8511-F4BB069CF7F8}" destId="{05228DF3-2B7B-44E8-8BC2-788131C8619E}" srcOrd="4" destOrd="0" presId="urn:microsoft.com/office/officeart/2018/2/layout/IconLabelList"/>
    <dgm:cxn modelId="{2C6F38F8-F46C-4F06-A2C1-4A29DB51540B}" type="presParOf" srcId="{05228DF3-2B7B-44E8-8BC2-788131C8619E}" destId="{1F63B19E-07E4-4D73-B0CC-80360EFB962F}" srcOrd="0" destOrd="0" presId="urn:microsoft.com/office/officeart/2018/2/layout/IconLabelList"/>
    <dgm:cxn modelId="{0063ED43-30C4-478D-AB11-D9F844592796}" type="presParOf" srcId="{05228DF3-2B7B-44E8-8BC2-788131C8619E}" destId="{91BD1C99-5892-4415-B68B-DA5077B06951}" srcOrd="1" destOrd="0" presId="urn:microsoft.com/office/officeart/2018/2/layout/IconLabelList"/>
    <dgm:cxn modelId="{05D4A1B2-ED4B-4DEB-BC25-02BEBE121FCF}" type="presParOf" srcId="{05228DF3-2B7B-44E8-8BC2-788131C8619E}" destId="{5BB595F9-6A9A-4D2A-B85F-5443B878AFC4}" srcOrd="2" destOrd="0" presId="urn:microsoft.com/office/officeart/2018/2/layout/IconLabelList"/>
    <dgm:cxn modelId="{186B6CBC-8AE6-4A8A-B15C-50C89C99303E}" type="presParOf" srcId="{52582BBD-673F-4B4D-8511-F4BB069CF7F8}" destId="{BE07723D-E62A-4C7E-B2BA-3EAE00433D50}" srcOrd="5" destOrd="0" presId="urn:microsoft.com/office/officeart/2018/2/layout/IconLabelList"/>
    <dgm:cxn modelId="{008D629D-C553-4CB5-8F30-1D5B0E15A845}" type="presParOf" srcId="{52582BBD-673F-4B4D-8511-F4BB069CF7F8}" destId="{8971CB44-8301-4C85-9EC1-2E0D08FEF036}" srcOrd="6" destOrd="0" presId="urn:microsoft.com/office/officeart/2018/2/layout/IconLabelList"/>
    <dgm:cxn modelId="{F3AF7F6C-600B-465E-A2A6-E6805E384694}" type="presParOf" srcId="{8971CB44-8301-4C85-9EC1-2E0D08FEF036}" destId="{2B41998E-8CAD-4E47-9133-704B227D5A42}" srcOrd="0" destOrd="0" presId="urn:microsoft.com/office/officeart/2018/2/layout/IconLabelList"/>
    <dgm:cxn modelId="{F5509C56-8937-443F-94A9-DFCE8165C9A6}" type="presParOf" srcId="{8971CB44-8301-4C85-9EC1-2E0D08FEF036}" destId="{039CADA0-4EE4-4A1B-9275-72CE9F62C15B}" srcOrd="1" destOrd="0" presId="urn:microsoft.com/office/officeart/2018/2/layout/IconLabelList"/>
    <dgm:cxn modelId="{A5E336ED-D7B9-4F8F-AFB8-9A03D71915FB}" type="presParOf" srcId="{8971CB44-8301-4C85-9EC1-2E0D08FEF036}" destId="{54C07EBC-1A1C-4237-B526-C0455FFAF038}" srcOrd="2" destOrd="0" presId="urn:microsoft.com/office/officeart/2018/2/layout/IconLabelList"/>
    <dgm:cxn modelId="{9E081291-1058-4C89-8FA4-BEC0A8112A59}" type="presParOf" srcId="{52582BBD-673F-4B4D-8511-F4BB069CF7F8}" destId="{A3E0BBAB-4978-474B-9FB3-AC249FCC9CA8}" srcOrd="7" destOrd="0" presId="urn:microsoft.com/office/officeart/2018/2/layout/IconLabelList"/>
    <dgm:cxn modelId="{10810978-D557-41FD-B7B2-88F4E232B567}" type="presParOf" srcId="{52582BBD-673F-4B4D-8511-F4BB069CF7F8}" destId="{9F8AE99B-C0EC-4BF3-9B40-0ABC1EE12F31}" srcOrd="8" destOrd="0" presId="urn:microsoft.com/office/officeart/2018/2/layout/IconLabelList"/>
    <dgm:cxn modelId="{0CE10BAE-C44B-4EEA-A15F-4B93E29A3101}" type="presParOf" srcId="{9F8AE99B-C0EC-4BF3-9B40-0ABC1EE12F31}" destId="{697CF62B-358A-4802-9A90-08A1F031C6A2}" srcOrd="0" destOrd="0" presId="urn:microsoft.com/office/officeart/2018/2/layout/IconLabelList"/>
    <dgm:cxn modelId="{53C468A4-5168-44CB-8438-8113B381DE05}" type="presParOf" srcId="{9F8AE99B-C0EC-4BF3-9B40-0ABC1EE12F31}" destId="{8EA9924B-2382-4307-8DC9-A254C59C7F0B}" srcOrd="1" destOrd="0" presId="urn:microsoft.com/office/officeart/2018/2/layout/IconLabelList"/>
    <dgm:cxn modelId="{EB5CB915-1708-4387-8C59-EB0446D86D40}" type="presParOf" srcId="{9F8AE99B-C0EC-4BF3-9B40-0ABC1EE12F31}" destId="{2D848342-8C77-4B8D-8E4B-6A3E9D66E2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AE295-B1C0-4C08-886D-CE85AF075F18}">
      <dsp:nvSpPr>
        <dsp:cNvPr id="0" name=""/>
        <dsp:cNvSpPr/>
      </dsp:nvSpPr>
      <dsp:spPr>
        <a:xfrm>
          <a:off x="424705" y="1038105"/>
          <a:ext cx="693720" cy="693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38E58-56CE-4A89-8E7F-AB253C669991}">
      <dsp:nvSpPr>
        <dsp:cNvPr id="0" name=""/>
        <dsp:cNvSpPr/>
      </dsp:nvSpPr>
      <dsp:spPr>
        <a:xfrm>
          <a:off x="765" y="1963099"/>
          <a:ext cx="1541601" cy="6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Complete the basic setup of the website</a:t>
          </a:r>
        </a:p>
      </dsp:txBody>
      <dsp:txXfrm>
        <a:off x="765" y="1963099"/>
        <a:ext cx="1541601" cy="616640"/>
      </dsp:txXfrm>
    </dsp:sp>
    <dsp:sp modelId="{80F1A226-7C69-44A4-9115-D32D4B38ABC7}">
      <dsp:nvSpPr>
        <dsp:cNvPr id="0" name=""/>
        <dsp:cNvSpPr/>
      </dsp:nvSpPr>
      <dsp:spPr>
        <a:xfrm>
          <a:off x="2488525" y="1038105"/>
          <a:ext cx="693720" cy="693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1EA06-9F6F-4317-AF00-2B5DAADEBADB}">
      <dsp:nvSpPr>
        <dsp:cNvPr id="0" name=""/>
        <dsp:cNvSpPr/>
      </dsp:nvSpPr>
      <dsp:spPr>
        <a:xfrm>
          <a:off x="1812147" y="1963099"/>
          <a:ext cx="2046476" cy="6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Docker to containerize the database, frontend, and backend</a:t>
          </a:r>
        </a:p>
      </dsp:txBody>
      <dsp:txXfrm>
        <a:off x="1812147" y="1963099"/>
        <a:ext cx="2046476" cy="616640"/>
      </dsp:txXfrm>
    </dsp:sp>
    <dsp:sp modelId="{1F63B19E-07E4-4D73-B0CC-80360EFB962F}">
      <dsp:nvSpPr>
        <dsp:cNvPr id="0" name=""/>
        <dsp:cNvSpPr/>
      </dsp:nvSpPr>
      <dsp:spPr>
        <a:xfrm>
          <a:off x="4552344" y="1038105"/>
          <a:ext cx="693720" cy="693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95F9-6A9A-4D2A-B85F-5443B878AFC4}">
      <dsp:nvSpPr>
        <dsp:cNvPr id="0" name=""/>
        <dsp:cNvSpPr/>
      </dsp:nvSpPr>
      <dsp:spPr>
        <a:xfrm>
          <a:off x="4128403" y="1963099"/>
          <a:ext cx="1541601" cy="6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OAuth login functionality</a:t>
          </a:r>
        </a:p>
      </dsp:txBody>
      <dsp:txXfrm>
        <a:off x="4128403" y="1963099"/>
        <a:ext cx="1541601" cy="616640"/>
      </dsp:txXfrm>
    </dsp:sp>
    <dsp:sp modelId="{2B41998E-8CAD-4E47-9133-704B227D5A42}">
      <dsp:nvSpPr>
        <dsp:cNvPr id="0" name=""/>
        <dsp:cNvSpPr/>
      </dsp:nvSpPr>
      <dsp:spPr>
        <a:xfrm>
          <a:off x="6363725" y="1038105"/>
          <a:ext cx="693720" cy="693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07EBC-1A1C-4237-B526-C0455FFAF038}">
      <dsp:nvSpPr>
        <dsp:cNvPr id="0" name=""/>
        <dsp:cNvSpPr/>
      </dsp:nvSpPr>
      <dsp:spPr>
        <a:xfrm>
          <a:off x="5939785" y="1963099"/>
          <a:ext cx="1541601" cy="6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 students to login and view their mentor’s information</a:t>
          </a:r>
        </a:p>
      </dsp:txBody>
      <dsp:txXfrm>
        <a:off x="5939785" y="1963099"/>
        <a:ext cx="1541601" cy="616640"/>
      </dsp:txXfrm>
    </dsp:sp>
    <dsp:sp modelId="{697CF62B-358A-4802-9A90-08A1F031C6A2}">
      <dsp:nvSpPr>
        <dsp:cNvPr id="0" name=""/>
        <dsp:cNvSpPr/>
      </dsp:nvSpPr>
      <dsp:spPr>
        <a:xfrm>
          <a:off x="8557540" y="1038105"/>
          <a:ext cx="693720" cy="693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48342-8C77-4B8D-8E4B-6A3E9D66E29B}">
      <dsp:nvSpPr>
        <dsp:cNvPr id="0" name=""/>
        <dsp:cNvSpPr/>
      </dsp:nvSpPr>
      <dsp:spPr>
        <a:xfrm>
          <a:off x="7751167" y="1963099"/>
          <a:ext cx="2306467" cy="6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view for mentors to see a list of their mentees/students.</a:t>
          </a:r>
        </a:p>
      </dsp:txBody>
      <dsp:txXfrm>
        <a:off x="7751167" y="1963099"/>
        <a:ext cx="2306467" cy="61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E2175-4A5A-412E-B544-FA3E7BE1D39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EA6D1-6F22-46FD-AD91-FC510839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F864-2F28-4237-BB3F-DBE3EEC3A404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F95-D5CB-4597-9A25-760A580A4EC4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33A-33AF-47DA-AE1D-7FBF8C89596B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955D-A16B-4B36-9C9E-9B6A0F460CD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D8C1C2-5F97-402E-BFDF-BC6976DD2B8E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7F5-CDF6-4332-9528-B5F54BD0CC52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145-F44D-4EAE-AEA9-510C1E39F158}" type="datetime1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9399-AFC0-435C-A8B0-6455D03675EF}" type="datetime1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4154-AFFA-40FA-A445-5C940E21A930}" type="datetime1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BCC-828A-4E33-B9B9-533C8665B8CD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7DBC-E941-44FF-A02C-1134922F1D02}" type="datetime1">
              <a:rPr lang="en-US" smtClean="0"/>
              <a:t>2/18/25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9963E1-723C-4B80-BFB3-4E37855A4263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haze2.github.io/" TargetMode="External"/><Relationship Id="rId5" Type="http://schemas.openxmlformats.org/officeDocument/2006/relationships/hyperlink" Target="https://github.com/manjilasingh/mentor-management-system" TargetMode="Externa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microsoft.com/office/2007/relationships/hdphoto" Target="../media/hdphoto3.wdp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8190E763-3EC7-92B2-D914-9C2A73BE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0" y="0"/>
            <a:ext cx="12191999" cy="6857990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16652-E95E-40C9-B397-C76AFE1C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776" y="3912811"/>
            <a:ext cx="9991825" cy="1622451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Mentor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E257-83AA-474D-BCC2-238EE02A2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979" y="5008102"/>
            <a:ext cx="9648042" cy="1086187"/>
          </a:xfrm>
        </p:spPr>
        <p:txBody>
          <a:bodyPr anchor="ctr">
            <a:normAutofit lnSpcReduction="10000"/>
          </a:bodyPr>
          <a:lstStyle/>
          <a:p>
            <a:r>
              <a:rPr lang="en-US"/>
              <a:t>By: Andrew Hahn, Hannah Hazelwood, Manjila Singh, Gregory Nothnagel</a:t>
            </a:r>
          </a:p>
          <a:p>
            <a:pPr algn="ctr"/>
            <a:r>
              <a:rPr lang="en-US" sz="1600" i="1"/>
              <a:t>Source code: </a:t>
            </a:r>
            <a:r>
              <a:rPr lang="en-US" sz="1600" i="1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https://github.com/manjilasingh/mentor-management-system</a:t>
            </a:r>
            <a:endParaRPr lang="en-US" sz="1600" i="1">
              <a:solidFill>
                <a:srgbClr val="C00000"/>
              </a:solidFill>
            </a:endParaRPr>
          </a:p>
          <a:p>
            <a:pPr algn="ctr"/>
            <a:r>
              <a:rPr lang="en-US" sz="1600" i="1"/>
              <a:t>Project website: </a:t>
            </a:r>
            <a:r>
              <a:rPr lang="en-US" sz="1600" i="1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https://hhaze2.github.io/</a:t>
            </a:r>
            <a:endParaRPr lang="en-US" sz="1600" i="1">
              <a:solidFill>
                <a:srgbClr val="C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62992-B33B-2CC7-4C99-87BF1AD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61A0-8427-12B5-0049-948E0173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Arial" pitchFamily="2" charset="2"/>
              <a:buChar char="•"/>
            </a:pPr>
            <a:r>
              <a:rPr lang="en-US"/>
              <a:t>Incoming CS students need mentors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/>
              <a:t>~900 students, 15 research faculty, 9 instructors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/>
              <a:t>Facilitate interaction through web app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/>
              <a:t>Enhance value of education</a:t>
            </a:r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r>
              <a:rPr lang="en-US"/>
              <a:t>Minimize time burden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58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6302C8-F8E9-EFC1-9C07-0655884E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Sprint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F4F1091-6B2F-3E75-316C-7CF705B46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14708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230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D5705D-E2CE-5D9F-3036-24C7741B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Major sprint achievements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E2D63A-6E5A-096E-EC80-C27FC38A58F2}"/>
              </a:ext>
            </a:extLst>
          </p:cNvPr>
          <p:cNvSpPr/>
          <p:nvPr/>
        </p:nvSpPr>
        <p:spPr>
          <a:xfrm>
            <a:off x="6065186" y="470952"/>
            <a:ext cx="5142658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lvl="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Successfully linked </a:t>
            </a:r>
            <a:r>
              <a:rPr lang="en-US" err="1"/>
              <a:t>PostGres</a:t>
            </a:r>
            <a:r>
              <a:rPr lang="en-US"/>
              <a:t>, Django, and node.js application in a fully </a:t>
            </a:r>
            <a:r>
              <a:rPr lang="en-US" err="1"/>
              <a:t>dockerized</a:t>
            </a:r>
            <a:r>
              <a:rPr lang="en-US"/>
              <a:t> environment. (Andy)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Implemented database structure and initial contents which can be modified in Django Admin. (Hannah)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Implemented login functionality by registering the node.js app with Microsoft Azure. (Gregory)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Designed a user-friendly frontend UI. (</a:t>
            </a:r>
            <a:r>
              <a:rPr lang="en-US" err="1"/>
              <a:t>Manjila</a:t>
            </a:r>
            <a:r>
              <a:rPr lang="en-US"/>
              <a:t>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Completed the project website draft. (Hannah)</a:t>
            </a:r>
          </a:p>
        </p:txBody>
      </p:sp>
    </p:spTree>
    <p:extLst>
      <p:ext uri="{BB962C8B-B14F-4D97-AF65-F5344CB8AC3E}">
        <p14:creationId xmlns:p14="http://schemas.microsoft.com/office/powerpoint/2010/main" val="34701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E0FDA3C-220D-2C97-97A4-E9FC54494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" y="86360"/>
            <a:ext cx="9262908" cy="666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B26FD0-96C7-64B2-91B3-EBC6B9245D4D}"/>
              </a:ext>
            </a:extLst>
          </p:cNvPr>
          <p:cNvSpPr txBox="1"/>
          <p:nvPr/>
        </p:nvSpPr>
        <p:spPr>
          <a:xfrm>
            <a:off x="9400235" y="2728929"/>
            <a:ext cx="221397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latin typeface="rockwell condensed"/>
              </a:rPr>
              <a:t>PROJECT BACKLOG</a:t>
            </a:r>
          </a:p>
        </p:txBody>
      </p:sp>
    </p:spTree>
    <p:extLst>
      <p:ext uri="{BB962C8B-B14F-4D97-AF65-F5344CB8AC3E}">
        <p14:creationId xmlns:p14="http://schemas.microsoft.com/office/powerpoint/2010/main" val="290691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8A86-FAA6-7867-09E6-3F45D718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2800"/>
            <a:ext cx="10058400" cy="1609344"/>
          </a:xfrm>
        </p:spPr>
        <p:txBody>
          <a:bodyPr/>
          <a:lstStyle/>
          <a:p>
            <a:r>
              <a:rPr lang="en-US"/>
              <a:t>Sprint backlog</a:t>
            </a:r>
            <a:endParaRPr lang="en-US">
              <a:latin typeface="Rockwell Condensed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765DA9-B79B-C334-237B-892E65C7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" y="1382229"/>
            <a:ext cx="12192000" cy="54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3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9C583-FB98-A937-556D-868A3103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Incomplete tasks and lessons learned 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EA6A6-A073-06FA-B45F-9B6558477F5D}"/>
              </a:ext>
            </a:extLst>
          </p:cNvPr>
          <p:cNvSpPr txBox="1"/>
          <p:nvPr/>
        </p:nvSpPr>
        <p:spPr>
          <a:xfrm>
            <a:off x="1069848" y="2320412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Incomplete Tasks: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Populating the student and mentor database: Only sample data is being used for now. Stakeholder feedback was to implement a feature to upload a csv file to update the database.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Creating a view for mentors to see a list of their mentees/students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Lessons Learned: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O-Auth login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Connecting database to backend to frontend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87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CCCA-5B8B-0DD2-A6AB-44F0CD16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sponsor feedback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A043C-8895-017F-1488-7B0D1509C920}"/>
              </a:ext>
            </a:extLst>
          </p:cNvPr>
          <p:cNvSpPr txBox="1"/>
          <p:nvPr/>
        </p:nvSpPr>
        <p:spPr>
          <a:xfrm>
            <a:off x="1208598" y="1793019"/>
            <a:ext cx="992322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CSV Import Functionality: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Import students from a CSV file into the website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The CSV file with include mentor-student assignments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Expected-data: 200-250 freshmen in the CSV file</a:t>
            </a:r>
          </a:p>
          <a:p>
            <a:pPr lvl="1"/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Hosting Requirements: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Host the website on Google Cloud for now.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Eventually, move the website to a UA server.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Positive Feedback on Current Progress: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/>
              <a:t>Satisfied with the login functionality and the Meet My Mentor page.</a:t>
            </a:r>
          </a:p>
        </p:txBody>
      </p:sp>
    </p:spTree>
    <p:extLst>
      <p:ext uri="{BB962C8B-B14F-4D97-AF65-F5344CB8AC3E}">
        <p14:creationId xmlns:p14="http://schemas.microsoft.com/office/powerpoint/2010/main" val="10165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E276-E60B-073C-02A8-45441880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Demo time</a:t>
            </a:r>
            <a:endParaRPr lang="en-US" err="1">
              <a:latin typeface="Rockwell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BA29F-5C3D-22E2-7B1C-6EC8AF6A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Login Functionality, Meet My Mentor Page, Mentor Directory</a:t>
            </a:r>
          </a:p>
        </p:txBody>
      </p:sp>
    </p:spTree>
    <p:extLst>
      <p:ext uri="{BB962C8B-B14F-4D97-AF65-F5344CB8AC3E}">
        <p14:creationId xmlns:p14="http://schemas.microsoft.com/office/powerpoint/2010/main" val="12782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84FE45D77C343A926B5FB16E52F11" ma:contentTypeVersion="16" ma:contentTypeDescription="Create a new document." ma:contentTypeScope="" ma:versionID="0b5e4174e42e60309d97c49075a5d68e">
  <xsd:schema xmlns:xsd="http://www.w3.org/2001/XMLSchema" xmlns:xs="http://www.w3.org/2001/XMLSchema" xmlns:p="http://schemas.microsoft.com/office/2006/metadata/properties" xmlns:ns3="702c5555-75e8-4e9e-b819-13c9790f09f3" xmlns:ns4="2e70bca4-63ef-4d8f-9d67-d74cd28a30c3" targetNamespace="http://schemas.microsoft.com/office/2006/metadata/properties" ma:root="true" ma:fieldsID="3935a1ed5816a1b83ecd08a38f02b87e" ns3:_="" ns4:_="">
    <xsd:import namespace="702c5555-75e8-4e9e-b819-13c9790f09f3"/>
    <xsd:import namespace="2e70bca4-63ef-4d8f-9d67-d74cd28a30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c5555-75e8-4e9e-b819-13c9790f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0bca4-63ef-4d8f-9d67-d74cd28a30c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2c5555-75e8-4e9e-b819-13c9790f09f3" xsi:nil="true"/>
  </documentManagement>
</p:properties>
</file>

<file path=customXml/itemProps1.xml><?xml version="1.0" encoding="utf-8"?>
<ds:datastoreItem xmlns:ds="http://schemas.openxmlformats.org/officeDocument/2006/customXml" ds:itemID="{2EFE16CA-070B-4D00-B57F-1D59C2AB8F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35D64D-FB87-4858-9925-404BA5CC96E4}">
  <ds:schemaRefs>
    <ds:schemaRef ds:uri="2e70bca4-63ef-4d8f-9d67-d74cd28a30c3"/>
    <ds:schemaRef ds:uri="702c5555-75e8-4e9e-b819-13c9790f09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8674FF-673D-40E4-90DC-427647F6395A}">
  <ds:schemaRefs>
    <ds:schemaRef ds:uri="2e70bca4-63ef-4d8f-9d67-d74cd28a30c3"/>
    <ds:schemaRef ds:uri="702c5555-75e8-4e9e-b819-13c9790f09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 design</Template>
  <TotalTime>0</TotalTime>
  <Words>345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Arial,Sans-Serif</vt:lpstr>
      <vt:lpstr>Calibri</vt:lpstr>
      <vt:lpstr>Rockwell</vt:lpstr>
      <vt:lpstr>Rockwell Condensed</vt:lpstr>
      <vt:lpstr>Rockwell Condensed</vt:lpstr>
      <vt:lpstr>Rockwell Extra Bold</vt:lpstr>
      <vt:lpstr>Wingdings</vt:lpstr>
      <vt:lpstr>Wood Type</vt:lpstr>
      <vt:lpstr>Mentor management system</vt:lpstr>
      <vt:lpstr>Project focus</vt:lpstr>
      <vt:lpstr>Sprint goals</vt:lpstr>
      <vt:lpstr>Major sprint achievements</vt:lpstr>
      <vt:lpstr>PowerPoint Presentation</vt:lpstr>
      <vt:lpstr>Sprint backlog</vt:lpstr>
      <vt:lpstr>Incomplete tasks and lessons learned  </vt:lpstr>
      <vt:lpstr>sponsor feedback 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management system</dc:title>
  <dc:creator>Manjila Singh</dc:creator>
  <cp:lastModifiedBy>Hannah Hazelwood</cp:lastModifiedBy>
  <cp:revision>22</cp:revision>
  <dcterms:created xsi:type="dcterms:W3CDTF">2025-02-14T17:12:24Z</dcterms:created>
  <dcterms:modified xsi:type="dcterms:W3CDTF">2025-02-18T08:08:26Z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0x010100A8084FE45D77C343A926B5FB16E52F11</vt:lpwstr>
  </property>
</Properties>
</file>