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57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567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38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14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4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26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042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31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60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7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51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421-C21B-B148-A3BB-F4864A24F9ED}" type="datetimeFigureOut">
              <a:rPr kumimoji="1" lang="zh-CN" altLang="en-US" smtClean="0"/>
              <a:t>15/4/27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F791-70DA-FE46-917E-7B85638534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17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3522202" y="879300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简单难度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82447" y="3657294"/>
            <a:ext cx="1397253" cy="45579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疯狂模式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57709" y="2685162"/>
            <a:ext cx="1336684" cy="49138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普通模式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1918806" y="1710716"/>
            <a:ext cx="142247" cy="516972"/>
            <a:chOff x="952500" y="1640417"/>
            <a:chExt cx="179917" cy="846666"/>
          </a:xfrm>
          <a:solidFill>
            <a:srgbClr val="FFFFFF"/>
          </a:solidFill>
        </p:grpSpPr>
        <p:sp>
          <p:nvSpPr>
            <p:cNvPr id="5" name="椭圆 4"/>
            <p:cNvSpPr/>
            <p:nvPr/>
          </p:nvSpPr>
          <p:spPr>
            <a:xfrm>
              <a:off x="952500" y="1640417"/>
              <a:ext cx="179917" cy="190500"/>
            </a:xfrm>
            <a:prstGeom prst="ellips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7" name="直线连接符 6"/>
            <p:cNvCxnSpPr>
              <a:stCxn id="5" idx="4"/>
            </p:cNvCxnSpPr>
            <p:nvPr/>
          </p:nvCxnSpPr>
          <p:spPr>
            <a:xfrm>
              <a:off x="1042459" y="1830917"/>
              <a:ext cx="5291" cy="391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 flipH="1">
              <a:off x="952500" y="2222500"/>
              <a:ext cx="89959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1047750" y="2222500"/>
              <a:ext cx="84667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1042459" y="1926167"/>
              <a:ext cx="84667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 flipH="1">
              <a:off x="952500" y="1926167"/>
              <a:ext cx="89959" cy="264583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椭圆 55"/>
          <p:cNvSpPr/>
          <p:nvPr/>
        </p:nvSpPr>
        <p:spPr>
          <a:xfrm>
            <a:off x="5467931" y="1626712"/>
            <a:ext cx="1283893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成绩结果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233358" y="3171574"/>
            <a:ext cx="1355416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微博分享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8" name="直线箭头连接符 67"/>
          <p:cNvCxnSpPr>
            <a:stCxn id="35" idx="6"/>
            <a:endCxn id="59" idx="0"/>
          </p:cNvCxnSpPr>
          <p:nvPr/>
        </p:nvCxnSpPr>
        <p:spPr>
          <a:xfrm>
            <a:off x="2694393" y="2930855"/>
            <a:ext cx="2216673" cy="2407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8" idx="0"/>
            <a:endCxn id="35" idx="4"/>
          </p:cNvCxnSpPr>
          <p:nvPr/>
        </p:nvCxnSpPr>
        <p:spPr>
          <a:xfrm flipV="1">
            <a:off x="1981074" y="3176548"/>
            <a:ext cx="44977" cy="48074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18" idx="6"/>
            <a:endCxn id="59" idx="4"/>
          </p:cNvCxnSpPr>
          <p:nvPr/>
        </p:nvCxnSpPr>
        <p:spPr>
          <a:xfrm flipV="1">
            <a:off x="2679700" y="3526993"/>
            <a:ext cx="2231366" cy="3581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endCxn id="35" idx="0"/>
          </p:cNvCxnSpPr>
          <p:nvPr/>
        </p:nvCxnSpPr>
        <p:spPr>
          <a:xfrm>
            <a:off x="1981074" y="2331329"/>
            <a:ext cx="44977" cy="35383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3522202" y="1613783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困难难度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22202" y="2331329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大师难度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522202" y="3853761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简单难度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3522202" y="4597102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困难难度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17780" y="5367846"/>
            <a:ext cx="1243461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大师难度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5467931" y="4588320"/>
            <a:ext cx="1283893" cy="355419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 smtClean="0">
                <a:solidFill>
                  <a:schemeClr val="tx1"/>
                </a:solidFill>
              </a:rPr>
              <a:t>成绩结果</a:t>
            </a:r>
            <a:endParaRPr kumimoji="1"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9" name="肘形连接符 158"/>
          <p:cNvCxnSpPr>
            <a:stCxn id="56" idx="4"/>
            <a:endCxn id="59" idx="0"/>
          </p:cNvCxnSpPr>
          <p:nvPr/>
        </p:nvCxnSpPr>
        <p:spPr>
          <a:xfrm rot="5400000">
            <a:off x="4915751" y="1977446"/>
            <a:ext cx="1189443" cy="119881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133" idx="0"/>
            <a:endCxn id="59" idx="4"/>
          </p:cNvCxnSpPr>
          <p:nvPr/>
        </p:nvCxnSpPr>
        <p:spPr>
          <a:xfrm rot="16200000" flipV="1">
            <a:off x="4979809" y="3458251"/>
            <a:ext cx="1061327" cy="119881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箭头连接符 172"/>
          <p:cNvCxnSpPr>
            <a:stCxn id="35" idx="6"/>
            <a:endCxn id="17" idx="2"/>
          </p:cNvCxnSpPr>
          <p:nvPr/>
        </p:nvCxnSpPr>
        <p:spPr>
          <a:xfrm flipV="1">
            <a:off x="2694393" y="1057010"/>
            <a:ext cx="827809" cy="1873845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/>
          <p:cNvCxnSpPr>
            <a:stCxn id="35" idx="6"/>
            <a:endCxn id="116" idx="2"/>
          </p:cNvCxnSpPr>
          <p:nvPr/>
        </p:nvCxnSpPr>
        <p:spPr>
          <a:xfrm flipV="1">
            <a:off x="2694393" y="1791493"/>
            <a:ext cx="827809" cy="113936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/>
          <p:cNvCxnSpPr>
            <a:stCxn id="17" idx="6"/>
            <a:endCxn id="56" idx="2"/>
          </p:cNvCxnSpPr>
          <p:nvPr/>
        </p:nvCxnSpPr>
        <p:spPr>
          <a:xfrm>
            <a:off x="4765663" y="1057010"/>
            <a:ext cx="702268" cy="74741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/>
          <p:cNvCxnSpPr>
            <a:stCxn id="35" idx="6"/>
            <a:endCxn id="120" idx="2"/>
          </p:cNvCxnSpPr>
          <p:nvPr/>
        </p:nvCxnSpPr>
        <p:spPr>
          <a:xfrm flipV="1">
            <a:off x="2694393" y="2509039"/>
            <a:ext cx="827809" cy="42181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/>
          <p:cNvCxnSpPr>
            <a:stCxn id="18" idx="6"/>
            <a:endCxn id="123" idx="2"/>
          </p:cNvCxnSpPr>
          <p:nvPr/>
        </p:nvCxnSpPr>
        <p:spPr>
          <a:xfrm>
            <a:off x="2679700" y="3885192"/>
            <a:ext cx="838080" cy="16603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/>
          <p:cNvCxnSpPr>
            <a:stCxn id="18" idx="6"/>
            <a:endCxn id="122" idx="2"/>
          </p:cNvCxnSpPr>
          <p:nvPr/>
        </p:nvCxnSpPr>
        <p:spPr>
          <a:xfrm>
            <a:off x="2679700" y="3885192"/>
            <a:ext cx="842502" cy="889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/>
          <p:cNvCxnSpPr>
            <a:stCxn id="18" idx="6"/>
            <a:endCxn id="121" idx="2"/>
          </p:cNvCxnSpPr>
          <p:nvPr/>
        </p:nvCxnSpPr>
        <p:spPr>
          <a:xfrm>
            <a:off x="2679700" y="3885192"/>
            <a:ext cx="842502" cy="1462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箭头连接符 192"/>
          <p:cNvCxnSpPr>
            <a:stCxn id="116" idx="6"/>
            <a:endCxn id="56" idx="2"/>
          </p:cNvCxnSpPr>
          <p:nvPr/>
        </p:nvCxnSpPr>
        <p:spPr>
          <a:xfrm>
            <a:off x="4765663" y="1791493"/>
            <a:ext cx="702268" cy="1292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线箭头连接符 193"/>
          <p:cNvCxnSpPr>
            <a:stCxn id="120" idx="6"/>
            <a:endCxn id="56" idx="2"/>
          </p:cNvCxnSpPr>
          <p:nvPr/>
        </p:nvCxnSpPr>
        <p:spPr>
          <a:xfrm flipV="1">
            <a:off x="4765663" y="1804422"/>
            <a:ext cx="702268" cy="704617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箭头连接符 194"/>
          <p:cNvCxnSpPr>
            <a:stCxn id="121" idx="6"/>
            <a:endCxn id="133" idx="2"/>
          </p:cNvCxnSpPr>
          <p:nvPr/>
        </p:nvCxnSpPr>
        <p:spPr>
          <a:xfrm>
            <a:off x="4765663" y="4031471"/>
            <a:ext cx="702268" cy="73455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箭头连接符 195"/>
          <p:cNvCxnSpPr>
            <a:stCxn id="122" idx="6"/>
            <a:endCxn id="133" idx="2"/>
          </p:cNvCxnSpPr>
          <p:nvPr/>
        </p:nvCxnSpPr>
        <p:spPr>
          <a:xfrm flipV="1">
            <a:off x="4765663" y="4766030"/>
            <a:ext cx="702268" cy="8782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线箭头连接符 196"/>
          <p:cNvCxnSpPr>
            <a:stCxn id="123" idx="6"/>
            <a:endCxn id="133" idx="2"/>
          </p:cNvCxnSpPr>
          <p:nvPr/>
        </p:nvCxnSpPr>
        <p:spPr>
          <a:xfrm flipV="1">
            <a:off x="4761241" y="4766030"/>
            <a:ext cx="706690" cy="77952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可选流程 3"/>
          <p:cNvSpPr/>
          <p:nvPr/>
        </p:nvSpPr>
        <p:spPr>
          <a:xfrm>
            <a:off x="3479019" y="394498"/>
            <a:ext cx="1878406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No One Die!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游戏系统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可选流程 8"/>
          <p:cNvSpPr/>
          <p:nvPr/>
        </p:nvSpPr>
        <p:spPr>
          <a:xfrm>
            <a:off x="662366" y="1055308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游戏微博分享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可选流程 9"/>
          <p:cNvSpPr/>
          <p:nvPr/>
        </p:nvSpPr>
        <p:spPr>
          <a:xfrm>
            <a:off x="6087585" y="1055308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游戏控制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可选流程 10"/>
          <p:cNvSpPr/>
          <p:nvPr/>
        </p:nvSpPr>
        <p:spPr>
          <a:xfrm>
            <a:off x="7005601" y="1685690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交互控制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可选流程 12"/>
          <p:cNvSpPr/>
          <p:nvPr/>
        </p:nvSpPr>
        <p:spPr>
          <a:xfrm>
            <a:off x="2811820" y="1055308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游戏数据管理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366" y="1759564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用户授权</a:t>
            </a:r>
            <a:endParaRPr kumimoji="1"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1858839" y="1769379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分享发微博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997015" y="1759564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游戏成绩管理</a:t>
            </a:r>
            <a:endParaRPr kumimoji="1"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916102" y="1741212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游戏截图管理</a:t>
            </a:r>
            <a:endParaRPr kumimoji="1"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087585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游戏音效控制</a:t>
            </a:r>
            <a:endParaRPr kumimoji="1"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7905200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游戏触摸事件控制</a:t>
            </a:r>
            <a:endParaRPr kumimoji="1"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428591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游戏动画控制</a:t>
            </a:r>
            <a:endParaRPr kumimoji="1"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796591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游戏随机事件控制</a:t>
            </a:r>
            <a:endParaRPr kumimoji="1" lang="zh-CN" altLang="en-US" sz="1200" dirty="0"/>
          </a:p>
        </p:txBody>
      </p:sp>
      <p:sp>
        <p:nvSpPr>
          <p:cNvPr id="21" name="可选流程 20"/>
          <p:cNvSpPr/>
          <p:nvPr/>
        </p:nvSpPr>
        <p:spPr>
          <a:xfrm>
            <a:off x="4797009" y="1685690"/>
            <a:ext cx="1554185" cy="35601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核心控制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9786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游戏互斥控制</a:t>
            </a:r>
            <a:endParaRPr kumimoji="1"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6787692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游戏计时控制</a:t>
            </a:r>
            <a:endParaRPr kumimoji="1"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7354447" y="2353198"/>
            <a:ext cx="291021" cy="276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1200" dirty="0" smtClean="0"/>
              <a:t>游戏跳转控制</a:t>
            </a:r>
            <a:endParaRPr kumimoji="1" lang="zh-CN" altLang="en-US" sz="1200" dirty="0"/>
          </a:p>
        </p:txBody>
      </p:sp>
      <p:cxnSp>
        <p:nvCxnSpPr>
          <p:cNvPr id="26" name="肘形连接符 25"/>
          <p:cNvCxnSpPr>
            <a:stCxn id="4" idx="2"/>
            <a:endCxn id="9" idx="0"/>
          </p:cNvCxnSpPr>
          <p:nvPr/>
        </p:nvCxnSpPr>
        <p:spPr>
          <a:xfrm rot="5400000">
            <a:off x="2776441" y="-586473"/>
            <a:ext cx="304800" cy="297876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10" idx="0"/>
          </p:cNvCxnSpPr>
          <p:nvPr/>
        </p:nvCxnSpPr>
        <p:spPr>
          <a:xfrm rot="16200000" flipH="1">
            <a:off x="5489050" y="-320320"/>
            <a:ext cx="304800" cy="24464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2" idx="0"/>
          </p:cNvCxnSpPr>
          <p:nvPr/>
        </p:nvCxnSpPr>
        <p:spPr>
          <a:xfrm rot="5400000">
            <a:off x="949545" y="1269650"/>
            <a:ext cx="348246" cy="631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0"/>
            <a:endCxn id="9" idx="2"/>
          </p:cNvCxnSpPr>
          <p:nvPr/>
        </p:nvCxnSpPr>
        <p:spPr>
          <a:xfrm rot="16200000" flipV="1">
            <a:off x="1542875" y="1307903"/>
            <a:ext cx="358061" cy="5648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2"/>
            <a:endCxn id="15" idx="0"/>
          </p:cNvCxnSpPr>
          <p:nvPr/>
        </p:nvCxnSpPr>
        <p:spPr>
          <a:xfrm rot="5400000">
            <a:off x="3191597" y="1362248"/>
            <a:ext cx="348246" cy="4463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3" idx="2"/>
            <a:endCxn id="16" idx="0"/>
          </p:cNvCxnSpPr>
          <p:nvPr/>
        </p:nvCxnSpPr>
        <p:spPr>
          <a:xfrm rot="16200000" flipH="1">
            <a:off x="3660316" y="1339915"/>
            <a:ext cx="329894" cy="47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2"/>
            <a:endCxn id="21" idx="0"/>
          </p:cNvCxnSpPr>
          <p:nvPr/>
        </p:nvCxnSpPr>
        <p:spPr>
          <a:xfrm rot="5400000">
            <a:off x="6082204" y="903216"/>
            <a:ext cx="274372" cy="12905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1" idx="2"/>
            <a:endCxn id="20" idx="0"/>
          </p:cNvCxnSpPr>
          <p:nvPr/>
        </p:nvCxnSpPr>
        <p:spPr>
          <a:xfrm rot="5400000">
            <a:off x="5102353" y="1881449"/>
            <a:ext cx="311498" cy="632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10" idx="2"/>
            <a:endCxn id="11" idx="0"/>
          </p:cNvCxnSpPr>
          <p:nvPr/>
        </p:nvCxnSpPr>
        <p:spPr>
          <a:xfrm rot="16200000" flipH="1">
            <a:off x="7186500" y="1089496"/>
            <a:ext cx="274372" cy="918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1" idx="2"/>
            <a:endCxn id="19" idx="0"/>
          </p:cNvCxnSpPr>
          <p:nvPr/>
        </p:nvCxnSpPr>
        <p:spPr>
          <a:xfrm rot="5400000">
            <a:off x="5418353" y="2197449"/>
            <a:ext cx="31149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7" idx="0"/>
            <a:endCxn id="21" idx="2"/>
          </p:cNvCxnSpPr>
          <p:nvPr/>
        </p:nvCxnSpPr>
        <p:spPr>
          <a:xfrm rot="16200000" flipV="1">
            <a:off x="5747850" y="1867952"/>
            <a:ext cx="311498" cy="658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1" idx="2"/>
            <a:endCxn id="23" idx="0"/>
          </p:cNvCxnSpPr>
          <p:nvPr/>
        </p:nvCxnSpPr>
        <p:spPr>
          <a:xfrm rot="5400000">
            <a:off x="7202200" y="1772704"/>
            <a:ext cx="311498" cy="849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11" idx="2"/>
            <a:endCxn id="24" idx="0"/>
          </p:cNvCxnSpPr>
          <p:nvPr/>
        </p:nvCxnSpPr>
        <p:spPr>
          <a:xfrm rot="5400000">
            <a:off x="7485577" y="2056081"/>
            <a:ext cx="311498" cy="2827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endCxn id="18" idx="0"/>
          </p:cNvCxnSpPr>
          <p:nvPr/>
        </p:nvCxnSpPr>
        <p:spPr>
          <a:xfrm rot="16200000" flipH="1">
            <a:off x="7764128" y="2066615"/>
            <a:ext cx="305146" cy="268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1" idx="2"/>
            <a:endCxn id="22" idx="0"/>
          </p:cNvCxnSpPr>
          <p:nvPr/>
        </p:nvCxnSpPr>
        <p:spPr>
          <a:xfrm rot="16200000" flipH="1">
            <a:off x="8088246" y="1736147"/>
            <a:ext cx="311498" cy="9226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>
            <a:off x="3484327" y="3510867"/>
            <a:ext cx="1669762" cy="749932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小鸟是否遇障碍物有接触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8" name="直线箭头连接符 7"/>
          <p:cNvCxnSpPr>
            <a:stCxn id="24" idx="2"/>
            <a:endCxn id="54" idx="0"/>
          </p:cNvCxnSpPr>
          <p:nvPr/>
        </p:nvCxnSpPr>
        <p:spPr>
          <a:xfrm>
            <a:off x="4325475" y="2750120"/>
            <a:ext cx="0" cy="18841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169" idx="2"/>
            <a:endCxn id="20" idx="0"/>
          </p:cNvCxnSpPr>
          <p:nvPr/>
        </p:nvCxnSpPr>
        <p:spPr>
          <a:xfrm>
            <a:off x="4319208" y="1559833"/>
            <a:ext cx="0" cy="209513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20" idx="2"/>
            <a:endCxn id="24" idx="0"/>
          </p:cNvCxnSpPr>
          <p:nvPr/>
        </p:nvCxnSpPr>
        <p:spPr>
          <a:xfrm>
            <a:off x="4319208" y="2014424"/>
            <a:ext cx="6267" cy="25668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 title="Y"/>
          <p:cNvCxnSpPr>
            <a:stCxn id="4" idx="2"/>
            <a:endCxn id="104" idx="0"/>
          </p:cNvCxnSpPr>
          <p:nvPr/>
        </p:nvCxnSpPr>
        <p:spPr>
          <a:xfrm>
            <a:off x="4319208" y="4260799"/>
            <a:ext cx="7361" cy="44878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26" idx="2"/>
            <a:endCxn id="116" idx="0"/>
          </p:cNvCxnSpPr>
          <p:nvPr/>
        </p:nvCxnSpPr>
        <p:spPr>
          <a:xfrm>
            <a:off x="5945480" y="5033376"/>
            <a:ext cx="0" cy="39442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可选流程 13"/>
          <p:cNvSpPr/>
          <p:nvPr/>
        </p:nvSpPr>
        <p:spPr>
          <a:xfrm>
            <a:off x="9779468" y="1989011"/>
            <a:ext cx="1281219" cy="222799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选择游戏难度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6" name="菱形 15"/>
          <p:cNvSpPr/>
          <p:nvPr/>
        </p:nvSpPr>
        <p:spPr>
          <a:xfrm>
            <a:off x="8826066" y="1972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8" name="可选流程 17"/>
          <p:cNvSpPr/>
          <p:nvPr/>
        </p:nvSpPr>
        <p:spPr>
          <a:xfrm>
            <a:off x="9931868" y="2141411"/>
            <a:ext cx="1281219" cy="222799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选择游戏难度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78598" y="1769346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游戏开始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84865" y="2271105"/>
            <a:ext cx="1281219" cy="47901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屏幕中随机出现障碍物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84864" y="6435972"/>
            <a:ext cx="1281219" cy="41343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保存并</a:t>
            </a:r>
            <a:r>
              <a:rPr kumimoji="1" lang="zh-CN" altLang="en-US" sz="1200" dirty="0" smtClean="0">
                <a:solidFill>
                  <a:srgbClr val="000000"/>
                </a:solidFill>
              </a:rPr>
              <a:t>更新</a:t>
            </a:r>
            <a:r>
              <a:rPr kumimoji="1" lang="zh-CN" altLang="en-US" sz="1200" dirty="0" smtClean="0">
                <a:solidFill>
                  <a:srgbClr val="000000"/>
                </a:solidFill>
              </a:rPr>
              <a:t>最高成绩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04870" y="4788298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保存到相册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76124" y="41490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cxnSp>
        <p:nvCxnSpPr>
          <p:cNvPr id="59" name="直线箭头连接符 58"/>
          <p:cNvCxnSpPr>
            <a:stCxn id="115" idx="2"/>
            <a:endCxn id="25" idx="0"/>
          </p:cNvCxnSpPr>
          <p:nvPr/>
        </p:nvCxnSpPr>
        <p:spPr>
          <a:xfrm flipH="1">
            <a:off x="4325474" y="6093730"/>
            <a:ext cx="1" cy="34224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45" idx="2"/>
            <a:endCxn id="162" idx="0"/>
          </p:cNvCxnSpPr>
          <p:nvPr/>
        </p:nvCxnSpPr>
        <p:spPr>
          <a:xfrm>
            <a:off x="5926631" y="1542378"/>
            <a:ext cx="0" cy="31279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704032" y="320716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cxnSp>
        <p:nvCxnSpPr>
          <p:cNvPr id="72" name="肘形连接符 71"/>
          <p:cNvCxnSpPr>
            <a:stCxn id="4" idx="1"/>
            <a:endCxn id="24" idx="1"/>
          </p:cNvCxnSpPr>
          <p:nvPr/>
        </p:nvCxnSpPr>
        <p:spPr>
          <a:xfrm rot="10800000" flipH="1">
            <a:off x="3484327" y="2510613"/>
            <a:ext cx="200538" cy="1375220"/>
          </a:xfrm>
          <a:prstGeom prst="bentConnector3">
            <a:avLst>
              <a:gd name="adj1" fmla="val -182599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/>
          <p:nvPr/>
        </p:nvCxnSpPr>
        <p:spPr>
          <a:xfrm rot="16200000" flipH="1">
            <a:off x="8103218" y="1707615"/>
            <a:ext cx="1465980" cy="956133"/>
          </a:xfrm>
          <a:prstGeom prst="bentConnector3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116" idx="2"/>
            <a:endCxn id="87" idx="0"/>
          </p:cNvCxnSpPr>
          <p:nvPr/>
        </p:nvCxnSpPr>
        <p:spPr>
          <a:xfrm>
            <a:off x="5945480" y="5804620"/>
            <a:ext cx="0" cy="316403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54" idx="2"/>
            <a:endCxn id="4" idx="0"/>
          </p:cNvCxnSpPr>
          <p:nvPr/>
        </p:nvCxnSpPr>
        <p:spPr>
          <a:xfrm flipH="1">
            <a:off x="4319208" y="3315355"/>
            <a:ext cx="6267" cy="19551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54" idx="3"/>
            <a:endCxn id="136" idx="1"/>
          </p:cNvCxnSpPr>
          <p:nvPr/>
        </p:nvCxnSpPr>
        <p:spPr>
          <a:xfrm>
            <a:off x="4889361" y="3126944"/>
            <a:ext cx="264728" cy="381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8337856" y="1254861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游戏开始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04870" y="6121023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授权／分享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501064" y="331592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4051041" y="608833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Y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3208090" y="3872003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cxnSp>
        <p:nvCxnSpPr>
          <p:cNvPr id="109" name="肘形连接符 108"/>
          <p:cNvCxnSpPr>
            <a:stCxn id="104" idx="2"/>
            <a:endCxn id="115" idx="0"/>
          </p:cNvCxnSpPr>
          <p:nvPr/>
        </p:nvCxnSpPr>
        <p:spPr>
          <a:xfrm rot="5400000">
            <a:off x="4151876" y="5260003"/>
            <a:ext cx="348293" cy="109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菱形 111"/>
          <p:cNvSpPr/>
          <p:nvPr/>
        </p:nvSpPr>
        <p:spPr>
          <a:xfrm>
            <a:off x="8978466" y="3496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3" name="菱形 112"/>
          <p:cNvSpPr/>
          <p:nvPr/>
        </p:nvSpPr>
        <p:spPr>
          <a:xfrm>
            <a:off x="9130866" y="5020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4" name="菱形 113"/>
          <p:cNvSpPr/>
          <p:nvPr/>
        </p:nvSpPr>
        <p:spPr>
          <a:xfrm>
            <a:off x="9283266" y="654420"/>
            <a:ext cx="1281219" cy="71295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5" name="菱形 114"/>
          <p:cNvSpPr/>
          <p:nvPr/>
        </p:nvSpPr>
        <p:spPr>
          <a:xfrm>
            <a:off x="3429177" y="5434697"/>
            <a:ext cx="1792596" cy="659033"/>
          </a:xfrm>
          <a:prstGeom prst="diamond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是否为最高成绩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10494764" y="2699561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sp>
        <p:nvSpPr>
          <p:cNvPr id="127" name="文本框 126"/>
          <p:cNvSpPr txBox="1"/>
          <p:nvPr/>
        </p:nvSpPr>
        <p:spPr>
          <a:xfrm>
            <a:off x="10857502" y="2875391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194058" y="5816731"/>
            <a:ext cx="284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/>
              <a:t>N</a:t>
            </a:r>
          </a:p>
        </p:txBody>
      </p:sp>
      <p:sp>
        <p:nvSpPr>
          <p:cNvPr id="136" name="矩形 135"/>
          <p:cNvSpPr/>
          <p:nvPr/>
        </p:nvSpPr>
        <p:spPr>
          <a:xfrm>
            <a:off x="5154089" y="2981172"/>
            <a:ext cx="1921829" cy="29917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躲避事件（动画／音效）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53" name="直线箭头连接符 152"/>
          <p:cNvCxnSpPr/>
          <p:nvPr/>
        </p:nvCxnSpPr>
        <p:spPr>
          <a:xfrm>
            <a:off x="10998668" y="1838006"/>
            <a:ext cx="0" cy="512434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/>
          <p:cNvCxnSpPr>
            <a:stCxn id="166" idx="2"/>
            <a:endCxn id="169" idx="0"/>
          </p:cNvCxnSpPr>
          <p:nvPr/>
        </p:nvCxnSpPr>
        <p:spPr>
          <a:xfrm flipH="1">
            <a:off x="4319208" y="897168"/>
            <a:ext cx="31350" cy="285842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/>
          <p:nvPr/>
        </p:nvCxnSpPr>
        <p:spPr>
          <a:xfrm rot="16200000" flipH="1">
            <a:off x="8255618" y="1860015"/>
            <a:ext cx="1465980" cy="956133"/>
          </a:xfrm>
          <a:prstGeom prst="bentConnector3">
            <a:avLst/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490256" y="1407261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游戏开始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29" name="直线箭头连接符 28"/>
          <p:cNvCxnSpPr>
            <a:stCxn id="169" idx="3"/>
            <a:endCxn id="145" idx="1"/>
          </p:cNvCxnSpPr>
          <p:nvPr/>
        </p:nvCxnSpPr>
        <p:spPr>
          <a:xfrm flipV="1">
            <a:off x="4883094" y="1353967"/>
            <a:ext cx="479651" cy="17455"/>
          </a:xfrm>
          <a:prstGeom prst="straightConnector1">
            <a:avLst/>
          </a:prstGeom>
          <a:ln w="3175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手动操作 53"/>
          <p:cNvSpPr/>
          <p:nvPr/>
        </p:nvSpPr>
        <p:spPr>
          <a:xfrm>
            <a:off x="3620617" y="2938532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玩家操作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2" name="手动操作 101"/>
          <p:cNvSpPr/>
          <p:nvPr/>
        </p:nvSpPr>
        <p:spPr>
          <a:xfrm>
            <a:off x="-704858" y="2522584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玩家点击节点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04" name="手动操作 103"/>
          <p:cNvSpPr/>
          <p:nvPr/>
        </p:nvSpPr>
        <p:spPr>
          <a:xfrm>
            <a:off x="3621711" y="4709581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成绩界面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16" name="手动操作 115"/>
          <p:cNvSpPr/>
          <p:nvPr/>
        </p:nvSpPr>
        <p:spPr>
          <a:xfrm>
            <a:off x="5240622" y="5427797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分享微博界面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21" name="肘形连接符 120"/>
          <p:cNvCxnSpPr>
            <a:stCxn id="115" idx="1"/>
            <a:endCxn id="104" idx="0"/>
          </p:cNvCxnSpPr>
          <p:nvPr/>
        </p:nvCxnSpPr>
        <p:spPr>
          <a:xfrm rot="10800000" flipH="1">
            <a:off x="3429177" y="4709582"/>
            <a:ext cx="897392" cy="1054633"/>
          </a:xfrm>
          <a:prstGeom prst="bentConnector4">
            <a:avLst>
              <a:gd name="adj1" fmla="val -25474"/>
              <a:gd name="adj2" fmla="val 121676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04" idx="3"/>
            <a:endCxn id="26" idx="1"/>
          </p:cNvCxnSpPr>
          <p:nvPr/>
        </p:nvCxnSpPr>
        <p:spPr>
          <a:xfrm>
            <a:off x="4890455" y="4897993"/>
            <a:ext cx="414415" cy="12844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手动操作 144"/>
          <p:cNvSpPr/>
          <p:nvPr/>
        </p:nvSpPr>
        <p:spPr>
          <a:xfrm>
            <a:off x="5221773" y="1165555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分享微博界面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cxnSp>
        <p:nvCxnSpPr>
          <p:cNvPr id="142" name="直线箭头连接符 141"/>
          <p:cNvCxnSpPr/>
          <p:nvPr/>
        </p:nvCxnSpPr>
        <p:spPr>
          <a:xfrm>
            <a:off x="10107285" y="3275508"/>
            <a:ext cx="0" cy="31279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/>
          <p:nvPr/>
        </p:nvCxnSpPr>
        <p:spPr>
          <a:xfrm>
            <a:off x="7916691" y="2892212"/>
            <a:ext cx="1366575" cy="195681"/>
          </a:xfrm>
          <a:prstGeom prst="bentConnector3">
            <a:avLst/>
          </a:prstGeom>
          <a:ln w="3175" cmpd="sng"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5286021" y="1855168"/>
            <a:ext cx="1281219" cy="24507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授权／分享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66" name="可选流程 165"/>
          <p:cNvSpPr/>
          <p:nvPr/>
        </p:nvSpPr>
        <p:spPr>
          <a:xfrm>
            <a:off x="3582104" y="592368"/>
            <a:ext cx="1536908" cy="304800"/>
          </a:xfrm>
          <a:prstGeom prst="flowChartAlternateProcess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开始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69" name="手动操作 168"/>
          <p:cNvSpPr/>
          <p:nvPr/>
        </p:nvSpPr>
        <p:spPr>
          <a:xfrm>
            <a:off x="3614350" y="1183010"/>
            <a:ext cx="1409715" cy="37682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000000"/>
                </a:solidFill>
              </a:rPr>
              <a:t>选择游戏难度</a:t>
            </a:r>
            <a:endParaRPr kumimoji="1" lang="zh-CN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1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111</Words>
  <Application>Microsoft Macintosh PowerPoint</Application>
  <PresentationFormat>全屏显示(4:3)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>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弘博 贺</dc:creator>
  <cp:lastModifiedBy>弘博 贺</cp:lastModifiedBy>
  <cp:revision>27</cp:revision>
  <dcterms:created xsi:type="dcterms:W3CDTF">2015-03-31T04:38:33Z</dcterms:created>
  <dcterms:modified xsi:type="dcterms:W3CDTF">2015-04-27T06:30:48Z</dcterms:modified>
</cp:coreProperties>
</file>