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CE4FC"/>
    <a:srgbClr val="009893"/>
    <a:srgbClr val="006F8D"/>
    <a:srgbClr val="B9F0FF"/>
    <a:srgbClr val="DBF9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2" autoAdjust="0"/>
    <p:restoredTop sz="77052"/>
  </p:normalViewPr>
  <p:slideViewPr>
    <p:cSldViewPr snapToGrid="0" snapToObjects="1">
      <p:cViewPr varScale="1">
        <p:scale>
          <a:sx n="85" d="100"/>
          <a:sy n="85" d="100"/>
        </p:scale>
        <p:origin x="-15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07B98-E963-C74F-848A-16ED563603C7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789E-1FC9-CE4B-B453-2AA144D753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991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789E-1FC9-CE4B-B453-2AA144D753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22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6898" y="-9138"/>
            <a:ext cx="12198370" cy="686713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26898" y="-9137"/>
            <a:ext cx="12208243" cy="1864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6522" y="2823498"/>
            <a:ext cx="11332718" cy="151482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6522" y="4554181"/>
            <a:ext cx="4008788" cy="5341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522" y="499222"/>
            <a:ext cx="3748642" cy="7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727920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"/>
            <a:ext cx="12192000" cy="9547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36015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14325" y="1138238"/>
            <a:ext cx="11506200" cy="5170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326586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01190"/>
            <a:ext cx="5608320" cy="481722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190"/>
            <a:ext cx="5674360" cy="481722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2963" y="6489324"/>
            <a:ext cx="36015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11480" y="189286"/>
            <a:ext cx="10922149" cy="58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i="0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37718467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4" y="-9138"/>
            <a:ext cx="12198370" cy="686713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1062318"/>
            <a:ext cx="5495774" cy="1504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300" y="1423410"/>
            <a:ext cx="3810368" cy="7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47755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20171" y="0"/>
            <a:ext cx="12192000" cy="96818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" y="6479195"/>
            <a:ext cx="12212170" cy="396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1638997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7522" y="6521843"/>
            <a:ext cx="1494864" cy="31131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61" y="1300480"/>
            <a:ext cx="11506200" cy="487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Shape 72"/>
          <p:cNvPicPr preferRelativeResize="0"/>
          <p:nvPr userDrawn="1"/>
        </p:nvPicPr>
        <p:blipFill rotWithShape="1">
          <a:blip r:embed="rId8" cstate="print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14961" y="6604615"/>
            <a:ext cx="25955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062480" y="6521843"/>
            <a:ext cx="734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ransition>
    <p:wipe dir="r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sz="24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9CD605-947A-3C4E-98CB-B055F943FEB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A&amp;AI Component Diagram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03872" y="1498882"/>
            <a:ext cx="1944547" cy="555585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AAI-Sparky-FE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60247" y="1501710"/>
            <a:ext cx="1944547" cy="555585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AAI-Sparky-BE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95420" y="1318071"/>
            <a:ext cx="1944547" cy="555585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AAI-Model Loader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69041" y="1748188"/>
            <a:ext cx="1944547" cy="51748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AAI-Babel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524182"/>
            <a:ext cx="12176062" cy="1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  <a:endCxn id="8" idx="1"/>
          </p:cNvCxnSpPr>
          <p:nvPr/>
        </p:nvCxnSpPr>
        <p:spPr>
          <a:xfrm>
            <a:off x="5948419" y="1776675"/>
            <a:ext cx="1011828" cy="2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5403944"/>
            <a:ext cx="12176062" cy="0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67693" y="2714911"/>
            <a:ext cx="1944547" cy="555585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AAI-Resources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619260" y="2724091"/>
            <a:ext cx="1944547" cy="555585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AAI-Traversal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13588" y="3742807"/>
            <a:ext cx="1944547" cy="555585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AAI-Data Router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86398" y="3747397"/>
            <a:ext cx="2604305" cy="555585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AAI-Search Data Service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270828" y="2713207"/>
            <a:ext cx="1944547" cy="55558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AAI-Gizmo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20875" y="4715763"/>
            <a:ext cx="1944547" cy="55558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AAI-Champ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2407534" y="5561817"/>
            <a:ext cx="6377649" cy="6713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Elastic Search + Graph </a:t>
            </a:r>
            <a:r>
              <a:rPr lang="en-US" b="1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Data Store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620456" y="2679048"/>
            <a:ext cx="10382491" cy="6765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312757" y="2870239"/>
            <a:ext cx="183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CRUD End Points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20456" y="3699879"/>
            <a:ext cx="10382490" cy="7258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310777" y="3773610"/>
            <a:ext cx="252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Query Abstraction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58917" y="4713067"/>
            <a:ext cx="229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Database  Abstraction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469563" y="440566"/>
            <a:ext cx="1431305" cy="39884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Beijing Release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904794" y="440566"/>
            <a:ext cx="1429022" cy="398849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Amsterdam Release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12757" y="1757331"/>
            <a:ext cx="246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 Abstraction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 rot="5400000">
            <a:off x="-543796" y="3222843"/>
            <a:ext cx="2592300" cy="1504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50950" y="2754948"/>
            <a:ext cx="1192192" cy="535511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AAI-common</a:t>
            </a:r>
            <a:endParaRPr lang="en-US" b="1" dirty="0">
              <a:solidFill>
                <a:srgbClr val="00206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16225" y="3358696"/>
            <a:ext cx="1192193" cy="499316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AAI-logging</a:t>
            </a:r>
            <a:endParaRPr lang="en-US" b="1" dirty="0">
              <a:solidFill>
                <a:srgbClr val="00206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38895" y="3995897"/>
            <a:ext cx="1192194" cy="522423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AAI-router-core</a:t>
            </a:r>
            <a:endParaRPr lang="en-US" b="1" dirty="0">
              <a:solidFill>
                <a:srgbClr val="00206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5" name="Up-Down Arrow 54"/>
          <p:cNvSpPr/>
          <p:nvPr/>
        </p:nvSpPr>
        <p:spPr>
          <a:xfrm>
            <a:off x="4674243" y="4294117"/>
            <a:ext cx="326019" cy="4872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/>
          <p:cNvSpPr/>
          <p:nvPr/>
        </p:nvSpPr>
        <p:spPr>
          <a:xfrm>
            <a:off x="5816277" y="4286679"/>
            <a:ext cx="326019" cy="4872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/>
          <p:cNvSpPr/>
          <p:nvPr/>
        </p:nvSpPr>
        <p:spPr>
          <a:xfrm>
            <a:off x="5785410" y="3276450"/>
            <a:ext cx="326019" cy="4872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/>
          <p:cNvSpPr/>
          <p:nvPr/>
        </p:nvSpPr>
        <p:spPr>
          <a:xfrm>
            <a:off x="3563070" y="3268792"/>
            <a:ext cx="326019" cy="4872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/>
          <p:cNvSpPr/>
          <p:nvPr/>
        </p:nvSpPr>
        <p:spPr>
          <a:xfrm>
            <a:off x="7514865" y="3278094"/>
            <a:ext cx="326019" cy="4872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-Down Arrow 59"/>
          <p:cNvSpPr/>
          <p:nvPr/>
        </p:nvSpPr>
        <p:spPr>
          <a:xfrm>
            <a:off x="5428523" y="5255045"/>
            <a:ext cx="326019" cy="4872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-Down Arrow 60"/>
          <p:cNvSpPr/>
          <p:nvPr/>
        </p:nvSpPr>
        <p:spPr>
          <a:xfrm>
            <a:off x="2670158" y="2027404"/>
            <a:ext cx="326019" cy="4872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>
            <a:off x="7816034" y="2063892"/>
            <a:ext cx="326019" cy="4872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112060" y="4645197"/>
            <a:ext cx="1192194" cy="522423"/>
          </a:xfrm>
          <a:prstGeom prst="roundRect">
            <a:avLst/>
          </a:prstGeom>
          <a:solidFill>
            <a:srgbClr val="B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AAI-rest-client</a:t>
            </a:r>
            <a:endParaRPr lang="en-US" b="1" dirty="0">
              <a:solidFill>
                <a:srgbClr val="00206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5" name="Left-Right Arrow 64"/>
          <p:cNvSpPr/>
          <p:nvPr/>
        </p:nvSpPr>
        <p:spPr>
          <a:xfrm>
            <a:off x="5058135" y="3858012"/>
            <a:ext cx="428263" cy="2849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0450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NAP_powerpoint_presentation_v1" id="{DB83975D-0410-E24B-B943-5F1FFD2693BC}" vid="{26E034CB-823C-6A4E-B815-6D6A1245F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ONAP_powerpoint_presentation_v1</Template>
  <TotalTime>2207</TotalTime>
  <Words>44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A&amp;AI Component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Huawei</cp:lastModifiedBy>
  <cp:revision>204</cp:revision>
  <dcterms:created xsi:type="dcterms:W3CDTF">2017-02-27T16:23:08Z</dcterms:created>
  <dcterms:modified xsi:type="dcterms:W3CDTF">2017-10-03T12:57:19Z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(2)quB+nLvVe/SHSjwifNjjEQMKom8xXeF1rRSnIw8PRPQZvRpfkwZqx4xYFokuO3ATlQkJgddw
+jjBR+/VwGwi7xVeeCcGaRlf8w6kKM+X7PReQ43VUVD8DCIw4bHJIZ1MfNWF/FT6zHATO7Hq
ajj9q+r7OrGS65s2k9/yvmpJYOpoPP9W78HnC3TGt1XKy5jT+iKpwCkKZ7A0aGzfYd/l82or
RgEbpI7RjQdpeD4VV1</vt:lpwstr>
  </property>
  <property fmtid="{D5CDD505-2E9C-101B-9397-08002B2CF9AE}" pid="3" name="_2015_ms_pID_7253431">
    <vt:lpwstr>T2TFG9qs3WfiIaD8a0e0fRuyQSvJCnv7slsuRHnSBfUoI1mruRuzL6
4VMHhctjzWxkW5AfiHL/sk/2hKHODNqiWUYSOwpdDqT8iyGYPLK9Ps7Ds08UaFZlstcO9yz1
TRs7UKTc24JSLEIEBsHd248aWqhLvVQLUtUrLJ/aclX4CT1I0qrslpclz+W6HLiZjas=</vt:lpwstr>
  </property>
</Properties>
</file>