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5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6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6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0F6B-311C-4225-B9B7-8F85E553D91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0F6B-311C-4225-B9B7-8F85E553D91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E9A9-4AFD-456B-99D2-9B098C69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intel.com/haibinhu/openstack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Multi-cloud clean up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3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47" y="34202"/>
            <a:ext cx="10515600" cy="1325563"/>
          </a:xfrm>
        </p:spPr>
        <p:txBody>
          <a:bodyPr/>
          <a:lstStyle/>
          <a:p>
            <a:r>
              <a:rPr lang="en-US" dirty="0" smtClean="0"/>
              <a:t>Step1: newton split 3 part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1686" y="5877004"/>
            <a:ext cx="1480782" cy="476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ommon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4916" y="4573926"/>
            <a:ext cx="991353" cy="3018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newton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0687" y="5877004"/>
            <a:ext cx="1806753" cy="4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penstack_base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0830" y="4573926"/>
            <a:ext cx="988832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ocata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2250" y="4573925"/>
            <a:ext cx="725902" cy="3018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kilo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57579" y="4573926"/>
            <a:ext cx="1102546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windriver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  <a:endCxn id="8" idx="0"/>
          </p:cNvCxnSpPr>
          <p:nvPr/>
        </p:nvCxnSpPr>
        <p:spPr>
          <a:xfrm>
            <a:off x="1815201" y="4875794"/>
            <a:ext cx="1178863" cy="100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2900593" y="4875794"/>
            <a:ext cx="93471" cy="100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 flipH="1">
            <a:off x="2994064" y="4909147"/>
            <a:ext cx="1081182" cy="96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8" idx="0"/>
          </p:cNvCxnSpPr>
          <p:nvPr/>
        </p:nvCxnSpPr>
        <p:spPr>
          <a:xfrm flipH="1">
            <a:off x="2994064" y="4909147"/>
            <a:ext cx="2314788" cy="96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4" idx="0"/>
          </p:cNvCxnSpPr>
          <p:nvPr/>
        </p:nvCxnSpPr>
        <p:spPr>
          <a:xfrm>
            <a:off x="1815201" y="4875794"/>
            <a:ext cx="4496876" cy="1001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4" idx="0"/>
          </p:cNvCxnSpPr>
          <p:nvPr/>
        </p:nvCxnSpPr>
        <p:spPr>
          <a:xfrm>
            <a:off x="2900593" y="4875794"/>
            <a:ext cx="3411484" cy="1001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4" idx="0"/>
          </p:cNvCxnSpPr>
          <p:nvPr/>
        </p:nvCxnSpPr>
        <p:spPr>
          <a:xfrm>
            <a:off x="4075246" y="4909147"/>
            <a:ext cx="2236831" cy="96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4" idx="0"/>
          </p:cNvCxnSpPr>
          <p:nvPr/>
        </p:nvCxnSpPr>
        <p:spPr>
          <a:xfrm>
            <a:off x="5308852" y="4909147"/>
            <a:ext cx="1003225" cy="96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83806" y="4224500"/>
            <a:ext cx="7211930" cy="20543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07721" y="4560890"/>
            <a:ext cx="1254019" cy="335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Others…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37" name="Straight Arrow Connector 36"/>
          <p:cNvCxnSpPr>
            <a:stCxn id="36" idx="2"/>
            <a:endCxn id="4" idx="0"/>
          </p:cNvCxnSpPr>
          <p:nvPr/>
        </p:nvCxnSpPr>
        <p:spPr>
          <a:xfrm flipH="1">
            <a:off x="6312077" y="4896111"/>
            <a:ext cx="722654" cy="980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5097" y="2940653"/>
            <a:ext cx="1806753" cy="4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newton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877891" y="1794333"/>
            <a:ext cx="988832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ocata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06660" y="1811750"/>
            <a:ext cx="725902" cy="3018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kilo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106891" y="1794333"/>
            <a:ext cx="1102546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windriver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47" name="Straight Arrow Connector 46"/>
          <p:cNvCxnSpPr>
            <a:stCxn id="43" idx="2"/>
            <a:endCxn id="41" idx="0"/>
          </p:cNvCxnSpPr>
          <p:nvPr/>
        </p:nvCxnSpPr>
        <p:spPr>
          <a:xfrm>
            <a:off x="1669611" y="2113619"/>
            <a:ext cx="1178863" cy="82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2"/>
            <a:endCxn id="41" idx="0"/>
          </p:cNvCxnSpPr>
          <p:nvPr/>
        </p:nvCxnSpPr>
        <p:spPr>
          <a:xfrm flipH="1">
            <a:off x="2848474" y="2129554"/>
            <a:ext cx="523833" cy="81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2"/>
            <a:endCxn id="41" idx="0"/>
          </p:cNvCxnSpPr>
          <p:nvPr/>
        </p:nvCxnSpPr>
        <p:spPr>
          <a:xfrm flipH="1">
            <a:off x="2848474" y="2129554"/>
            <a:ext cx="1809690" cy="81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9499" y="375197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4450" y="437575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136777" y="3014395"/>
            <a:ext cx="1275951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newton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136778" y="3863939"/>
            <a:ext cx="1249830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common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136777" y="4743507"/>
            <a:ext cx="173300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penstack_base</a:t>
            </a:r>
            <a:endParaRPr lang="en-US" dirty="0"/>
          </a:p>
        </p:txBody>
      </p:sp>
      <p:cxnSp>
        <p:nvCxnSpPr>
          <p:cNvPr id="39" name="Straight Connector 38"/>
          <p:cNvCxnSpPr>
            <a:stCxn id="48" idx="3"/>
            <a:endCxn id="34" idx="1"/>
          </p:cNvCxnSpPr>
          <p:nvPr/>
        </p:nvCxnSpPr>
        <p:spPr>
          <a:xfrm flipV="1">
            <a:off x="9528742" y="3197275"/>
            <a:ext cx="608035" cy="84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8" idx="3"/>
            <a:endCxn id="35" idx="1"/>
          </p:cNvCxnSpPr>
          <p:nvPr/>
        </p:nvCxnSpPr>
        <p:spPr>
          <a:xfrm>
            <a:off x="9528742" y="4043620"/>
            <a:ext cx="608036" cy="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8" idx="3"/>
            <a:endCxn id="38" idx="1"/>
          </p:cNvCxnSpPr>
          <p:nvPr/>
        </p:nvCxnSpPr>
        <p:spPr>
          <a:xfrm>
            <a:off x="9528742" y="4043620"/>
            <a:ext cx="608035" cy="88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-Right-Up Arrow 2"/>
          <p:cNvSpPr/>
          <p:nvPr/>
        </p:nvSpPr>
        <p:spPr>
          <a:xfrm rot="5400000">
            <a:off x="4986413" y="1183504"/>
            <a:ext cx="924955" cy="570075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489384" y="3805287"/>
            <a:ext cx="1039358" cy="4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4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178" y="1"/>
            <a:ext cx="10515600" cy="1015594"/>
          </a:xfrm>
        </p:spPr>
        <p:txBody>
          <a:bodyPr/>
          <a:lstStyle/>
          <a:p>
            <a:r>
              <a:rPr lang="en-US" dirty="0" smtClean="0"/>
              <a:t>How to clean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192" y="2900153"/>
            <a:ext cx="2695433" cy="3742998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Common </a:t>
            </a:r>
            <a:r>
              <a:rPr lang="en-US" dirty="0" smtClean="0"/>
              <a:t>library file</a:t>
            </a:r>
          </a:p>
          <a:p>
            <a:pPr>
              <a:buFontTx/>
              <a:buChar char="-"/>
            </a:pPr>
            <a:r>
              <a:rPr lang="en-US" dirty="0" smtClean="0"/>
              <a:t>Pub</a:t>
            </a:r>
          </a:p>
          <a:p>
            <a:pPr lvl="1">
              <a:buFontTx/>
              <a:buChar char="-"/>
            </a:pPr>
            <a:r>
              <a:rPr lang="en-US" dirty="0" smtClean="0"/>
              <a:t>database/</a:t>
            </a:r>
            <a:endParaRPr lang="en-US" dirty="0"/>
          </a:p>
          <a:p>
            <a:pPr lvl="2">
              <a:buFontTx/>
              <a:buChar char="-"/>
            </a:pPr>
            <a:r>
              <a:rPr lang="en-US" dirty="0"/>
              <a:t>models.py</a:t>
            </a:r>
          </a:p>
          <a:p>
            <a:pPr lvl="1">
              <a:buFontTx/>
              <a:buChar char="-"/>
            </a:pPr>
            <a:r>
              <a:rPr lang="en-US" dirty="0" err="1" smtClean="0"/>
              <a:t>msapi</a:t>
            </a:r>
            <a:r>
              <a:rPr lang="en-US" dirty="0" smtClean="0"/>
              <a:t>/</a:t>
            </a:r>
            <a:endParaRPr lang="en-US" dirty="0" smtClean="0"/>
          </a:p>
          <a:p>
            <a:pPr lvl="2">
              <a:buFontTx/>
              <a:buChar char="-"/>
            </a:pPr>
            <a:r>
              <a:rPr lang="en-US" dirty="0" smtClean="0"/>
              <a:t>extsys.py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exceptions.py</a:t>
            </a:r>
          </a:p>
          <a:p>
            <a:pPr>
              <a:buFontTx/>
              <a:buChar char="-"/>
            </a:pPr>
            <a:r>
              <a:rPr lang="en-US" dirty="0" err="1" smtClean="0"/>
              <a:t>utils</a:t>
            </a:r>
            <a:r>
              <a:rPr lang="en-US" dirty="0" smtClean="0"/>
              <a:t>/</a:t>
            </a:r>
          </a:p>
          <a:p>
            <a:pPr lvl="1">
              <a:buFontTx/>
              <a:buChar char="-"/>
            </a:pPr>
            <a:r>
              <a:rPr lang="en-US" dirty="0" smtClean="0"/>
              <a:t>enumutil.py</a:t>
            </a:r>
          </a:p>
          <a:p>
            <a:pPr lvl="1">
              <a:buFontTx/>
              <a:buChar char="-"/>
            </a:pPr>
            <a:r>
              <a:rPr lang="en-US" dirty="0" smtClean="0"/>
              <a:t>fileutil.py</a:t>
            </a:r>
          </a:p>
          <a:p>
            <a:pPr lvl="1">
              <a:buFontTx/>
              <a:buChar char="-"/>
            </a:pPr>
            <a:r>
              <a:rPr lang="en-US" dirty="0" smtClean="0"/>
              <a:t>idutil.py</a:t>
            </a:r>
          </a:p>
          <a:p>
            <a:pPr lvl="1">
              <a:buFontTx/>
              <a:buChar char="-"/>
            </a:pPr>
            <a:r>
              <a:rPr lang="en-US" dirty="0" smtClean="0"/>
              <a:t>share_lock.py</a:t>
            </a:r>
          </a:p>
          <a:p>
            <a:pPr lvl="1">
              <a:buFontTx/>
              <a:buChar char="-"/>
            </a:pPr>
            <a:r>
              <a:rPr lang="en-US" dirty="0"/>
              <a:t>s</a:t>
            </a:r>
            <a:r>
              <a:rPr lang="en-US" dirty="0" smtClean="0"/>
              <a:t>yscomm.py</a:t>
            </a:r>
          </a:p>
          <a:p>
            <a:pPr lvl="1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imeutil.py</a:t>
            </a:r>
          </a:p>
          <a:p>
            <a:pPr lvl="1">
              <a:buFontTx/>
              <a:buChar char="-"/>
            </a:pPr>
            <a:r>
              <a:rPr lang="en-US" dirty="0" smtClean="0"/>
              <a:t>toscautil.py</a:t>
            </a:r>
          </a:p>
          <a:p>
            <a:pPr lvl="1"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estcall.py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71689" y="968997"/>
            <a:ext cx="3167499" cy="5738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Openstack_base</a:t>
            </a:r>
            <a:r>
              <a:rPr lang="en-US" dirty="0" smtClean="0"/>
              <a:t> </a:t>
            </a:r>
            <a:r>
              <a:rPr lang="en-US" dirty="0" smtClean="0"/>
              <a:t>library file</a:t>
            </a:r>
          </a:p>
          <a:p>
            <a:pPr>
              <a:buFontTx/>
              <a:buChar char="-"/>
            </a:pPr>
            <a:r>
              <a:rPr lang="en-US" dirty="0" smtClean="0"/>
              <a:t>extensions</a:t>
            </a:r>
          </a:p>
          <a:p>
            <a:pPr lvl="1">
              <a:buFontTx/>
              <a:buChar char="-"/>
            </a:pPr>
            <a:r>
              <a:rPr lang="en-US" dirty="0" smtClean="0"/>
              <a:t>epacaps.py</a:t>
            </a:r>
          </a:p>
          <a:p>
            <a:pPr lvl="1">
              <a:buFontTx/>
              <a:buChar char="-"/>
            </a:pPr>
            <a:r>
              <a:rPr lang="en-US" dirty="0" smtClean="0"/>
              <a:t>extensions.py</a:t>
            </a:r>
          </a:p>
          <a:p>
            <a:pPr>
              <a:buFontTx/>
              <a:buChar char="-"/>
            </a:pPr>
            <a:r>
              <a:rPr lang="en-US" dirty="0" smtClean="0"/>
              <a:t>proxy</a:t>
            </a:r>
          </a:p>
          <a:p>
            <a:pPr lvl="1">
              <a:buFontTx/>
              <a:buChar char="-"/>
            </a:pPr>
            <a:r>
              <a:rPr lang="en-US" dirty="0" smtClean="0"/>
              <a:t>identityV3.py</a:t>
            </a:r>
          </a:p>
          <a:p>
            <a:pPr lvl="1">
              <a:buFontTx/>
              <a:buChar char="-"/>
            </a:pPr>
            <a:r>
              <a:rPr lang="en-US" dirty="0" smtClean="0"/>
              <a:t>services.py</a:t>
            </a:r>
          </a:p>
          <a:p>
            <a:pPr lvl="1">
              <a:buFontTx/>
              <a:buChar char="-"/>
            </a:pPr>
            <a:r>
              <a:rPr lang="en-US" dirty="0"/>
              <a:t>dnsaasdelegate.py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registration</a:t>
            </a:r>
          </a:p>
          <a:p>
            <a:pPr lvl="1">
              <a:buFontTx/>
              <a:buChar char="-"/>
            </a:pPr>
            <a:r>
              <a:rPr lang="en-US" dirty="0" smtClean="0"/>
              <a:t>registration.py</a:t>
            </a:r>
          </a:p>
          <a:p>
            <a:pPr>
              <a:buFontTx/>
              <a:buChar char="-"/>
            </a:pPr>
            <a:r>
              <a:rPr lang="en-US" dirty="0" smtClean="0"/>
              <a:t>swagger</a:t>
            </a:r>
          </a:p>
          <a:p>
            <a:pPr lvl="1">
              <a:buFontTx/>
              <a:buChar char="-"/>
            </a:pPr>
            <a:r>
              <a:rPr lang="en-US" dirty="0" err="1" smtClean="0"/>
              <a:t>multivim</a:t>
            </a:r>
            <a:r>
              <a:rPr lang="en-US" dirty="0" smtClean="0"/>
              <a:t>.*.</a:t>
            </a:r>
            <a:r>
              <a:rPr lang="en-US" dirty="0" err="1" smtClean="0"/>
              <a:t>swagger.json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altLang="zh-CN" dirty="0"/>
              <a:t>r</a:t>
            </a:r>
            <a:r>
              <a:rPr lang="en-US" dirty="0" smtClean="0"/>
              <a:t>equests</a:t>
            </a:r>
          </a:p>
          <a:p>
            <a:pPr lvl="1">
              <a:buFontTx/>
              <a:buChar char="-"/>
            </a:pPr>
            <a:r>
              <a:rPr lang="en-US" dirty="0" smtClean="0"/>
              <a:t>flavor.py</a:t>
            </a:r>
          </a:p>
          <a:p>
            <a:pPr lvl="1">
              <a:buFontTx/>
              <a:buChar char="-"/>
            </a:pPr>
            <a:r>
              <a:rPr lang="en-US" dirty="0" smtClean="0"/>
              <a:t>image.py</a:t>
            </a:r>
          </a:p>
          <a:p>
            <a:pPr lvl="1">
              <a:buFontTx/>
              <a:buChar char="-"/>
            </a:pPr>
            <a:r>
              <a:rPr lang="en-US" dirty="0" smtClean="0"/>
              <a:t>limits.py</a:t>
            </a:r>
          </a:p>
          <a:p>
            <a:pPr lvl="1">
              <a:buFontTx/>
              <a:buChar char="-"/>
            </a:pPr>
            <a:r>
              <a:rPr lang="en-US" dirty="0" smtClean="0"/>
              <a:t>server.py</a:t>
            </a:r>
          </a:p>
          <a:p>
            <a:pPr lvl="1">
              <a:buFontTx/>
              <a:buChar char="-"/>
            </a:pPr>
            <a:r>
              <a:rPr lang="en-US" dirty="0" smtClean="0"/>
              <a:t>tenants.py</a:t>
            </a:r>
          </a:p>
          <a:p>
            <a:pPr lvl="1">
              <a:buFontTx/>
              <a:buChar char="-"/>
            </a:pPr>
            <a:r>
              <a:rPr lang="en-US" dirty="0" smtClean="0"/>
              <a:t>volume.py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hosts.py</a:t>
            </a:r>
          </a:p>
          <a:p>
            <a:pPr lvl="1">
              <a:buFontTx/>
              <a:buChar char="-"/>
            </a:pPr>
            <a:r>
              <a:rPr lang="en-US" dirty="0" smtClean="0"/>
              <a:t>network.py</a:t>
            </a:r>
          </a:p>
          <a:p>
            <a:pPr lvl="1">
              <a:buFontTx/>
              <a:buChar char="-"/>
            </a:pPr>
            <a:r>
              <a:rPr lang="en-US" dirty="0" smtClean="0"/>
              <a:t>subnet.py</a:t>
            </a:r>
          </a:p>
          <a:p>
            <a:pPr lvl="1">
              <a:buFontTx/>
              <a:buChar char="-"/>
            </a:pPr>
            <a:r>
              <a:rPr lang="en-US" dirty="0" smtClean="0"/>
              <a:t>util.py</a:t>
            </a:r>
          </a:p>
          <a:p>
            <a:pPr lvl="1">
              <a:buFontTx/>
              <a:buChar char="-"/>
            </a:pPr>
            <a:r>
              <a:rPr lang="en-US" dirty="0" smtClean="0"/>
              <a:t>vport.py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2615" y="4218245"/>
            <a:ext cx="2729694" cy="243668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Newton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</a:p>
          <a:p>
            <a:pPr>
              <a:buFontTx/>
              <a:buChar char="-"/>
            </a:pPr>
            <a:r>
              <a:rPr lang="en-US" dirty="0" smtClean="0"/>
              <a:t>pub</a:t>
            </a:r>
          </a:p>
          <a:p>
            <a:pPr lvl="1">
              <a:buFontTx/>
              <a:buChar char="-"/>
            </a:pPr>
            <a:r>
              <a:rPr lang="en-US" dirty="0" err="1" smtClean="0"/>
              <a:t>config</a:t>
            </a:r>
            <a:endParaRPr lang="en-US" dirty="0" smtClean="0"/>
          </a:p>
          <a:p>
            <a:pPr lvl="2">
              <a:buFontTx/>
              <a:buChar char="-"/>
            </a:pPr>
            <a:r>
              <a:rPr lang="en-US" dirty="0" smtClean="0"/>
              <a:t>config.py</a:t>
            </a:r>
          </a:p>
          <a:p>
            <a:pPr>
              <a:buFontTx/>
              <a:buChar char="-"/>
            </a:pPr>
            <a:r>
              <a:rPr lang="en-US" dirty="0" smtClean="0"/>
              <a:t>swagger</a:t>
            </a:r>
          </a:p>
          <a:p>
            <a:pPr lvl="1">
              <a:buFontTx/>
              <a:buChar char="-"/>
            </a:pPr>
            <a:r>
              <a:rPr lang="en-US" dirty="0" smtClean="0"/>
              <a:t>urls.py</a:t>
            </a:r>
          </a:p>
          <a:p>
            <a:pPr lvl="1">
              <a:buFontTx/>
              <a:buChar char="-"/>
            </a:pPr>
            <a:r>
              <a:rPr lang="en-US" dirty="0" smtClean="0"/>
              <a:t>views.py</a:t>
            </a:r>
          </a:p>
          <a:p>
            <a:pPr>
              <a:buFontTx/>
              <a:buChar char="-"/>
            </a:pPr>
            <a:r>
              <a:rPr lang="en-US" dirty="0" smtClean="0"/>
              <a:t>registration</a:t>
            </a:r>
          </a:p>
          <a:p>
            <a:pPr lvl="1">
              <a:buFontTx/>
              <a:buChar char="-"/>
            </a:pPr>
            <a:r>
              <a:rPr lang="en-US" dirty="0" smtClean="0"/>
              <a:t>registration.py(inherit from openstack_base)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2279" y="1265993"/>
            <a:ext cx="3114990" cy="5936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Old Newton Folder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160214">
            <a:off x="3092950" y="2396326"/>
            <a:ext cx="1451207" cy="50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1161732" y="2643172"/>
            <a:ext cx="1471749" cy="50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203406" y="1200178"/>
            <a:ext cx="3905842" cy="50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3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26" y="4290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Step2</a:t>
            </a:r>
            <a:r>
              <a:rPr lang="en-US" altLang="zh-CN" dirty="0" smtClean="0"/>
              <a:t>: delete kilo and newton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118840" y="3177347"/>
            <a:ext cx="1480782" cy="476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ommon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52070" y="1874269"/>
            <a:ext cx="991353" cy="3018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newton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37841" y="3177347"/>
            <a:ext cx="1806753" cy="4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penstack_base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127984" y="1874269"/>
            <a:ext cx="988832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ocata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99404" y="1874268"/>
            <a:ext cx="725902" cy="3018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kilo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304733" y="1874269"/>
            <a:ext cx="1102546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windriver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79" name="Straight Arrow Connector 78"/>
          <p:cNvCxnSpPr>
            <a:stCxn id="77" idx="2"/>
            <a:endCxn id="75" idx="0"/>
          </p:cNvCxnSpPr>
          <p:nvPr/>
        </p:nvCxnSpPr>
        <p:spPr>
          <a:xfrm>
            <a:off x="1362355" y="2176137"/>
            <a:ext cx="1178863" cy="100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2"/>
            <a:endCxn id="75" idx="0"/>
          </p:cNvCxnSpPr>
          <p:nvPr/>
        </p:nvCxnSpPr>
        <p:spPr>
          <a:xfrm>
            <a:off x="2447747" y="2176137"/>
            <a:ext cx="93471" cy="100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  <a:endCxn id="75" idx="0"/>
          </p:cNvCxnSpPr>
          <p:nvPr/>
        </p:nvCxnSpPr>
        <p:spPr>
          <a:xfrm flipH="1">
            <a:off x="2541218" y="2209490"/>
            <a:ext cx="1081182" cy="96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2"/>
            <a:endCxn id="75" idx="0"/>
          </p:cNvCxnSpPr>
          <p:nvPr/>
        </p:nvCxnSpPr>
        <p:spPr>
          <a:xfrm flipH="1">
            <a:off x="2541218" y="2209490"/>
            <a:ext cx="2314788" cy="96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2"/>
            <a:endCxn id="73" idx="0"/>
          </p:cNvCxnSpPr>
          <p:nvPr/>
        </p:nvCxnSpPr>
        <p:spPr>
          <a:xfrm>
            <a:off x="1362355" y="2176137"/>
            <a:ext cx="4496876" cy="1001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2"/>
            <a:endCxn id="73" idx="0"/>
          </p:cNvCxnSpPr>
          <p:nvPr/>
        </p:nvCxnSpPr>
        <p:spPr>
          <a:xfrm>
            <a:off x="2447747" y="2176137"/>
            <a:ext cx="3411484" cy="1001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2"/>
            <a:endCxn id="73" idx="0"/>
          </p:cNvCxnSpPr>
          <p:nvPr/>
        </p:nvCxnSpPr>
        <p:spPr>
          <a:xfrm>
            <a:off x="3622400" y="2209490"/>
            <a:ext cx="2236831" cy="96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2"/>
            <a:endCxn id="73" idx="0"/>
          </p:cNvCxnSpPr>
          <p:nvPr/>
        </p:nvCxnSpPr>
        <p:spPr>
          <a:xfrm>
            <a:off x="4856006" y="2209490"/>
            <a:ext cx="1003225" cy="96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954875" y="1861233"/>
            <a:ext cx="1254019" cy="335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Others…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88" name="Straight Arrow Connector 87"/>
          <p:cNvCxnSpPr>
            <a:stCxn id="87" idx="2"/>
            <a:endCxn id="73" idx="0"/>
          </p:cNvCxnSpPr>
          <p:nvPr/>
        </p:nvCxnSpPr>
        <p:spPr>
          <a:xfrm flipH="1">
            <a:off x="5859231" y="2196454"/>
            <a:ext cx="722654" cy="980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244281" y="6155678"/>
            <a:ext cx="1480782" cy="476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ommon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625435" y="6155678"/>
            <a:ext cx="1806753" cy="4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penstack_base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635112" y="4852600"/>
            <a:ext cx="988832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ocata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811861" y="4852600"/>
            <a:ext cx="1102546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windriver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97" name="Straight Arrow Connector 96"/>
          <p:cNvCxnSpPr>
            <a:stCxn id="92" idx="2"/>
            <a:endCxn id="91" idx="0"/>
          </p:cNvCxnSpPr>
          <p:nvPr/>
        </p:nvCxnSpPr>
        <p:spPr>
          <a:xfrm>
            <a:off x="7129528" y="5187821"/>
            <a:ext cx="399284" cy="96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4" idx="2"/>
            <a:endCxn id="91" idx="0"/>
          </p:cNvCxnSpPr>
          <p:nvPr/>
        </p:nvCxnSpPr>
        <p:spPr>
          <a:xfrm flipH="1">
            <a:off x="7528812" y="5187821"/>
            <a:ext cx="834322" cy="96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2" idx="2"/>
            <a:endCxn id="89" idx="0"/>
          </p:cNvCxnSpPr>
          <p:nvPr/>
        </p:nvCxnSpPr>
        <p:spPr>
          <a:xfrm>
            <a:off x="7129528" y="5187821"/>
            <a:ext cx="2855144" cy="96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4" idx="2"/>
            <a:endCxn id="89" idx="0"/>
          </p:cNvCxnSpPr>
          <p:nvPr/>
        </p:nvCxnSpPr>
        <p:spPr>
          <a:xfrm>
            <a:off x="8363134" y="5187821"/>
            <a:ext cx="1621538" cy="96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462003" y="4839564"/>
            <a:ext cx="1254019" cy="335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Others…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04" name="Straight Arrow Connector 103"/>
          <p:cNvCxnSpPr>
            <a:stCxn id="103" idx="2"/>
            <a:endCxn id="89" idx="0"/>
          </p:cNvCxnSpPr>
          <p:nvPr/>
        </p:nvCxnSpPr>
        <p:spPr>
          <a:xfrm flipH="1">
            <a:off x="9984672" y="5174785"/>
            <a:ext cx="104341" cy="980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" name="Right Arrow 104"/>
          <p:cNvSpPr/>
          <p:nvPr/>
        </p:nvSpPr>
        <p:spPr>
          <a:xfrm rot="2568481">
            <a:off x="4445292" y="4469224"/>
            <a:ext cx="1494408" cy="551485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835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Start ONAP</a:t>
            </a:r>
          </a:p>
          <a:p>
            <a:pPr marL="0" indent="0">
              <a:buNone/>
            </a:pPr>
            <a:r>
              <a:rPr lang="en-US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</a:t>
            </a: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# git clone </a:t>
            </a: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2"/>
              </a:rPr>
              <a:t>https</a:t>
            </a:r>
            <a:r>
              <a:rPr lang="en-US" sz="1200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2"/>
              </a:rPr>
              <a:t>://</a:t>
            </a: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2"/>
              </a:rPr>
              <a:t>github.intel.com/haibinhu/openstack.git</a:t>
            </a: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-b </a:t>
            </a:r>
            <a:r>
              <a:rPr lang="en-US" sz="1200" i="1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clearup</a:t>
            </a:r>
            <a:endParaRPr lang="en-US" sz="1200" i="1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0" indent="0">
              <a:buNone/>
            </a:pP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   # cd </a:t>
            </a:r>
            <a:r>
              <a:rPr lang="en-US" sz="1200" i="1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clearup</a:t>
            </a: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/</a:t>
            </a:r>
            <a:r>
              <a:rPr lang="en-US" sz="1200" i="1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ocata</a:t>
            </a: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/vagrant; vagrant up;</a:t>
            </a:r>
          </a:p>
          <a:p>
            <a:pPr marL="0" indent="0">
              <a:buNone/>
            </a:pPr>
            <a:r>
              <a:rPr lang="en-US" sz="1200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  # vagrant </a:t>
            </a:r>
            <a:r>
              <a:rPr lang="en-US" sz="1200" i="1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ssh</a:t>
            </a: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1200" i="1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onap</a:t>
            </a:r>
            <a:endParaRPr lang="en-US" sz="1200" i="1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0" indent="0">
              <a:buNone/>
            </a:pP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   # cd /openstack/</a:t>
            </a:r>
            <a:r>
              <a:rPr lang="en-US" sz="1200" i="1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ocata</a:t>
            </a: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/vagrant/test; </a:t>
            </a:r>
            <a:r>
              <a:rPr lang="en-US" sz="1200" i="1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sh</a:t>
            </a: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test-demo.sh</a:t>
            </a:r>
          </a:p>
          <a:p>
            <a:r>
              <a:rPr lang="en-US" sz="24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Create /Get / Delete  network</a:t>
            </a:r>
            <a:endParaRPr lang="en-US" sz="24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16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</a:t>
            </a:r>
            <a:r>
              <a:rPr lang="en-US" sz="1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MEP=http</a:t>
            </a:r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://172.16.77.40:9006/api/multicloud-ocata/v0/openstack-hudson-dc_RegionOne</a:t>
            </a:r>
          </a:p>
          <a:p>
            <a:pPr marL="0" indent="0">
              <a:buNone/>
            </a:pP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  </a:t>
            </a:r>
            <a:r>
              <a:rPr lang="en-US" sz="1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TOKEN</a:t>
            </a:r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=$(curl -v -s -H "Content-Type: application/</a:t>
            </a:r>
            <a:r>
              <a:rPr lang="en-US" sz="1200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json</a:t>
            </a:r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" -X POST -d '{ }' </a:t>
            </a:r>
            <a:r>
              <a:rPr lang="en-US" sz="1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1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            $MEP/identity/v3/</a:t>
            </a:r>
            <a:r>
              <a:rPr lang="en-US" sz="1200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auth</a:t>
            </a:r>
            <a:r>
              <a:rPr lang="en-US" sz="1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/tokens </a:t>
            </a:r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2&gt;&amp;1 | grep X-Subject-Token | </a:t>
            </a:r>
            <a:r>
              <a:rPr lang="en-US" sz="1200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sed</a:t>
            </a:r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"s/^.*: //")</a:t>
            </a:r>
          </a:p>
          <a:p>
            <a:pPr marL="0" indent="0">
              <a:buNone/>
            </a:pP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   </a:t>
            </a:r>
            <a:r>
              <a:rPr lang="en-US" sz="1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NETWORK_ID</a:t>
            </a:r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=$(curl -v -s -H "Content-Type: application/</a:t>
            </a:r>
            <a:r>
              <a:rPr lang="en-US" sz="1200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json</a:t>
            </a:r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" -H "X-</a:t>
            </a:r>
            <a:r>
              <a:rPr lang="en-US" sz="1200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Auth</a:t>
            </a:r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-Token: $TOKEN" -X </a:t>
            </a:r>
            <a:r>
              <a:rPr lang="en-US" sz="1200" dirty="0">
                <a:solidFill>
                  <a:srgbClr val="FF00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POST</a:t>
            </a:r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-d '{"network":{ "name": "testnetwork1</a:t>
            </a:r>
            <a:r>
              <a:rPr lang="en-US" sz="1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"}}‘ \</a:t>
            </a:r>
          </a:p>
          <a:p>
            <a:pPr marL="0" indent="0">
              <a:buNone/>
            </a:pPr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1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            $MEP/network/v2.0/networks </a:t>
            </a:r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2&gt;/dev/null | python -</a:t>
            </a:r>
            <a:r>
              <a:rPr lang="en-US" sz="1200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mjson.tool</a:t>
            </a:r>
            <a:r>
              <a:rPr lang="en-US" sz="1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| grep '"id"' | cut -f4 -d'"')</a:t>
            </a:r>
          </a:p>
          <a:p>
            <a:pPr marL="0" indent="0">
              <a:buNone/>
            </a:pP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   # curl </a:t>
            </a:r>
            <a:r>
              <a:rPr lang="en-US" sz="1200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-v -s  -H "Content-Type: application/</a:t>
            </a:r>
            <a:r>
              <a:rPr lang="en-US" sz="1200" i="1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json</a:t>
            </a:r>
            <a:r>
              <a:rPr lang="en-US" sz="1200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" -H "X-</a:t>
            </a:r>
            <a:r>
              <a:rPr lang="en-US" sz="1200" i="1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Auth</a:t>
            </a:r>
            <a:r>
              <a:rPr lang="en-US" sz="1200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-Token: $TOKEN" -X </a:t>
            </a:r>
            <a:r>
              <a:rPr lang="en-US" sz="1200" i="1" dirty="0" smtClean="0">
                <a:solidFill>
                  <a:srgbClr val="FF00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GET</a:t>
            </a: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$MEP/network/v2.0/networks</a:t>
            </a:r>
            <a:r>
              <a:rPr lang="en-US" sz="1200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/$NETWORK_ID</a:t>
            </a:r>
          </a:p>
          <a:p>
            <a:pPr marL="0" indent="0">
              <a:buNone/>
            </a:pP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      # curl </a:t>
            </a:r>
            <a:r>
              <a:rPr lang="en-US" sz="1200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-v -s  -H "Content-Type: application/</a:t>
            </a:r>
            <a:r>
              <a:rPr lang="en-US" sz="1200" i="1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json</a:t>
            </a:r>
            <a:r>
              <a:rPr lang="en-US" sz="1200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" -H "X-</a:t>
            </a:r>
            <a:r>
              <a:rPr lang="en-US" sz="1200" i="1" dirty="0" err="1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Auth</a:t>
            </a:r>
            <a:r>
              <a:rPr lang="en-US" sz="1200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-Token: $TOKEN" -X </a:t>
            </a:r>
            <a:r>
              <a:rPr lang="en-US" sz="1200" i="1" dirty="0">
                <a:solidFill>
                  <a:srgbClr val="FF00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DELETE</a:t>
            </a:r>
            <a:r>
              <a:rPr lang="en-US" sz="1200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1200" i="1" dirty="0" smtClean="0">
                <a:solidFill>
                  <a:srgbClr val="FF00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1200" i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$MEP/network/v2.0/networks</a:t>
            </a:r>
            <a:r>
              <a:rPr lang="en-US" sz="1200" i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/$NETWORK_ID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9906" y="2107226"/>
            <a:ext cx="1806753" cy="4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newton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1343" y="960906"/>
            <a:ext cx="988832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ocata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50112" y="978323"/>
            <a:ext cx="725902" cy="3018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50343" y="960906"/>
            <a:ext cx="1102546" cy="335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windriver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7513063" y="1280192"/>
            <a:ext cx="630220" cy="82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4" idx="0"/>
          </p:cNvCxnSpPr>
          <p:nvPr/>
        </p:nvCxnSpPr>
        <p:spPr>
          <a:xfrm flipH="1">
            <a:off x="8143283" y="1296127"/>
            <a:ext cx="1072476" cy="81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4" idx="0"/>
          </p:cNvCxnSpPr>
          <p:nvPr/>
        </p:nvCxnSpPr>
        <p:spPr>
          <a:xfrm flipH="1">
            <a:off x="8143283" y="1296127"/>
            <a:ext cx="2358333" cy="81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371149" y="2105496"/>
            <a:ext cx="1806753" cy="4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Openstack_base</a:t>
            </a:r>
            <a:endParaRPr lang="en-US" dirty="0"/>
          </a:p>
        </p:txBody>
      </p:sp>
      <p:cxnSp>
        <p:nvCxnSpPr>
          <p:cNvPr id="17" name="Curved Connector 16"/>
          <p:cNvCxnSpPr>
            <a:stCxn id="4" idx="2"/>
            <a:endCxn id="14" idx="2"/>
          </p:cNvCxnSpPr>
          <p:nvPr/>
        </p:nvCxnSpPr>
        <p:spPr>
          <a:xfrm rot="5400000" flipH="1" flipV="1">
            <a:off x="9208039" y="1517405"/>
            <a:ext cx="1730" cy="2131243"/>
          </a:xfrm>
          <a:prstGeom prst="curvedConnector3">
            <a:avLst>
              <a:gd name="adj1" fmla="val -13213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32696" y="2853562"/>
            <a:ext cx="176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service.py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7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324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Intel Clear</vt:lpstr>
      <vt:lpstr>Office Theme</vt:lpstr>
      <vt:lpstr>Multi-cloud clean up proposal</vt:lpstr>
      <vt:lpstr>Step1: newton split 3 part</vt:lpstr>
      <vt:lpstr>How to clean up</vt:lpstr>
      <vt:lpstr>Step2: delete kilo and newton</vt:lpstr>
      <vt:lpstr>Demo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Multi-cloud clean up proposal</dc:title>
  <dc:creator>Huang, Haibin</dc:creator>
  <cp:keywords>CTPClassification=CTP_PUBLIC:VisualMarkings=</cp:keywords>
  <cp:lastModifiedBy>Huang, Haibin</cp:lastModifiedBy>
  <cp:revision>48</cp:revision>
  <dcterms:created xsi:type="dcterms:W3CDTF">2017-12-26T07:08:36Z</dcterms:created>
  <dcterms:modified xsi:type="dcterms:W3CDTF">2017-12-28T05:52:21Z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769724ae-f528-4856-b7fd-043b51a8f299</vt:lpwstr>
  </property>
  <property fmtid="{D5CDD505-2E9C-101B-9397-08002B2CF9AE}" pid="3" name="CTP_TimeStamp">
    <vt:lpwstr>2017-12-28 05:52:21Z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