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0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54" autoAdjust="0"/>
  </p:normalViewPr>
  <p:slideViewPr>
    <p:cSldViewPr snapToGrid="0">
      <p:cViewPr varScale="1">
        <p:scale>
          <a:sx n="163" d="100"/>
          <a:sy n="163" d="100"/>
        </p:scale>
        <p:origin x="174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0F6B-311C-4225-B9B7-8F85E553D9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iki.onap.org/display/DW/Persistence+of+HPA+related+information+in+AA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ap.org/display/DW/OOF+-+MultiCloud+interaction+in+R2" TargetMode="External"/><Relationship Id="rId2" Type="http://schemas.openxmlformats.org/officeDocument/2006/relationships/hyperlink" Target="https://wiki.onap.org/display/DW/Persistence+of+HPA+related+information+in+AA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VF-C HPA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91497"/>
            <a:ext cx="9144000" cy="529046"/>
          </a:xfrm>
        </p:spPr>
        <p:txBody>
          <a:bodyPr/>
          <a:lstStyle/>
          <a:p>
            <a:pPr algn="r"/>
            <a:r>
              <a:rPr lang="en-US" altLang="zh-CN" dirty="0" smtClean="0"/>
              <a:t>Haibin </a:t>
            </a:r>
            <a:r>
              <a:rPr lang="en-US" altLang="zh-CN" dirty="0"/>
              <a:t>H</a:t>
            </a:r>
            <a:r>
              <a:rPr lang="en-US" altLang="zh-CN" dirty="0" smtClean="0"/>
              <a:t>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7732" b="2428"/>
          <a:stretch/>
        </p:blipFill>
        <p:spPr>
          <a:xfrm>
            <a:off x="585646" y="1273907"/>
            <a:ext cx="9011645" cy="5421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3392" y="2596615"/>
            <a:ext cx="22117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VF-C </a:t>
            </a:r>
            <a:r>
              <a:rPr lang="en-US" sz="1400" dirty="0" smtClean="0"/>
              <a:t>find flavor according to some condition.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CPU&gt;=4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SGX=true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56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VM with HPA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06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fontAlgn="ctr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Create and Set Aggregate</a:t>
            </a:r>
            <a:endParaRPr lang="en-US" b="1" dirty="0"/>
          </a:p>
          <a:p>
            <a:pPr marL="0" indent="0" fontAlgn="ctr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i="1" dirty="0"/>
              <a:t># nova aggregate-create </a:t>
            </a:r>
            <a:r>
              <a:rPr lang="en-US" i="1" dirty="0" err="1"/>
              <a:t>hm-agg</a:t>
            </a:r>
            <a:r>
              <a:rPr lang="en-US" i="1" dirty="0"/>
              <a:t> </a:t>
            </a:r>
            <a:r>
              <a:rPr lang="en-US" i="1" dirty="0" err="1"/>
              <a:t>hm-az</a:t>
            </a:r>
            <a:endParaRPr lang="en-US" dirty="0"/>
          </a:p>
          <a:p>
            <a:pPr marL="0" indent="0" fontAlgn="ctr">
              <a:spcBef>
                <a:spcPts val="0"/>
              </a:spcBef>
              <a:buNone/>
            </a:pPr>
            <a:r>
              <a:rPr lang="en-US" i="1" dirty="0" smtClean="0"/>
              <a:t>        # </a:t>
            </a:r>
            <a:r>
              <a:rPr lang="en-US" i="1" dirty="0"/>
              <a:t>nova aggregate-set-metadata </a:t>
            </a:r>
            <a:r>
              <a:rPr lang="en-US" i="1" dirty="0" err="1"/>
              <a:t>hm-agg</a:t>
            </a:r>
            <a:r>
              <a:rPr lang="en-US" i="1" dirty="0"/>
              <a:t> </a:t>
            </a:r>
            <a:r>
              <a:rPr lang="en-US" i="1" dirty="0" smtClean="0"/>
              <a:t>HW=high-memory</a:t>
            </a:r>
            <a:endParaRPr lang="en-US" dirty="0"/>
          </a:p>
          <a:p>
            <a:pPr fontAlgn="ctr">
              <a:spcBef>
                <a:spcPts val="1200"/>
              </a:spcBef>
              <a:spcAft>
                <a:spcPts val="1200"/>
              </a:spcAft>
            </a:pPr>
            <a:r>
              <a:rPr lang="en-US" sz="2700" dirty="0"/>
              <a:t> </a:t>
            </a:r>
            <a:r>
              <a:rPr lang="en-US" sz="2700" b="1" dirty="0"/>
              <a:t>Add Node to Host Aggregate</a:t>
            </a:r>
            <a:r>
              <a:rPr lang="zh-CN" altLang="en-US" sz="2700" b="1" dirty="0"/>
              <a:t>。</a:t>
            </a:r>
            <a:endParaRPr lang="en-US" sz="2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/>
              <a:t># nova aggregate-add-host </a:t>
            </a:r>
            <a:r>
              <a:rPr lang="en-US" i="1" dirty="0" err="1"/>
              <a:t>hm-agg</a:t>
            </a:r>
            <a:r>
              <a:rPr lang="en-US" i="1" dirty="0"/>
              <a:t> compute-1   # compute-1 is host </a:t>
            </a:r>
            <a:r>
              <a:rPr lang="en-US" i="1" dirty="0" smtClean="0"/>
              <a:t>name</a:t>
            </a:r>
            <a:r>
              <a:rPr lang="en-US" dirty="0"/>
              <a:t> </a:t>
            </a:r>
          </a:p>
          <a:p>
            <a:pPr font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 smtClean="0"/>
              <a:t>Cr</a:t>
            </a:r>
            <a:r>
              <a:rPr lang="en-US" altLang="zh-CN" sz="2700" b="1" dirty="0"/>
              <a:t>eate and Set </a:t>
            </a:r>
            <a:r>
              <a:rPr lang="en-US" sz="2700" b="1" dirty="0"/>
              <a:t>flavor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        # </a:t>
            </a:r>
            <a:r>
              <a:rPr lang="en-US" i="1" dirty="0"/>
              <a:t>nova flavor create </a:t>
            </a:r>
            <a:r>
              <a:rPr lang="en-US" i="1" dirty="0" err="1"/>
              <a:t>hm</a:t>
            </a:r>
            <a:r>
              <a:rPr lang="en-US" i="1" dirty="0"/>
              <a:t>-test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        # </a:t>
            </a:r>
            <a:r>
              <a:rPr lang="en-US" i="1" dirty="0"/>
              <a:t>nova flavor-key </a:t>
            </a:r>
            <a:r>
              <a:rPr lang="en-US" i="1" dirty="0" err="1"/>
              <a:t>hm</a:t>
            </a:r>
            <a:r>
              <a:rPr lang="en-US" i="1" dirty="0"/>
              <a:t>-test set </a:t>
            </a:r>
            <a:r>
              <a:rPr lang="en-US" i="1" dirty="0" smtClean="0"/>
              <a:t>HW=high-memory</a:t>
            </a:r>
            <a:endParaRPr lang="en-US" dirty="0"/>
          </a:p>
          <a:p>
            <a:pPr font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 smtClean="0"/>
              <a:t>Create VM</a:t>
            </a:r>
            <a:endParaRPr lang="zh-CN" alt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        </a:t>
            </a:r>
            <a:r>
              <a:rPr lang="en-US" i="1" dirty="0" smtClean="0"/>
              <a:t># </a:t>
            </a:r>
            <a:r>
              <a:rPr lang="en-US" i="1" dirty="0"/>
              <a:t>openstack image </a:t>
            </a:r>
            <a:r>
              <a:rPr lang="en-US" i="1" dirty="0" smtClean="0"/>
              <a:t>list</a:t>
            </a: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    # </a:t>
            </a:r>
            <a:r>
              <a:rPr lang="en-US" i="1" dirty="0"/>
              <a:t>nova boot </a:t>
            </a:r>
            <a:r>
              <a:rPr lang="en-US" i="1" dirty="0" err="1"/>
              <a:t>hm-vm</a:t>
            </a:r>
            <a:r>
              <a:rPr lang="en-US" i="1" dirty="0"/>
              <a:t> --image &lt;image-id&gt; --flavor </a:t>
            </a:r>
            <a:r>
              <a:rPr lang="en-US" i="1" dirty="0" err="1"/>
              <a:t>hm</a:t>
            </a:r>
            <a:r>
              <a:rPr lang="en-US" i="1" dirty="0"/>
              <a:t>-test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Fla</a:t>
            </a:r>
            <a:r>
              <a:rPr lang="en-US" altLang="zh-CN" dirty="0" smtClean="0"/>
              <a:t>vor </a:t>
            </a:r>
            <a:r>
              <a:rPr lang="en-US" altLang="zh-CN" dirty="0" smtClean="0">
                <a:sym typeface="Wingdings" panose="05000000000000000000" pitchFamily="2" charset="2"/>
              </a:rPr>
              <a:t> Flavor-key  Get aggregate by comparing Flavor-key and metadata  Get Host  Create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6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HPA related information in AAI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30538" y="580350"/>
            <a:ext cx="563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1026" name="Picture 2" descr="https://documents.lucidchart.com/documents/93790b41-2b72-453b-990c-92cde8f95eca/pages/0_0?a=5130&amp;x=-1406&amp;y=107&amp;w=2772&amp;h=1172&amp;store=1&amp;accept=image%2F*&amp;auth=LCA%2032cce1aa6a410f44ab95500d59b337f4566a79de-ts%3D151746968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t="4442" r="4561" b="4742"/>
          <a:stretch/>
        </p:blipFill>
        <p:spPr bwMode="auto">
          <a:xfrm>
            <a:off x="93788" y="1538631"/>
            <a:ext cx="12004431" cy="50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78" y="1"/>
            <a:ext cx="10515600" cy="1015594"/>
          </a:xfrm>
        </p:spPr>
        <p:txBody>
          <a:bodyPr/>
          <a:lstStyle/>
          <a:p>
            <a:r>
              <a:rPr lang="en-US" dirty="0" smtClean="0"/>
              <a:t>How to OOF Calculate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2" y="1111800"/>
            <a:ext cx="11850344" cy="57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Transition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7428" r="2411" b="5958"/>
          <a:stretch/>
        </p:blipFill>
        <p:spPr>
          <a:xfrm>
            <a:off x="585647" y="1359764"/>
            <a:ext cx="10369568" cy="50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HPA related information in </a:t>
            </a:r>
            <a:r>
              <a:rPr lang="en-US" dirty="0" smtClean="0">
                <a:hlinkClick r:id="rId2"/>
              </a:rPr>
              <a:t>AAI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OOF – </a:t>
            </a:r>
            <a:r>
              <a:rPr lang="en-US" dirty="0" err="1" smtClean="0">
                <a:hlinkClick r:id="rId3"/>
              </a:rPr>
              <a:t>MultiCloud</a:t>
            </a:r>
            <a:r>
              <a:rPr lang="en-US" dirty="0" smtClean="0">
                <a:hlinkClick r:id="rId3"/>
              </a:rPr>
              <a:t> interaction in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8" y="2472599"/>
            <a:ext cx="10515600" cy="2282281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65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Theme</vt:lpstr>
      <vt:lpstr>VF-C HPA Proposal</vt:lpstr>
      <vt:lpstr>Overall design</vt:lpstr>
      <vt:lpstr>Create VM with HPA feature</vt:lpstr>
      <vt:lpstr>HPA related information in AAI</vt:lpstr>
      <vt:lpstr>How to OOF Calculate</vt:lpstr>
      <vt:lpstr>Transition design</vt:lpstr>
      <vt:lpstr>Reference</vt:lpstr>
      <vt:lpstr>Q&amp;A  Thank you!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Multi-cloud clean up proposal</dc:title>
  <dc:creator>Huang, Haibin</dc:creator>
  <cp:keywords>CTPClassification=CTP_PUBLIC:VisualMarkings=, CTPClassification=CTP_NT</cp:keywords>
  <cp:lastModifiedBy>Huang, Haibin</cp:lastModifiedBy>
  <cp:revision>119</cp:revision>
  <dcterms:created xsi:type="dcterms:W3CDTF">2017-12-26T07:08:36Z</dcterms:created>
  <dcterms:modified xsi:type="dcterms:W3CDTF">2018-03-01T03:23:05Z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769724ae-f528-4856-b7fd-043b51a8f299</vt:lpwstr>
  </property>
  <property fmtid="{D5CDD505-2E9C-101B-9397-08002B2CF9AE}" pid="3" name="CTP_TimeStamp">
    <vt:lpwstr>2018-03-01 03:23:05Z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