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129-7A4F-4FFF-8F18-C65B4F5EF4D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751D-2DFC-4C11-A007-F73A8079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3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129-7A4F-4FFF-8F18-C65B4F5EF4D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751D-2DFC-4C11-A007-F73A8079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3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129-7A4F-4FFF-8F18-C65B4F5EF4D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751D-2DFC-4C11-A007-F73A8079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8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129-7A4F-4FFF-8F18-C65B4F5EF4D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751D-2DFC-4C11-A007-F73A8079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8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129-7A4F-4FFF-8F18-C65B4F5EF4D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751D-2DFC-4C11-A007-F73A8079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5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129-7A4F-4FFF-8F18-C65B4F5EF4D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751D-2DFC-4C11-A007-F73A8079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4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129-7A4F-4FFF-8F18-C65B4F5EF4D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751D-2DFC-4C11-A007-F73A8079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6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129-7A4F-4FFF-8F18-C65B4F5EF4D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751D-2DFC-4C11-A007-F73A8079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129-7A4F-4FFF-8F18-C65B4F5EF4D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751D-2DFC-4C11-A007-F73A8079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129-7A4F-4FFF-8F18-C65B4F5EF4D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751D-2DFC-4C11-A007-F73A8079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0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129-7A4F-4FFF-8F18-C65B4F5EF4D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751D-2DFC-4C11-A007-F73A8079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4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A129-7A4F-4FFF-8F18-C65B4F5EF4D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751D-2DFC-4C11-A007-F73A8079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nsolas" pitchFamily="49" charset="0"/>
                <a:cs typeface="Consolas" pitchFamily="49" charset="0"/>
              </a:rPr>
              <a:t>if curious: then learn</a:t>
            </a: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fun with engineering and technology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73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Noble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Gordon</dc:creator>
  <cp:lastModifiedBy>Neal Gordon</cp:lastModifiedBy>
  <cp:revision>3</cp:revision>
  <dcterms:created xsi:type="dcterms:W3CDTF">2015-05-06T15:44:00Z</dcterms:created>
  <dcterms:modified xsi:type="dcterms:W3CDTF">2015-05-06T16:24:01Z</dcterms:modified>
</cp:coreProperties>
</file>