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9" r:id="rId4"/>
    <p:sldId id="310" r:id="rId5"/>
    <p:sldId id="31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-102" y="-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Set Rules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Run Simulation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Failed Model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How, why?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Previous Model Results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Possible new rules?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Set Rules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Run Simulation</a:t>
          </a:r>
          <a:endParaRPr lang="en-US" sz="27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Failed Model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Previous Model Results</a:t>
          </a:r>
          <a:endParaRPr lang="en-US" sz="27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6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6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6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How, why?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Possible new rules?</a:t>
          </a:r>
          <a:endParaRPr lang="en-US" sz="27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iberkeley.com/files/images/SAP15_7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80"/>
          <a:stretch/>
        </p:blipFill>
        <p:spPr bwMode="auto">
          <a:xfrm>
            <a:off x="6400248" y="1724844"/>
            <a:ext cx="5766207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Physical model of a vertical Tower</a:t>
            </a:r>
            <a:endParaRPr lang="it-IT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280255" y="657749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http://www.csiberkeley.com/files/images/SAP15_770.jpg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Structural </a:t>
            </a:r>
            <a:r>
              <a:rPr lang="en-US" sz="2200" dirty="0" smtClean="0"/>
              <a:t>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Extreme Environments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0" b="6605"/>
          <a:stretch/>
        </p:blipFill>
        <p:spPr bwMode="auto">
          <a:xfrm>
            <a:off x="5713411" y="762000"/>
            <a:ext cx="5562600" cy="516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eecs.harvard.edu/ssr/projects/cons/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0" y="831628"/>
            <a:ext cx="6046137" cy="50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3654" y="64770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http://www.eecs.harvard.edu/ssr/projects/cons/c3.jpg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/>
              <a:t>F</a:t>
            </a:r>
            <a:r>
              <a:rPr lang="en-US" dirty="0" smtClean="0"/>
              <a:t>ar: Simulation </a:t>
            </a:r>
            <a:r>
              <a:rPr lang="en-US" dirty="0" smtClean="0"/>
              <a:t>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Analysis Program </a:t>
            </a:r>
          </a:p>
          <a:p>
            <a:pPr lvl="1"/>
            <a:r>
              <a:rPr lang="en-US" dirty="0" smtClean="0"/>
              <a:t>SAP 2000 OAPI</a:t>
            </a:r>
          </a:p>
          <a:p>
            <a:pPr lvl="1"/>
            <a:r>
              <a:rPr lang="en-US" dirty="0" smtClean="0"/>
              <a:t>Python Interface</a:t>
            </a:r>
          </a:p>
          <a:p>
            <a:r>
              <a:rPr lang="en-US" dirty="0" smtClean="0"/>
              <a:t>Movable Swarm</a:t>
            </a:r>
          </a:p>
          <a:p>
            <a:r>
              <a:rPr lang="en-US" dirty="0" smtClean="0"/>
              <a:t>Random Rules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5532" r="-837" b="16031"/>
          <a:stretch/>
        </p:blipFill>
        <p:spPr bwMode="auto">
          <a:xfrm>
            <a:off x="6627812" y="1828800"/>
            <a:ext cx="5094824" cy="242868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16790" b="4463"/>
          <a:stretch/>
        </p:blipFill>
        <p:spPr bwMode="auto">
          <a:xfrm>
            <a:off x="6604453" y="1839686"/>
            <a:ext cx="4290559" cy="274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Vertical </a:t>
            </a:r>
            <a:r>
              <a:rPr lang="en-US" dirty="0" smtClean="0"/>
              <a:t>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9135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81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Digital Blue Tunnel 16x9</vt:lpstr>
      <vt:lpstr>Decentralized Collective Construction</vt:lpstr>
      <vt:lpstr>Expectations.</vt:lpstr>
      <vt:lpstr>So Far: Simulation and Robot Swarm</vt:lpstr>
      <vt:lpstr>Steps: Vertical Tower Simulation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2013-06-25T21:28:36Z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