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37D48B-CBDF-4312-8AB6-502C4103EA6C}">
  <a:tblStyle styleId="{5737D48B-CBDF-4312-8AB6-502C4103EA6C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4E7"/>
          </a:solidFill>
        </a:fill>
      </a:tcStyle>
    </a:wholeTbl>
    <a:band1H>
      <a:tcStyle>
        <a:tcBdr/>
        <a:fill>
          <a:solidFill>
            <a:srgbClr val="DBE9CB"/>
          </a:solidFill>
        </a:fill>
      </a:tcStyle>
    </a:band1H>
    <a:band1V>
      <a:tcStyle>
        <a:tcBdr/>
        <a:fill>
          <a:solidFill>
            <a:srgbClr val="DBE9C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anlunn.github.io/Hov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7-themes.com/" TargetMode="External"/><Relationship Id="rId5" Type="http://schemas.openxmlformats.org/officeDocument/2006/relationships/hyperlink" Target="http://www.w3schools.com/html/html_form_input_types.asp" TargetMode="External"/><Relationship Id="rId4" Type="http://schemas.openxmlformats.org/officeDocument/2006/relationships/hyperlink" Target="http://www.html.am/html-codes/marquees/css-slide-in-text.cf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274457" y="2420575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Calendar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964266" y="4123230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By Sam Lopez, Amber Yeasin, Jaspreet Kaur</a:t>
            </a:r>
          </a:p>
        </p:txBody>
      </p:sp>
      <p:pic>
        <p:nvPicPr>
          <p:cNvPr id="145" name="Shape 145" descr="https://www.roanokechowan.edu/wp-content/uploads/2012/05/calenda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235" y="1989222"/>
            <a:ext cx="4673896" cy="350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HTML5(used for a better layout and easy navigation purposes)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CSS(used for stylistic choices)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Calendar 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Contains year view, month view, week view and day view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Can add details and store them for future access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/>
              <a:t>Notes days with events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Responsibilities 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677862" y="2160588"/>
          <a:ext cx="8596350" cy="2698250"/>
        </p:xfrm>
        <a:graphic>
          <a:graphicData uri="http://schemas.openxmlformats.org/drawingml/2006/table">
            <a:tbl>
              <a:tblPr firstRow="1" bandRow="1">
                <a:noFill/>
                <a:tableStyleId>{5737D48B-CBDF-4312-8AB6-502C4103EA6C}</a:tableStyleId>
              </a:tblPr>
              <a:tblGrid>
                <a:gridCol w="286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9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Sam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Jaspreet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Amber</a:t>
                      </a:r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12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Year View upda</a:t>
                      </a:r>
                      <a:r>
                        <a:rPr lang="en-US" sz="1800"/>
                        <a:t>ted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Day View updated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Integration of views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Documentation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Day View Layout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Week View Layout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Presentation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Documentation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Month View </a:t>
                      </a:r>
                      <a:r>
                        <a:rPr lang="en-US" sz="1800"/>
                        <a:t>updated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Week View updated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Integration of views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Documentation </a:t>
                      </a:r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Time management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Coming up with a concrete plan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Github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new languages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tell when the first of each month is and determine it for week view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Integrating everything together so all the views were working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Local storage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we wanted to incorporate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US" dirty="0"/>
              <a:t>Wanted to have animation </a:t>
            </a:r>
          </a:p>
          <a:p>
            <a:pPr lvl="0" rtl="0">
              <a:spcBef>
                <a:spcPts val="0"/>
              </a:spcBef>
            </a:pPr>
            <a:r>
              <a:rPr lang="en-US" dirty="0"/>
              <a:t>Navigational buttons between views</a:t>
            </a:r>
          </a:p>
          <a:p>
            <a:pPr lvl="0" rtl="0">
              <a:spcBef>
                <a:spcPts val="0"/>
              </a:spcBef>
            </a:pPr>
            <a:r>
              <a:rPr lang="en-US" dirty="0"/>
              <a:t>Better layout for events</a:t>
            </a:r>
          </a:p>
          <a:p>
            <a:pPr lvl="0" rtl="0">
              <a:spcBef>
                <a:spcPts val="0"/>
              </a:spcBef>
            </a:pPr>
            <a:r>
              <a:rPr lang="en-US" dirty="0"/>
              <a:t>Moving week to week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/>
              <a:t>Retrospective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Start earlier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/>
              <a:t>Create intermittent goals to reach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Leave more time for CSS and documentation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Works Cited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US" dirty="0"/>
              <a:t>References to stackoverflow.com</a:t>
            </a:r>
          </a:p>
          <a:p>
            <a:pPr lvl="0" rtl="0">
              <a:spcBef>
                <a:spcPts val="0"/>
              </a:spcBef>
            </a:pPr>
            <a:r>
              <a:rPr lang="en-US" dirty="0"/>
              <a:t>References to w3schools.com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http://ianlunn.github.io/Hover/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hover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http://www.html.am/html-codes/marquees/css-slide-in-text.cfm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slide in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http://www.w3schools.com/html/html_form_input_types.asp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7-themes.com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rtl="0">
              <a:spcBef>
                <a:spcPts val="0"/>
              </a:spcBef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186</Words>
  <Application>Microsoft Office PowerPoint</Application>
  <PresentationFormat>Widescreen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Noto Sans Symbols</vt:lpstr>
      <vt:lpstr>Trebuchet MS</vt:lpstr>
      <vt:lpstr>Facet</vt:lpstr>
      <vt:lpstr>Calendar</vt:lpstr>
      <vt:lpstr>Languages</vt:lpstr>
      <vt:lpstr>Our Calendar </vt:lpstr>
      <vt:lpstr>Responsibilities </vt:lpstr>
      <vt:lpstr>Problems</vt:lpstr>
      <vt:lpstr>What we wanted to incorporate</vt:lpstr>
      <vt:lpstr>Retrospective  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</dc:title>
  <dc:creator>Paul McElroy</dc:creator>
  <cp:lastModifiedBy>Paul McElroy</cp:lastModifiedBy>
  <cp:revision>3</cp:revision>
  <dcterms:modified xsi:type="dcterms:W3CDTF">2016-09-19T04:52:10Z</dcterms:modified>
</cp:coreProperties>
</file>