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Outfit"/>
      <p:regular r:id="rId20"/>
      <p:bold r:id="rId21"/>
    </p:embeddedFont>
    <p:embeddedFont>
      <p:font typeface="Oi"/>
      <p:regular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gelimQLnxglUfvIUi300v1oOS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utfit-regular.fntdata"/><Relationship Id="rId22" Type="http://schemas.openxmlformats.org/officeDocument/2006/relationships/font" Target="fonts/Oi-regular.fntdata"/><Relationship Id="rId21" Type="http://schemas.openxmlformats.org/officeDocument/2006/relationships/font" Target="fonts/Outfit-bold.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49e6a6819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649e6a681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49e6a6819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649e6a6819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9e6a681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649e6a681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49e6a6819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2649e6a6819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49e6a6819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649e6a6819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49e6a681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49e6a68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9e6a6819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649e6a681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9e6a681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649e6a681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49e6a681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649e6a681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49e6a6819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649e6a681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49e6a6819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649e6a6819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07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2: Flow control &amp; loop</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2649e6a6819_0_7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6" name="Google Shape;166;g2649e6a6819_0_7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7" name="Google Shape;167;g2649e6a6819_0_72"/>
          <p:cNvGrpSpPr/>
          <p:nvPr/>
        </p:nvGrpSpPr>
        <p:grpSpPr>
          <a:xfrm>
            <a:off x="2141933" y="1571215"/>
            <a:ext cx="802345" cy="718650"/>
            <a:chOff x="3266480" y="1084626"/>
            <a:chExt cx="1122946" cy="958200"/>
          </a:xfrm>
        </p:grpSpPr>
        <p:sp>
          <p:nvSpPr>
            <p:cNvPr id="168" name="Google Shape;168;g2649e6a6819_0_7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9" name="Google Shape;169;g2649e6a6819_0_7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0" name="Google Shape;170;g2649e6a6819_0_7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71" name="Google Shape;171;g2649e6a6819_0_72"/>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for là một cấu trúc lặp trong JavaScript, giúp bạn lặp qua một dãy giá trị hoặc tập hợp các phần tử.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for thường được sử dụng trong các trường hợp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Lặp với số lần biết trước.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Duyệt mảng.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Tìm kiếm.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72" name="Google Shape;172;g2649e6a6819_0_72"/>
          <p:cNvPicPr preferRelativeResize="0"/>
          <p:nvPr/>
        </p:nvPicPr>
        <p:blipFill>
          <a:blip r:embed="rId5">
            <a:alphaModFix/>
          </a:blip>
          <a:stretch>
            <a:fillRect/>
          </a:stretch>
        </p:blipFill>
        <p:spPr>
          <a:xfrm>
            <a:off x="736826" y="3507100"/>
            <a:ext cx="5138174" cy="1900050"/>
          </a:xfrm>
          <a:prstGeom prst="rect">
            <a:avLst/>
          </a:prstGeom>
          <a:noFill/>
          <a:ln>
            <a:noFill/>
          </a:ln>
        </p:spPr>
      </p:pic>
      <p:pic>
        <p:nvPicPr>
          <p:cNvPr id="173" name="Google Shape;173;g2649e6a6819_0_72"/>
          <p:cNvPicPr preferRelativeResize="0"/>
          <p:nvPr/>
        </p:nvPicPr>
        <p:blipFill>
          <a:blip r:embed="rId6">
            <a:alphaModFix/>
          </a:blip>
          <a:stretch>
            <a:fillRect/>
          </a:stretch>
        </p:blipFill>
        <p:spPr>
          <a:xfrm>
            <a:off x="6022319" y="3526203"/>
            <a:ext cx="5706578" cy="1900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2649e6a6819_0_8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9" name="Google Shape;179;g2649e6a6819_0_8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0" name="Google Shape;180;g2649e6a6819_0_85"/>
          <p:cNvGrpSpPr/>
          <p:nvPr/>
        </p:nvGrpSpPr>
        <p:grpSpPr>
          <a:xfrm>
            <a:off x="2141933" y="1571215"/>
            <a:ext cx="802345" cy="718650"/>
            <a:chOff x="3266480" y="1084626"/>
            <a:chExt cx="1122946" cy="958200"/>
          </a:xfrm>
        </p:grpSpPr>
        <p:sp>
          <p:nvSpPr>
            <p:cNvPr id="181" name="Google Shape;181;g2649e6a6819_0_8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2" name="Google Shape;182;g2649e6a6819_0_8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3" name="Google Shape;183;g2649e6a6819_0_8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4" name="Google Shape;184;g2649e6a6819_0_85"/>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Cả 3 câu lệnh trên đều không bắt buộc phải tổn tại trong câu lệnh for. Chúng ta có thể bỏ qua chúng với chỉ dấu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85" name="Google Shape;185;g2649e6a6819_0_85"/>
          <p:cNvPicPr preferRelativeResize="0"/>
          <p:nvPr/>
        </p:nvPicPr>
        <p:blipFill>
          <a:blip r:embed="rId5">
            <a:alphaModFix/>
          </a:blip>
          <a:stretch>
            <a:fillRect/>
          </a:stretch>
        </p:blipFill>
        <p:spPr>
          <a:xfrm>
            <a:off x="4098604" y="2765200"/>
            <a:ext cx="3994800" cy="30849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649e6a6819_0_9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1" name="Google Shape;191;g2649e6a6819_0_9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2" name="Google Shape;192;g2649e6a6819_0_98"/>
          <p:cNvGrpSpPr/>
          <p:nvPr/>
        </p:nvGrpSpPr>
        <p:grpSpPr>
          <a:xfrm>
            <a:off x="2141933" y="1571215"/>
            <a:ext cx="802345" cy="718650"/>
            <a:chOff x="3266480" y="1084626"/>
            <a:chExt cx="1122946" cy="958200"/>
          </a:xfrm>
        </p:grpSpPr>
        <p:sp>
          <p:nvSpPr>
            <p:cNvPr id="193" name="Google Shape;193;g2649e6a6819_0_9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4" name="Google Shape;194;g2649e6a6819_0_9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5" name="Google Shape;195;g2649e6a6819_0_9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96" name="Google Shape;196;g2649e6a6819_0_98"/>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gần tương tự với vòng lặp for. Điểm khác biệt là while chỉ cho phép một câu lệnh để xác định khi nào vòng lặp sẽ kết thúc. Nó tương đương với vòng lặp for khi chỉ có condition.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kiểm tra điều kiện trước khi thực hiện bất kỳ lệnh nào trong khối lặp. Nếu điều kiện là false ngay từ đầu, khối lặp sẽ không được thực hiện lần nào.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while thường được sử dụng trong các trường hợp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Giải thuật nâng cao.</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Cấu trúc dữ liệu.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thế cho đệ quy.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97" name="Google Shape;197;g2649e6a6819_0_98"/>
          <p:cNvPicPr preferRelativeResize="0"/>
          <p:nvPr/>
        </p:nvPicPr>
        <p:blipFill>
          <a:blip r:embed="rId5">
            <a:alphaModFix/>
          </a:blip>
          <a:stretch>
            <a:fillRect/>
          </a:stretch>
        </p:blipFill>
        <p:spPr>
          <a:xfrm>
            <a:off x="1006787" y="3915525"/>
            <a:ext cx="5006575" cy="1353125"/>
          </a:xfrm>
          <a:prstGeom prst="rect">
            <a:avLst/>
          </a:prstGeom>
          <a:noFill/>
          <a:ln>
            <a:noFill/>
          </a:ln>
        </p:spPr>
      </p:pic>
      <p:pic>
        <p:nvPicPr>
          <p:cNvPr id="198" name="Google Shape;198;g2649e6a6819_0_98"/>
          <p:cNvPicPr preferRelativeResize="0"/>
          <p:nvPr/>
        </p:nvPicPr>
        <p:blipFill>
          <a:blip r:embed="rId6">
            <a:alphaModFix/>
          </a:blip>
          <a:stretch>
            <a:fillRect/>
          </a:stretch>
        </p:blipFill>
        <p:spPr>
          <a:xfrm>
            <a:off x="6314612" y="3681171"/>
            <a:ext cx="4870601" cy="1743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2649e6a6819_0_1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4" name="Google Shape;204;g2649e6a6819_0_1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5" name="Google Shape;205;g2649e6a6819_0_111"/>
          <p:cNvGrpSpPr/>
          <p:nvPr/>
        </p:nvGrpSpPr>
        <p:grpSpPr>
          <a:xfrm>
            <a:off x="2141933" y="1571215"/>
            <a:ext cx="802345" cy="718650"/>
            <a:chOff x="3266480" y="1084626"/>
            <a:chExt cx="1122946" cy="958200"/>
          </a:xfrm>
        </p:grpSpPr>
        <p:sp>
          <p:nvSpPr>
            <p:cNvPr id="206" name="Google Shape;206;g2649e6a6819_0_1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7" name="Google Shape;207;g2649e6a6819_0_1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8" name="Google Shape;208;g2649e6a6819_0_1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09" name="Google Shape;209;g2649e6a6819_0_111"/>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do-while trong JavaScript tương tự như vòng lặp while, nhưng khác biệt chính là vòng lặp do-while luôn thực hiện ít nhất một lần, và sau đó kiểm tra điều kiện để xác định liệu có tiếp tục thực hiện vòng lặp hay không.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do-while thường được sử dụng khi bạn muốn đảm bảo rằng một khối mã sẽ thực hiện ít nhất một lần, sau đó kiểm tra điều kiện để xác định liệu cần tiếp tục thực hiện hay không.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10" name="Google Shape;210;g2649e6a6819_0_111"/>
          <p:cNvPicPr preferRelativeResize="0"/>
          <p:nvPr/>
        </p:nvPicPr>
        <p:blipFill>
          <a:blip r:embed="rId5">
            <a:alphaModFix/>
          </a:blip>
          <a:stretch>
            <a:fillRect/>
          </a:stretch>
        </p:blipFill>
        <p:spPr>
          <a:xfrm>
            <a:off x="1201950" y="3505700"/>
            <a:ext cx="4486500" cy="1109748"/>
          </a:xfrm>
          <a:prstGeom prst="rect">
            <a:avLst/>
          </a:prstGeom>
          <a:noFill/>
          <a:ln>
            <a:noFill/>
          </a:ln>
        </p:spPr>
      </p:pic>
      <p:pic>
        <p:nvPicPr>
          <p:cNvPr id="211" name="Google Shape;211;g2649e6a6819_0_111"/>
          <p:cNvPicPr preferRelativeResize="0"/>
          <p:nvPr/>
        </p:nvPicPr>
        <p:blipFill>
          <a:blip r:embed="rId6">
            <a:alphaModFix/>
          </a:blip>
          <a:stretch>
            <a:fillRect/>
          </a:stretch>
        </p:blipFill>
        <p:spPr>
          <a:xfrm>
            <a:off x="6379250" y="3098150"/>
            <a:ext cx="4295326" cy="2332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649e6a6819_0_12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7" name="Google Shape;217;g2649e6a6819_0_1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8" name="Google Shape;218;g2649e6a6819_0_125"/>
          <p:cNvGrpSpPr/>
          <p:nvPr/>
        </p:nvGrpSpPr>
        <p:grpSpPr>
          <a:xfrm>
            <a:off x="2141933" y="1571215"/>
            <a:ext cx="802345" cy="718650"/>
            <a:chOff x="3266480" y="1084626"/>
            <a:chExt cx="1122946" cy="958200"/>
          </a:xfrm>
        </p:grpSpPr>
        <p:sp>
          <p:nvSpPr>
            <p:cNvPr id="219" name="Google Shape;219;g2649e6a6819_0_12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0" name="Google Shape;220;g2649e6a6819_0_12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1" name="Google Shape;221;g2649e6a6819_0_12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break và continue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2" name="Google Shape;222;g2649e6a6819_0_125"/>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thường sẽ chạy cho đến khi điều kiện của nó không được thoả mãn. Tuy nhiên, nếu muốn kết thúc sớm vòng lặp, chúng ta có thể sử dụng từ khoá break. Vòng lặp sẽ ngay lập tức dừng lại ở ví trí break. Các câu lệnh còn lại của vòng lặp hiện tại cũng sẽ không được thực thi.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Khác với break , continue cho phép chúng ta nhảy qua một vòng lặp hiện tại và thực hiện tiếp vòng lặp tiếp theo. Các câu lệnh còn lại sau continue cũng sẽ không được thực thi.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223" name="Google Shape;223;g2649e6a6819_0_125"/>
          <p:cNvPicPr preferRelativeResize="0"/>
          <p:nvPr/>
        </p:nvPicPr>
        <p:blipFill>
          <a:blip r:embed="rId5">
            <a:alphaModFix/>
          </a:blip>
          <a:stretch>
            <a:fillRect/>
          </a:stretch>
        </p:blipFill>
        <p:spPr>
          <a:xfrm>
            <a:off x="2390300" y="3209324"/>
            <a:ext cx="3532675" cy="1674100"/>
          </a:xfrm>
          <a:prstGeom prst="rect">
            <a:avLst/>
          </a:prstGeom>
          <a:noFill/>
          <a:ln>
            <a:noFill/>
          </a:ln>
        </p:spPr>
      </p:pic>
      <p:pic>
        <p:nvPicPr>
          <p:cNvPr id="224" name="Google Shape;224;g2649e6a6819_0_125"/>
          <p:cNvPicPr preferRelativeResize="0"/>
          <p:nvPr/>
        </p:nvPicPr>
        <p:blipFill>
          <a:blip r:embed="rId6">
            <a:alphaModFix/>
          </a:blip>
          <a:stretch>
            <a:fillRect/>
          </a:stretch>
        </p:blipFill>
        <p:spPr>
          <a:xfrm>
            <a:off x="6271250" y="3209325"/>
            <a:ext cx="3530458" cy="167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Câu lệnh điều kiện.</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Toán tử ba ngôi.</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Vòng lặp.</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break và continue</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Câu lệnh điều kiện giúp chúng ta có thể chạy một khối lệnh tương ứng khi một điều kiện được thoả mãn hoặc không thoả mãn. Nó tương đương với mệnh đề “nếu … thì …, không thì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cách viết câu lệnh điều kiện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if-else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if-else lồng nhau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switch-case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49e6a6819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649e6a6819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49e6a6819_0_0"/>
          <p:cNvGrpSpPr/>
          <p:nvPr/>
        </p:nvGrpSpPr>
        <p:grpSpPr>
          <a:xfrm>
            <a:off x="2141933" y="1571215"/>
            <a:ext cx="802345" cy="718650"/>
            <a:chOff x="3266480" y="1084626"/>
            <a:chExt cx="1122946" cy="958200"/>
          </a:xfrm>
        </p:grpSpPr>
        <p:sp>
          <p:nvSpPr>
            <p:cNvPr id="96" name="Google Shape;96;g2649e6a6819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49e6a6819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49e6a6819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99" name="Google Shape;99;g2649e6a6819_0_0"/>
          <p:cNvSpPr txBox="1"/>
          <p:nvPr/>
        </p:nvSpPr>
        <p:spPr>
          <a:xfrm>
            <a:off x="1447800" y="1858175"/>
            <a:ext cx="7444200" cy="10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if là cách cơ bản nhất để tạo ra một câu điều kiện với JS.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giá trị truyền vào trong câu điều kiện không nhất thiết phải có kiểu dữ liệu là boolean. Chúng có thể là các kiểu dữ liệu khác. Tính đúng sai (Truthy, Falsy) của chúng sẽ được Javascript xác định.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00" name="Google Shape;100;g2649e6a6819_0_0"/>
          <p:cNvPicPr preferRelativeResize="0"/>
          <p:nvPr/>
        </p:nvPicPr>
        <p:blipFill>
          <a:blip r:embed="rId5">
            <a:alphaModFix/>
          </a:blip>
          <a:stretch>
            <a:fillRect/>
          </a:stretch>
        </p:blipFill>
        <p:spPr>
          <a:xfrm>
            <a:off x="3067401" y="2991025"/>
            <a:ext cx="6057199" cy="2433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649e6a6819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649e6a6819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649e6a6819_0_11"/>
          <p:cNvGrpSpPr/>
          <p:nvPr/>
        </p:nvGrpSpPr>
        <p:grpSpPr>
          <a:xfrm>
            <a:off x="2141933" y="1571215"/>
            <a:ext cx="802345" cy="718650"/>
            <a:chOff x="3266480" y="1084626"/>
            <a:chExt cx="1122946" cy="958200"/>
          </a:xfrm>
        </p:grpSpPr>
        <p:sp>
          <p:nvSpPr>
            <p:cNvPr id="108" name="Google Shape;108;g2649e6a6819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649e6a6819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649e6a6819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11" name="Google Shape;111;g2649e6a6819_0_11"/>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if-else trong javascript giúp chúng ta khai báo khối lệnh sẽ được thực thi khi điều kiện của if nhận giá trị sai.</a:t>
            </a:r>
            <a:endParaRPr sz="1200">
              <a:solidFill>
                <a:srgbClr val="454657"/>
              </a:solidFill>
              <a:latin typeface="Lexend"/>
              <a:ea typeface="Lexend"/>
              <a:cs typeface="Lexend"/>
              <a:sym typeface="Lexend"/>
            </a:endParaRPr>
          </a:p>
        </p:txBody>
      </p:sp>
      <p:pic>
        <p:nvPicPr>
          <p:cNvPr id="112" name="Google Shape;112;g2649e6a6819_0_11"/>
          <p:cNvPicPr preferRelativeResize="0"/>
          <p:nvPr/>
        </p:nvPicPr>
        <p:blipFill>
          <a:blip r:embed="rId5">
            <a:alphaModFix/>
          </a:blip>
          <a:stretch>
            <a:fillRect/>
          </a:stretch>
        </p:blipFill>
        <p:spPr>
          <a:xfrm>
            <a:off x="3739025" y="2802875"/>
            <a:ext cx="4713950" cy="2433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649e6a6819_0_2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8" name="Google Shape;118;g2649e6a6819_0_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9" name="Google Shape;119;g2649e6a6819_0_24"/>
          <p:cNvGrpSpPr/>
          <p:nvPr/>
        </p:nvGrpSpPr>
        <p:grpSpPr>
          <a:xfrm>
            <a:off x="2141933" y="1571215"/>
            <a:ext cx="802345" cy="718650"/>
            <a:chOff x="3266480" y="1084626"/>
            <a:chExt cx="1122946" cy="958200"/>
          </a:xfrm>
        </p:grpSpPr>
        <p:sp>
          <p:nvSpPr>
            <p:cNvPr id="120" name="Google Shape;120;g2649e6a6819_0_2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1" name="Google Shape;121;g2649e6a6819_0_2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2" name="Google Shape;122;g2649e6a6819_0_24"/>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3" name="Google Shape;123;g2649e6a6819_0_24"/>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Chúng ta có thể sử dụng tiếp một mệnh đề if sau mệnh đề else trước đó. Giúp chúng ta có thể tạo ra một lệnh điều kiện tiếp theo nếu điều kiện trước đó bị sai.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24" name="Google Shape;124;g2649e6a6819_0_24"/>
          <p:cNvPicPr preferRelativeResize="0"/>
          <p:nvPr/>
        </p:nvPicPr>
        <p:blipFill>
          <a:blip r:embed="rId5">
            <a:alphaModFix/>
          </a:blip>
          <a:stretch>
            <a:fillRect/>
          </a:stretch>
        </p:blipFill>
        <p:spPr>
          <a:xfrm>
            <a:off x="3615100" y="2786550"/>
            <a:ext cx="4961824" cy="2410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649e6a6819_0_3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0" name="Google Shape;130;g2649e6a6819_0_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1" name="Google Shape;131;g2649e6a6819_0_36"/>
          <p:cNvGrpSpPr/>
          <p:nvPr/>
        </p:nvGrpSpPr>
        <p:grpSpPr>
          <a:xfrm>
            <a:off x="2141933" y="1571215"/>
            <a:ext cx="802345" cy="718650"/>
            <a:chOff x="3266480" y="1084626"/>
            <a:chExt cx="1122946" cy="958200"/>
          </a:xfrm>
        </p:grpSpPr>
        <p:sp>
          <p:nvSpPr>
            <p:cNvPr id="132" name="Google Shape;132;g2649e6a6819_0_3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3" name="Google Shape;133;g2649e6a6819_0_3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4" name="Google Shape;134;g2649e6a6819_0_36"/>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Câu lệnh điều kiện</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5" name="Google Shape;135;g2649e6a6819_0_36"/>
          <p:cNvSpPr txBox="1"/>
          <p:nvPr/>
        </p:nvSpPr>
        <p:spPr>
          <a:xfrm>
            <a:off x="1447800" y="1858175"/>
            <a:ext cx="7444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switch là một cách để rút gọn câu lệnh if - else if trong một số trường hợp. switch cho ta truyền vào một giá trị đầu vào. Ta có thể định nghĩa ra các hành động khác nhau khi giá trị bằng với một giá trị được định sẵn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36" name="Google Shape;136;g2649e6a6819_0_36"/>
          <p:cNvPicPr preferRelativeResize="0"/>
          <p:nvPr/>
        </p:nvPicPr>
        <p:blipFill>
          <a:blip r:embed="rId5">
            <a:alphaModFix/>
          </a:blip>
          <a:stretch>
            <a:fillRect/>
          </a:stretch>
        </p:blipFill>
        <p:spPr>
          <a:xfrm>
            <a:off x="4842375" y="2632225"/>
            <a:ext cx="2507225" cy="3458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2649e6a6819_0_4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2" name="Google Shape;142;g2649e6a6819_0_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3" name="Google Shape;143;g2649e6a6819_0_48"/>
          <p:cNvGrpSpPr/>
          <p:nvPr/>
        </p:nvGrpSpPr>
        <p:grpSpPr>
          <a:xfrm>
            <a:off x="2141933" y="1571215"/>
            <a:ext cx="802345" cy="718650"/>
            <a:chOff x="3266480" y="1084626"/>
            <a:chExt cx="1122946" cy="958200"/>
          </a:xfrm>
        </p:grpSpPr>
        <p:sp>
          <p:nvSpPr>
            <p:cNvPr id="144" name="Google Shape;144;g2649e6a6819_0_4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5" name="Google Shape;145;g2649e6a6819_0_4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6" name="Google Shape;146;g2649e6a6819_0_4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Toán tử ba ngôi</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7" name="Google Shape;147;g2649e6a6819_0_48"/>
          <p:cNvSpPr txBox="1"/>
          <p:nvPr/>
        </p:nvSpPr>
        <p:spPr>
          <a:xfrm>
            <a:off x="1447800" y="1858175"/>
            <a:ext cx="7444200" cy="10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toán tử ba ngôi (ternary operator) là một cú pháp ngắn gọn để thực hiện một quyết định dựa trên một điều kiện. Cú pháp của toán tử ba ngôi là:</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condition ? expression_if_true : expression_if_false;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điều kiện là true, thì giá trị của biểu thức expression_if_true được trả về; ngược lại, nếu điều kiện là false, thì giá trị của biểu thức expression_if_false được trả về.</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48" name="Google Shape;148;g2649e6a6819_0_48"/>
          <p:cNvPicPr preferRelativeResize="0"/>
          <p:nvPr/>
        </p:nvPicPr>
        <p:blipFill>
          <a:blip r:embed="rId5">
            <a:alphaModFix/>
          </a:blip>
          <a:stretch>
            <a:fillRect/>
          </a:stretch>
        </p:blipFill>
        <p:spPr>
          <a:xfrm>
            <a:off x="2373900" y="3610281"/>
            <a:ext cx="7444200" cy="12562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649e6a6819_0_6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4" name="Google Shape;154;g2649e6a6819_0_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5" name="Google Shape;155;g2649e6a6819_0_60"/>
          <p:cNvGrpSpPr/>
          <p:nvPr/>
        </p:nvGrpSpPr>
        <p:grpSpPr>
          <a:xfrm>
            <a:off x="2141933" y="1571215"/>
            <a:ext cx="802345" cy="718650"/>
            <a:chOff x="3266480" y="1084626"/>
            <a:chExt cx="1122946" cy="958200"/>
          </a:xfrm>
        </p:grpSpPr>
        <p:sp>
          <p:nvSpPr>
            <p:cNvPr id="156" name="Google Shape;156;g2649e6a6819_0_6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7" name="Google Shape;157;g2649e6a6819_0_6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8" name="Google Shape;158;g2649e6a6819_0_6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Vòng lặp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9" name="Google Shape;159;g2649e6a6819_0_60"/>
          <p:cNvSpPr txBox="1"/>
          <p:nvPr/>
        </p:nvSpPr>
        <p:spPr>
          <a:xfrm>
            <a:off x="1447800" y="1858175"/>
            <a:ext cx="74442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Vòng lặp cho phép chúng ta lặp lại các tác vụ giống nhau nhiều lần. Trong Javascript, chúng ta có thể sử dụng for, while hoặc do-while để tạo ra các vòng lặp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60" name="Google Shape;160;g2649e6a6819_0_60"/>
          <p:cNvPicPr preferRelativeResize="0"/>
          <p:nvPr/>
        </p:nvPicPr>
        <p:blipFill>
          <a:blip r:embed="rId5">
            <a:alphaModFix/>
          </a:blip>
          <a:stretch>
            <a:fillRect/>
          </a:stretch>
        </p:blipFill>
        <p:spPr>
          <a:xfrm>
            <a:off x="4714525" y="2765200"/>
            <a:ext cx="2762934" cy="2458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