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3" r:id="rId4"/>
    <p:sldId id="257" r:id="rId5"/>
    <p:sldId id="260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1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0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9888FD-D9F7-4D87-874D-D2839C928D1D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ABF6B8-C293-436F-B9FF-5A1FEC1AB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D34D-6032-8DBC-A068-22A280AD3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D-FLEX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5B4A-7545-B4C8-798C-2DE5EE2E2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285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기 구미 </a:t>
            </a:r>
            <a:r>
              <a:rPr lang="en-US" altLang="ko-KR" dirty="0"/>
              <a:t>3</a:t>
            </a:r>
            <a:r>
              <a:rPr lang="ko-KR" altLang="en-US" dirty="0"/>
              <a:t>반 </a:t>
            </a:r>
            <a:r>
              <a:rPr lang="en-US" altLang="ko-KR" dirty="0"/>
              <a:t>10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팀장 임진현 </a:t>
            </a:r>
            <a:r>
              <a:rPr lang="en-US" altLang="ko-KR" dirty="0"/>
              <a:t>(BE)</a:t>
            </a:r>
          </a:p>
          <a:p>
            <a:r>
              <a:rPr lang="ko-KR" altLang="en-US" dirty="0"/>
              <a:t>팀원 함희주 </a:t>
            </a:r>
            <a:r>
              <a:rPr lang="en-US" altLang="ko-KR" dirty="0"/>
              <a:t>(FE)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7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0A19-AC7C-0E2B-5561-796B0DF3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Movies - 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D0964-028F-BDA0-16F0-4E19640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</a:t>
            </a:r>
            <a:endParaRPr lang="en-US" altLang="ko-KR" dirty="0"/>
          </a:p>
          <a:p>
            <a:pPr lvl="1"/>
            <a:r>
              <a:rPr lang="ko-KR" altLang="en-US" dirty="0"/>
              <a:t>영화 제목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긴 줄거리</a:t>
            </a:r>
            <a:r>
              <a:rPr lang="en-US" altLang="ko-KR" dirty="0"/>
              <a:t>, </a:t>
            </a:r>
            <a:r>
              <a:rPr lang="ko-KR" altLang="en-US" dirty="0"/>
              <a:t>포스터</a:t>
            </a:r>
            <a:endParaRPr lang="en-US" altLang="ko-KR" dirty="0"/>
          </a:p>
          <a:p>
            <a:pPr lvl="1"/>
            <a:r>
              <a:rPr lang="ko-KR" altLang="en-US" dirty="0"/>
              <a:t>유튜브 트레일러</a:t>
            </a:r>
            <a:endParaRPr lang="en-US" altLang="ko-KR" dirty="0"/>
          </a:p>
          <a:p>
            <a:pPr lvl="1"/>
            <a:r>
              <a:rPr lang="ko-KR" altLang="en-US" dirty="0"/>
              <a:t>영화 스샷</a:t>
            </a:r>
            <a:endParaRPr lang="en-US" altLang="ko-KR" dirty="0"/>
          </a:p>
          <a:p>
            <a:pPr lvl="1"/>
            <a:r>
              <a:rPr lang="ko-KR" altLang="en-US" dirty="0"/>
              <a:t>배우 사진</a:t>
            </a:r>
            <a:endParaRPr lang="en-US" altLang="ko-KR" dirty="0"/>
          </a:p>
          <a:p>
            <a:r>
              <a:rPr lang="ko-KR" altLang="en-US" dirty="0"/>
              <a:t>리뷰</a:t>
            </a:r>
            <a:endParaRPr lang="en-US" altLang="ko-KR" dirty="0"/>
          </a:p>
          <a:p>
            <a:pPr lvl="1"/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(</a:t>
            </a:r>
            <a:r>
              <a:rPr lang="ko-KR" altLang="en-US" dirty="0"/>
              <a:t>작성자만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9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09D6-27D7-5BDD-7209-144A40AA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Movies - </a:t>
            </a:r>
            <a:r>
              <a:rPr lang="en-US" altLang="ko-KR" dirty="0" err="1"/>
              <a:t>ForYou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67FC0-7FBA-C37B-0EF8-9689AE13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배우</a:t>
            </a:r>
            <a:endParaRPr lang="en-US" altLang="ko-KR" dirty="0"/>
          </a:p>
          <a:p>
            <a:pPr lvl="1"/>
            <a:r>
              <a:rPr lang="ko-KR" altLang="en-US" dirty="0"/>
              <a:t>해당 작품에 출연한 배우 기반 추천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해당 작품 장르 기반 추천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줄거리</a:t>
            </a:r>
            <a:endParaRPr lang="en-US" altLang="ko-KR" dirty="0"/>
          </a:p>
          <a:p>
            <a:pPr lvl="1"/>
            <a:r>
              <a:rPr lang="ko-KR" altLang="en-US" dirty="0"/>
              <a:t>해당 작품 줄거리 키워드 기반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8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74289-7A6D-7250-A0FD-5E0F928E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6C44F-0800-4071-CA4D-A23C88EA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  <a:endParaRPr lang="en-US" altLang="ko-KR" dirty="0"/>
          </a:p>
          <a:p>
            <a:r>
              <a:rPr lang="en-US" altLang="ko-KR" dirty="0"/>
              <a:t>KAKAO</a:t>
            </a:r>
            <a:r>
              <a:rPr lang="ko-KR" altLang="en-US" dirty="0"/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247061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36594-67B8-F082-9B19-E645D186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3181E-21E7-75A6-0D3F-1787427B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endParaRPr lang="en-US" altLang="ko-KR" dirty="0"/>
          </a:p>
          <a:p>
            <a:pPr lvl="1"/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생일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가입일 등</a:t>
            </a:r>
            <a:endParaRPr lang="en-US" altLang="ko-KR" dirty="0"/>
          </a:p>
          <a:p>
            <a:pPr lvl="1"/>
            <a:r>
              <a:rPr lang="ko-KR" altLang="en-US" dirty="0"/>
              <a:t>해당 유저 작성 게시글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좋아요한</a:t>
            </a:r>
            <a:r>
              <a:rPr lang="ko-KR" altLang="en-US" dirty="0"/>
              <a:t> 게시글</a:t>
            </a:r>
            <a:endParaRPr lang="en-US" altLang="ko-KR" dirty="0"/>
          </a:p>
          <a:p>
            <a:r>
              <a:rPr lang="ko-KR" altLang="en-US" dirty="0"/>
              <a:t>정보 수정</a:t>
            </a:r>
            <a:endParaRPr lang="en-US" altLang="ko-KR" dirty="0"/>
          </a:p>
          <a:p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673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1D78D-946F-9AD5-D7EF-8562509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39F92-4ACB-3937-5313-DDE56DC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관리</a:t>
            </a:r>
            <a:endParaRPr lang="en-US" altLang="ko-KR" dirty="0"/>
          </a:p>
          <a:p>
            <a:r>
              <a:rPr lang="ko-KR" altLang="en-US" dirty="0"/>
              <a:t>게시글 관리</a:t>
            </a:r>
            <a:endParaRPr lang="en-US" altLang="ko-KR" dirty="0"/>
          </a:p>
          <a:p>
            <a:r>
              <a:rPr lang="ko-KR" altLang="en-US" dirty="0"/>
              <a:t>유저 관리</a:t>
            </a:r>
          </a:p>
        </p:txBody>
      </p:sp>
    </p:spTree>
    <p:extLst>
      <p:ext uri="{BB962C8B-B14F-4D97-AF65-F5344CB8AC3E}">
        <p14:creationId xmlns:p14="http://schemas.microsoft.com/office/powerpoint/2010/main" val="193236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D7561-4DAD-0184-C050-1F300FC1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 🤗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3B24B-60AF-9FBB-5281-0FB33C74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😊 질문주세요 🙏🙏🙏</a:t>
            </a:r>
          </a:p>
        </p:txBody>
      </p:sp>
    </p:spTree>
    <p:extLst>
      <p:ext uri="{BB962C8B-B14F-4D97-AF65-F5344CB8AC3E}">
        <p14:creationId xmlns:p14="http://schemas.microsoft.com/office/powerpoint/2010/main" val="177021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8F629-C02C-9E13-8B7A-3E0A3F41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EBAE1-FA05-027B-CDBE-A2E5CEE4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Home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Nav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Movies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Accounts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Admin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감사합니다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3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EF862-4C81-C570-E422-8EA4BEAE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게섯거라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9ECD5-A5FA-5880-D2FC-F8BF1BD7F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 err="1"/>
              <a:t>오티티</a:t>
            </a:r>
            <a:r>
              <a:rPr lang="ko-KR" altLang="en-US" dirty="0"/>
              <a:t> 서비스 </a:t>
            </a:r>
            <a:r>
              <a:rPr lang="en-US" altLang="ko-KR" dirty="0"/>
              <a:t>3</a:t>
            </a:r>
            <a:r>
              <a:rPr lang="ko-KR" altLang="en-US" dirty="0"/>
              <a:t>반 </a:t>
            </a:r>
            <a:r>
              <a:rPr lang="en-US" altLang="ko-KR" dirty="0"/>
              <a:t>10</a:t>
            </a:r>
            <a:r>
              <a:rPr lang="ko-KR" altLang="en-US" dirty="0"/>
              <a:t>조가 간다</a:t>
            </a:r>
          </a:p>
        </p:txBody>
      </p:sp>
    </p:spTree>
    <p:extLst>
      <p:ext uri="{BB962C8B-B14F-4D97-AF65-F5344CB8AC3E}">
        <p14:creationId xmlns:p14="http://schemas.microsoft.com/office/powerpoint/2010/main" val="3251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3C86B-B159-6D43-2C5A-0904C0D3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1098-B43C-9DC7-21B9-0A53079F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ko-KR" altLang="en-US" dirty="0"/>
              <a:t>유튜브 영상</a:t>
            </a:r>
            <a:endParaRPr lang="en-US" altLang="ko-KR" dirty="0"/>
          </a:p>
          <a:p>
            <a:pPr lvl="1"/>
            <a:r>
              <a:rPr lang="ko-KR" altLang="en-US" dirty="0"/>
              <a:t>영화</a:t>
            </a:r>
            <a:endParaRPr lang="en-US" altLang="ko-KR" dirty="0"/>
          </a:p>
          <a:p>
            <a:pPr lvl="1"/>
            <a:r>
              <a:rPr lang="ko-KR" altLang="en-US" dirty="0"/>
              <a:t>게시글</a:t>
            </a:r>
            <a:endParaRPr lang="en-US" altLang="ko-KR" dirty="0"/>
          </a:p>
          <a:p>
            <a:pPr lvl="1"/>
            <a:r>
              <a:rPr lang="ko-KR" altLang="en-US" dirty="0"/>
              <a:t>유저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866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89677-5FAD-167D-625E-2BB4FC60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08154-66D7-B8CE-1A60-25A5601B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endParaRPr lang="en-US" altLang="ko-KR" dirty="0"/>
          </a:p>
          <a:p>
            <a:pPr lvl="1"/>
            <a:r>
              <a:rPr lang="ko-KR" altLang="en-US" dirty="0"/>
              <a:t>관련 유튜브 영상</a:t>
            </a:r>
            <a:endParaRPr lang="en-US" altLang="ko-KR" dirty="0"/>
          </a:p>
          <a:p>
            <a:pPr lvl="1"/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영화 정보</a:t>
            </a:r>
            <a:endParaRPr lang="en-US" altLang="ko-KR" dirty="0"/>
          </a:p>
          <a:p>
            <a:pPr lvl="1"/>
            <a:r>
              <a:rPr lang="en-US" altLang="ko-KR" dirty="0"/>
              <a:t>Community </a:t>
            </a:r>
            <a:r>
              <a:rPr lang="ko-KR" altLang="en-US" dirty="0"/>
              <a:t>게시글</a:t>
            </a:r>
            <a:endParaRPr lang="en-US" altLang="ko-KR" dirty="0"/>
          </a:p>
          <a:p>
            <a:pPr lvl="1"/>
            <a:r>
              <a:rPr lang="ko-KR" altLang="en-US" dirty="0"/>
              <a:t>유저 정보</a:t>
            </a:r>
            <a:endParaRPr lang="en-US" altLang="ko-KR" dirty="0"/>
          </a:p>
          <a:p>
            <a:r>
              <a:rPr lang="ko-KR" altLang="en-US" dirty="0"/>
              <a:t>해당 정보로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7218-94B0-2093-0A2F-416D0DE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9B1E4-91D0-5F1C-C355-85DD6FFF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 후</a:t>
            </a:r>
            <a:endParaRPr lang="en-US" altLang="ko-KR" dirty="0"/>
          </a:p>
          <a:p>
            <a:pPr lvl="1"/>
            <a:r>
              <a:rPr lang="ko-KR" altLang="en-US" dirty="0"/>
              <a:t>프로필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endParaRPr lang="en-US" altLang="ko-KR" dirty="0"/>
          </a:p>
          <a:p>
            <a:r>
              <a:rPr lang="en-US" altLang="ko-KR" dirty="0"/>
              <a:t>D-FLEX, Community, Movies </a:t>
            </a:r>
            <a:r>
              <a:rPr lang="ko-KR" altLang="en-US" dirty="0"/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8193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490E1-1E6C-86F6-593A-30A2FD5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082D-BB0E-CE29-4D29-AF3D1345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endParaRPr lang="en-US" altLang="ko-KR" dirty="0"/>
          </a:p>
          <a:p>
            <a:pPr lvl="1"/>
            <a:r>
              <a:rPr lang="ko-KR" altLang="en-US" dirty="0"/>
              <a:t>게시글 목록</a:t>
            </a:r>
            <a:endParaRPr lang="en-US" altLang="ko-KR" dirty="0"/>
          </a:p>
          <a:p>
            <a:pPr lvl="1"/>
            <a:r>
              <a:rPr lang="ko-KR" altLang="en-US" dirty="0"/>
              <a:t>글 번호</a:t>
            </a:r>
            <a:r>
              <a:rPr lang="en-US" altLang="ko-KR" dirty="0"/>
              <a:t>, </a:t>
            </a:r>
            <a:r>
              <a:rPr lang="ko-KR" altLang="en-US" dirty="0"/>
              <a:t>좋아요 수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endParaRPr lang="en-US" altLang="ko-KR" dirty="0"/>
          </a:p>
          <a:p>
            <a:r>
              <a:rPr lang="ko-KR" altLang="en-US" dirty="0"/>
              <a:t>클릭 게시글 이동</a:t>
            </a:r>
            <a:endParaRPr lang="en-US" altLang="ko-KR" dirty="0"/>
          </a:p>
          <a:p>
            <a:r>
              <a:rPr lang="ko-KR" altLang="en-US" dirty="0"/>
              <a:t>작성자 프로필 이동</a:t>
            </a:r>
            <a:endParaRPr lang="en-US" altLang="ko-KR" dirty="0"/>
          </a:p>
          <a:p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에러 메시지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75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918F-308A-3538-5977-E1EC917E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Community - 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FBAE7-7E92-CAAF-21EC-C1E2DAAF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조회</a:t>
            </a:r>
            <a:endParaRPr lang="en-US" altLang="ko-KR" dirty="0"/>
          </a:p>
          <a:p>
            <a:pPr lvl="1"/>
            <a:r>
              <a:rPr lang="ko-KR" altLang="en-US" dirty="0"/>
              <a:t>게시글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수정일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댓글</a:t>
            </a:r>
            <a:endParaRPr lang="en-US" altLang="ko-KR" dirty="0"/>
          </a:p>
          <a:p>
            <a:pPr lvl="1"/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댓글 개수</a:t>
            </a:r>
            <a:endParaRPr lang="en-US" altLang="ko-KR" dirty="0"/>
          </a:p>
          <a:p>
            <a:pPr lvl="1"/>
            <a:r>
              <a:rPr lang="ko-KR" altLang="en-US" dirty="0"/>
              <a:t>좋아요</a:t>
            </a:r>
            <a:endParaRPr lang="en-US" altLang="ko-KR" dirty="0"/>
          </a:p>
          <a:p>
            <a:pPr lvl="1"/>
            <a:r>
              <a:rPr lang="ko-KR" altLang="en-US" dirty="0"/>
              <a:t>작성자 프로필</a:t>
            </a:r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(</a:t>
            </a:r>
            <a:r>
              <a:rPr lang="ko-KR" altLang="en-US" dirty="0"/>
              <a:t>작성자만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게시글 목록 복귀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199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5B0C-1AFD-2891-D558-2D3DF82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9C1DD-9793-9A46-0028-8EA7A0E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  <a:endParaRPr lang="en-US" altLang="ko-KR" dirty="0"/>
          </a:p>
          <a:p>
            <a:pPr lvl="1"/>
            <a:r>
              <a:rPr lang="ko-KR" altLang="en-US" dirty="0"/>
              <a:t>영화 목록</a:t>
            </a:r>
            <a:endParaRPr lang="en-US" altLang="ko-KR" dirty="0"/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 err="1"/>
              <a:t>페이지네이션</a:t>
            </a:r>
            <a:endParaRPr lang="en-US" altLang="ko-KR" dirty="0"/>
          </a:p>
          <a:p>
            <a:pPr lvl="1"/>
            <a:r>
              <a:rPr lang="en-US" altLang="ko-KR" dirty="0"/>
              <a:t>Hover</a:t>
            </a:r>
          </a:p>
          <a:p>
            <a:pPr lvl="1"/>
            <a:r>
              <a:rPr lang="ko-KR" altLang="en-US" dirty="0"/>
              <a:t>포스터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간략 줄거리</a:t>
            </a:r>
            <a:endParaRPr lang="en-US" altLang="ko-KR" dirty="0"/>
          </a:p>
          <a:p>
            <a:r>
              <a:rPr lang="ko-KR" altLang="en-US" dirty="0"/>
              <a:t>디테일로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66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143</TotalTime>
  <Words>252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목판</vt:lpstr>
      <vt:lpstr>D-FLEX</vt:lpstr>
      <vt:lpstr>목char</vt:lpstr>
      <vt:lpstr>게섯거라, 넷플릭스!</vt:lpstr>
      <vt:lpstr>Home</vt:lpstr>
      <vt:lpstr>Search</vt:lpstr>
      <vt:lpstr>Nav</vt:lpstr>
      <vt:lpstr>Community</vt:lpstr>
      <vt:lpstr>Community - Detail</vt:lpstr>
      <vt:lpstr>Movies</vt:lpstr>
      <vt:lpstr>Movies - Detail</vt:lpstr>
      <vt:lpstr>Movies - ForYou</vt:lpstr>
      <vt:lpstr>Accounts</vt:lpstr>
      <vt:lpstr>Profile</vt:lpstr>
      <vt:lpstr>Admin</vt:lpstr>
      <vt:lpstr>감사합니다 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D-FLEX</dc:title>
  <dc:creator>함 희주</dc:creator>
  <cp:lastModifiedBy>함 희주</cp:lastModifiedBy>
  <cp:revision>173</cp:revision>
  <dcterms:created xsi:type="dcterms:W3CDTF">2022-05-26T10:15:03Z</dcterms:created>
  <dcterms:modified xsi:type="dcterms:W3CDTF">2022-05-26T12:38:37Z</dcterms:modified>
</cp:coreProperties>
</file>