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5770-921E-5A45-923A-8BDB1577350F}" type="datetimeFigureOut">
              <a:rPr lang="de-DE" smtClean="0"/>
              <a:t>19.10.14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411C-3390-DA42-BA55-0F2D3DBF8D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5770-921E-5A45-923A-8BDB1577350F}" type="datetimeFigureOut">
              <a:rPr lang="de-DE" smtClean="0"/>
              <a:t>19.10.14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411C-3390-DA42-BA55-0F2D3DBF8D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5770-921E-5A45-923A-8BDB1577350F}" type="datetimeFigureOut">
              <a:rPr lang="de-DE" smtClean="0"/>
              <a:t>19.10.14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411C-3390-DA42-BA55-0F2D3DBF8D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5770-921E-5A45-923A-8BDB1577350F}" type="datetimeFigureOut">
              <a:rPr lang="de-DE" smtClean="0"/>
              <a:t>19.10.14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411C-3390-DA42-BA55-0F2D3DBF8D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5770-921E-5A45-923A-8BDB1577350F}" type="datetimeFigureOut">
              <a:rPr lang="de-DE" smtClean="0"/>
              <a:t>19.10.14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411C-3390-DA42-BA55-0F2D3DBF8D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5770-921E-5A45-923A-8BDB1577350F}" type="datetimeFigureOut">
              <a:rPr lang="de-DE" smtClean="0"/>
              <a:t>19.10.14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411C-3390-DA42-BA55-0F2D3DBF8D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5770-921E-5A45-923A-8BDB1577350F}" type="datetimeFigureOut">
              <a:rPr lang="de-DE" smtClean="0"/>
              <a:t>19.10.14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411C-3390-DA42-BA55-0F2D3DBF8D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5770-921E-5A45-923A-8BDB1577350F}" type="datetimeFigureOut">
              <a:rPr lang="de-DE" smtClean="0"/>
              <a:t>19.10.14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411C-3390-DA42-BA55-0F2D3DBF8D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5770-921E-5A45-923A-8BDB1577350F}" type="datetimeFigureOut">
              <a:rPr lang="de-DE" smtClean="0"/>
              <a:t>19.10.14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411C-3390-DA42-BA55-0F2D3DBF8D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5770-921E-5A45-923A-8BDB1577350F}" type="datetimeFigureOut">
              <a:rPr lang="de-DE" smtClean="0"/>
              <a:t>19.10.14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411C-3390-DA42-BA55-0F2D3DBF8D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5770-921E-5A45-923A-8BDB1577350F}" type="datetimeFigureOut">
              <a:rPr lang="de-DE" smtClean="0"/>
              <a:t>19.10.14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411C-3390-DA42-BA55-0F2D3DBF8D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5770-921E-5A45-923A-8BDB1577350F}" type="datetimeFigureOut">
              <a:rPr lang="de-DE" smtClean="0"/>
              <a:t>19.10.14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F411C-3390-DA42-BA55-0F2D3DBF8D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639" y="718654"/>
            <a:ext cx="2196361" cy="219636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56176" y="346810"/>
            <a:ext cx="7772400" cy="1470025"/>
          </a:xfrm>
        </p:spPr>
        <p:txBody>
          <a:bodyPr/>
          <a:lstStyle/>
          <a:p>
            <a:r>
              <a:rPr lang="de-DE" b="1" dirty="0" err="1"/>
              <a:t>Modelling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interaction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pedestrians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bikers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7125" y="1916717"/>
            <a:ext cx="6400800" cy="4211072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love</a:t>
            </a:r>
            <a:r>
              <a:rPr lang="de-DE" dirty="0" smtClean="0"/>
              <a:t> </a:t>
            </a:r>
            <a:r>
              <a:rPr lang="de-DE" dirty="0" err="1" smtClean="0"/>
              <a:t>cycling</a:t>
            </a:r>
            <a:endParaRPr lang="de-DE" dirty="0" smtClean="0"/>
          </a:p>
          <a:p>
            <a:pPr marL="457200" indent="-457200" algn="l">
              <a:buFont typeface="Arial"/>
              <a:buChar char="•"/>
            </a:pPr>
            <a:r>
              <a:rPr lang="de-DE" dirty="0" smtClean="0"/>
              <a:t>Every </a:t>
            </a:r>
            <a:r>
              <a:rPr lang="de-DE" dirty="0" err="1" smtClean="0"/>
              <a:t>day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de-DE" dirty="0" smtClean="0"/>
          </a:p>
          <a:p>
            <a:pPr marL="457200" indent="-457200" algn="l">
              <a:buFont typeface="Arial"/>
              <a:buChar char="•"/>
            </a:pPr>
            <a:r>
              <a:rPr lang="de-DE" dirty="0" err="1" smtClean="0"/>
              <a:t>Social</a:t>
            </a:r>
            <a:r>
              <a:rPr lang="de-DE" dirty="0" smtClean="0"/>
              <a:t> Force Model</a:t>
            </a:r>
          </a:p>
          <a:p>
            <a:pPr marL="457200" indent="-457200" algn="l">
              <a:buFont typeface="Arial"/>
              <a:buChar char="•"/>
            </a:pPr>
            <a:r>
              <a:rPr lang="de-DE" dirty="0" err="1" smtClean="0"/>
              <a:t>Capacity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Security</a:t>
            </a:r>
          </a:p>
          <a:p>
            <a:pPr marL="457200" indent="-457200" algn="l">
              <a:buFont typeface="Arial"/>
              <a:buChar char="•"/>
            </a:pPr>
            <a:r>
              <a:rPr lang="de-DE" dirty="0" err="1" smtClean="0"/>
              <a:t>Bicycle</a:t>
            </a:r>
            <a:r>
              <a:rPr lang="de-DE" dirty="0" smtClean="0"/>
              <a:t> bell</a:t>
            </a:r>
          </a:p>
          <a:p>
            <a:pPr marL="457200" indent="-457200" algn="l">
              <a:buFont typeface="Arial"/>
              <a:buChar char="•"/>
            </a:pPr>
            <a:r>
              <a:rPr lang="de-DE" dirty="0" err="1" smtClean="0"/>
              <a:t>Bikeswarms</a:t>
            </a:r>
            <a:endParaRPr lang="de-DE" dirty="0" smtClean="0"/>
          </a:p>
          <a:p>
            <a:pPr algn="l"/>
            <a:endParaRPr lang="de-DE" dirty="0" smtClean="0"/>
          </a:p>
          <a:p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230" y="3071973"/>
            <a:ext cx="3998583" cy="2998938"/>
          </a:xfrm>
          <a:prstGeom prst="rect">
            <a:avLst/>
          </a:prstGeom>
          <a:effectLst>
            <a:softEdge rad="241300"/>
          </a:effectLst>
        </p:spPr>
      </p:pic>
      <p:sp>
        <p:nvSpPr>
          <p:cNvPr id="7" name="Textfeld 6"/>
          <p:cNvSpPr txBox="1"/>
          <p:nvPr/>
        </p:nvSpPr>
        <p:spPr>
          <a:xfrm>
            <a:off x="627914" y="6335401"/>
            <a:ext cx="505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Sandro </a:t>
            </a:r>
            <a:r>
              <a:rPr lang="de-DE" dirty="0" err="1" smtClean="0"/>
              <a:t>Giacomuzzi</a:t>
            </a:r>
            <a:r>
              <a:rPr lang="de-DE" dirty="0"/>
              <a:t> </a:t>
            </a:r>
            <a:r>
              <a:rPr lang="de-DE" dirty="0" smtClean="0"/>
              <a:t>- Hannes Heller – Manuel Holzer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9390252"/>
      </p:ext>
    </p:extLst>
  </p:cSld>
  <p:clrMapOvr>
    <a:masterClrMapping/>
  </p:clrMapOvr>
</p:sld>
</file>

<file path=ppt/theme/theme1.xml><?xml version="1.0" encoding="utf-8"?>
<a:theme xmlns:a="http://schemas.openxmlformats.org/drawingml/2006/main" name="Schwar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Schwarz .thmx</Template>
  <TotalTime>0</TotalTime>
  <Words>30</Words>
  <Application>Microsoft Macintosh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Schwarz</vt:lpstr>
      <vt:lpstr>Modelling the interaction of pedestrians and bikers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the interaction of pedestrians and bikers</dc:title>
  <dc:creator>Hannes Heller</dc:creator>
  <cp:lastModifiedBy>Hannes Heller</cp:lastModifiedBy>
  <cp:revision>4</cp:revision>
  <dcterms:created xsi:type="dcterms:W3CDTF">2014-10-19T16:17:37Z</dcterms:created>
  <dcterms:modified xsi:type="dcterms:W3CDTF">2014-10-19T22:23:21Z</dcterms:modified>
</cp:coreProperties>
</file>