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59261-E152-436D-B7E2-F3E25A881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62F4BE-D7B5-41F6-88CA-346A39F0D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63214-3A7C-46BD-9A62-84BF0151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A5D-2F1A-472B-BC0A-4BBB1C13CFD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9C2BD-CAF1-4236-9DBE-EF10B4DC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F4845-CFA1-49E4-A852-078DD6F0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259E-1843-46B1-9946-05706771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16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CCC6D-42EF-428C-B7BA-4BB4C545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0C679C-20F4-4937-884C-3A3776C21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63C93-BE96-49D1-A858-2EDCE7AF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A5D-2F1A-472B-BC0A-4BBB1C13CFD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51222-02EC-45D4-BF69-08C61620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1211A5-67F6-4859-86A7-9B218550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259E-1843-46B1-9946-05706771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07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47FDDA-5C57-41FA-A3C4-BF199B474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DDAC84-EF8F-42A5-8B2B-2A690FC14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87BA4-A368-4B5B-9F5C-431C56EF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A5D-2F1A-472B-BC0A-4BBB1C13CFD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06636-A21C-4E5F-BFA9-6A3DCB64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604E9-0DEC-4216-A730-E0E76C2E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259E-1843-46B1-9946-05706771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16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81A52-BD2B-469B-9F44-65E13C71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EF817-2D56-49E9-A1C8-8DE9E8C97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1210C1-EC81-4788-A764-04252F16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A5D-2F1A-472B-BC0A-4BBB1C13CFD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4BCA4-03C0-47B6-B9BB-FEAEA7DA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80C8C2-31E7-4A0E-845D-92E656EB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259E-1843-46B1-9946-05706771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54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7C3DA-958C-4433-8E5C-8C1713D0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2805B0-9ACA-4620-A858-F8AEB8E73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48ABE-C214-498C-982B-D4CD28D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A5D-2F1A-472B-BC0A-4BBB1C13CFD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699DE-6217-458D-89E8-39BE6B4C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6FC4A-F770-45C7-9E0B-7FD71977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259E-1843-46B1-9946-05706771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01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D424B-4754-4157-B2F5-184F80B7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7809B-F684-4C45-9970-0D8EEBA79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8E089C-85EE-46F6-AEEB-1718E8AF5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64FE7A-9446-440C-BB5D-9DC2AEDA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A5D-2F1A-472B-BC0A-4BBB1C13CFD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B1289F-4802-4209-A0D5-2D2E607C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736128-8030-4D6D-A51E-757CE831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259E-1843-46B1-9946-05706771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52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36297-6B05-4814-979D-FBD84006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40FAC7-A19D-4557-8CA7-914F1C170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91156F-975A-4506-A70D-661EB1FF5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C6826-C1B4-49C1-BAAA-331E2EB71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E22571-211F-40C6-B8DA-9D29091AA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B8A760-9682-492D-91DB-47302B01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A5D-2F1A-472B-BC0A-4BBB1C13CFD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E0E9E1-E3B5-4118-819A-AAB7B834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45942F-21D1-4972-900A-124E1CBE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259E-1843-46B1-9946-05706771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97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0A100-8138-45D0-B948-B7856ADC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98BD3F-75AE-4F4D-8712-F0AF6D19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A5D-2F1A-472B-BC0A-4BBB1C13CFD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918A3E-4880-43C1-9FB1-9DE230FA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4AF519-03E2-450B-B61C-00303ECE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259E-1843-46B1-9946-05706771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D9BCBC-EBB1-4F95-AF28-ABDE4674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A5D-2F1A-472B-BC0A-4BBB1C13CFD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449AA5-A7FF-4AA8-A19D-AFB8A55E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9753A1-570F-4B33-9E07-25018216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259E-1843-46B1-9946-05706771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3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7B44A-00D6-4DA7-B24F-916282A9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BC94C-8B68-4531-84C0-08432E3B9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2D0A14-1A11-4FFA-92F2-5300A23FC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3DBBDA-7A97-4136-9FE4-D1223443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A5D-2F1A-472B-BC0A-4BBB1C13CFD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FDDDA1-D850-443E-81D4-D390A350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8C7798-710E-4FFA-BFE3-4503CDF9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259E-1843-46B1-9946-05706771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5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5D555-5343-4E52-BA72-300AA709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FB460F-70FF-4CAE-BE77-8C0815BCF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36CDD-0223-46AA-AF83-8D713625E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E63F07-9098-4115-BCA8-F23F2836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A5D-2F1A-472B-BC0A-4BBB1C13CFD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8A09C7-3EE4-462E-B1D0-8A20B636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E192C3-CF37-4623-AB96-F448E4CD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259E-1843-46B1-9946-05706771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44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D5CB7D-268C-4E11-98F7-2B09820D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80DA72-5DD4-4FD5-826D-F9A043AB8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B0C45-200E-4559-8A88-15364397C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7A5D-2F1A-472B-BC0A-4BBB1C13CFD7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E1870-5202-43E8-B3F0-826F316EC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CBE69-AF60-4C44-B49F-2CB065927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0259E-1843-46B1-9946-05706771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7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878DD3-4B36-4BAD-B9B0-C3A40863D625}"/>
              </a:ext>
            </a:extLst>
          </p:cNvPr>
          <p:cNvSpPr/>
          <p:nvPr/>
        </p:nvSpPr>
        <p:spPr>
          <a:xfrm>
            <a:off x="3283177" y="661182"/>
            <a:ext cx="5523200" cy="39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dirty="0"/>
              <a:t>무인 매장 시스템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242617-BC09-4CF2-8ADC-D5D5BE7457EA}"/>
              </a:ext>
            </a:extLst>
          </p:cNvPr>
          <p:cNvSpPr/>
          <p:nvPr/>
        </p:nvSpPr>
        <p:spPr>
          <a:xfrm>
            <a:off x="5622643" y="1507588"/>
            <a:ext cx="826584" cy="3938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설계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585F47-B50A-4AD9-8B4F-FC2B03425973}"/>
              </a:ext>
            </a:extLst>
          </p:cNvPr>
          <p:cNvSpPr/>
          <p:nvPr/>
        </p:nvSpPr>
        <p:spPr>
          <a:xfrm>
            <a:off x="10373641" y="1518136"/>
            <a:ext cx="880860" cy="3938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테스트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556D8E-15A5-49D0-9A5D-59E1374CCD51}"/>
              </a:ext>
            </a:extLst>
          </p:cNvPr>
          <p:cNvSpPr/>
          <p:nvPr/>
        </p:nvSpPr>
        <p:spPr>
          <a:xfrm>
            <a:off x="7962108" y="1505240"/>
            <a:ext cx="844269" cy="419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구현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C305C7-AC69-463F-A667-0E6C44A74F4C}"/>
              </a:ext>
            </a:extLst>
          </p:cNvPr>
          <p:cNvSpPr/>
          <p:nvPr/>
        </p:nvSpPr>
        <p:spPr>
          <a:xfrm>
            <a:off x="1027457" y="1507588"/>
            <a:ext cx="880860" cy="3938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계획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0215BD-B960-497A-BA80-4BDE068D6E21}"/>
              </a:ext>
            </a:extLst>
          </p:cNvPr>
          <p:cNvSpPr/>
          <p:nvPr/>
        </p:nvSpPr>
        <p:spPr>
          <a:xfrm>
            <a:off x="3130777" y="1507588"/>
            <a:ext cx="880860" cy="3938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09EF7DC-9D64-44AA-8D2C-29910E5CE60E}"/>
              </a:ext>
            </a:extLst>
          </p:cNvPr>
          <p:cNvCxnSpPr>
            <a:stCxn id="8" idx="0"/>
            <a:endCxn id="4" idx="2"/>
          </p:cNvCxnSpPr>
          <p:nvPr/>
        </p:nvCxnSpPr>
        <p:spPr>
          <a:xfrm rot="5400000" flipH="1" flipV="1">
            <a:off x="3530077" y="-1007112"/>
            <a:ext cx="452511" cy="45768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24916C0-ED72-4356-AB37-5CCF8989481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8197895" y="-1098041"/>
            <a:ext cx="463059" cy="47692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D5D805B-030E-4B28-BAB0-E393E72A054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6989429" y="110425"/>
            <a:ext cx="450163" cy="23394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54E27B8-C818-4925-A93A-5B5E8E2C5BF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035935" y="1055077"/>
            <a:ext cx="8842" cy="4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960993F-31C7-4800-9241-E54BD7C5964D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5400000">
            <a:off x="4581737" y="44547"/>
            <a:ext cx="452511" cy="24735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558BC8-E145-406C-B31C-5C6FA9A31CAA}"/>
              </a:ext>
            </a:extLst>
          </p:cNvPr>
          <p:cNvSpPr/>
          <p:nvPr/>
        </p:nvSpPr>
        <p:spPr>
          <a:xfrm>
            <a:off x="1666712" y="2385636"/>
            <a:ext cx="812930" cy="7115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조사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D3EFCC-9D0E-4E7B-82C7-BC5A451B457B}"/>
              </a:ext>
            </a:extLst>
          </p:cNvPr>
          <p:cNvSpPr/>
          <p:nvPr/>
        </p:nvSpPr>
        <p:spPr>
          <a:xfrm>
            <a:off x="4804117" y="2378611"/>
            <a:ext cx="1155380" cy="414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기본설계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0BA3C4F-87FC-4F56-B70D-7C73A8E0D884}"/>
              </a:ext>
            </a:extLst>
          </p:cNvPr>
          <p:cNvSpPr/>
          <p:nvPr/>
        </p:nvSpPr>
        <p:spPr>
          <a:xfrm>
            <a:off x="373736" y="2375088"/>
            <a:ext cx="1002980" cy="7197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제안서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작성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81C1228-A6C0-496B-91A4-269E9C0B1F37}"/>
              </a:ext>
            </a:extLst>
          </p:cNvPr>
          <p:cNvSpPr/>
          <p:nvPr/>
        </p:nvSpPr>
        <p:spPr>
          <a:xfrm>
            <a:off x="10225200" y="2375088"/>
            <a:ext cx="850580" cy="6541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438C46D-2CED-4635-A6B0-22A53F5D2B60}"/>
              </a:ext>
            </a:extLst>
          </p:cNvPr>
          <p:cNvSpPr/>
          <p:nvPr/>
        </p:nvSpPr>
        <p:spPr>
          <a:xfrm>
            <a:off x="11224161" y="2385636"/>
            <a:ext cx="730090" cy="643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시험수행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7C863D-C8D9-4E3B-8EBD-B2471722B3D7}"/>
              </a:ext>
            </a:extLst>
          </p:cNvPr>
          <p:cNvSpPr/>
          <p:nvPr/>
        </p:nvSpPr>
        <p:spPr>
          <a:xfrm>
            <a:off x="9429793" y="2389160"/>
            <a:ext cx="667545" cy="6435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시험계획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818B6A-7693-4C6D-BDFF-A8F028FAC273}"/>
              </a:ext>
            </a:extLst>
          </p:cNvPr>
          <p:cNvSpPr/>
          <p:nvPr/>
        </p:nvSpPr>
        <p:spPr>
          <a:xfrm>
            <a:off x="8035152" y="2375088"/>
            <a:ext cx="698180" cy="567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코딩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CE1265-FEBD-454F-AB2E-9AD9301E7F11}"/>
              </a:ext>
            </a:extLst>
          </p:cNvPr>
          <p:cNvSpPr/>
          <p:nvPr/>
        </p:nvSpPr>
        <p:spPr>
          <a:xfrm>
            <a:off x="6175717" y="2389160"/>
            <a:ext cx="1155380" cy="404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상세설계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A1A02D-B39A-4282-B047-8330C9DCDAF9}"/>
              </a:ext>
            </a:extLst>
          </p:cNvPr>
          <p:cNvSpPr/>
          <p:nvPr/>
        </p:nvSpPr>
        <p:spPr>
          <a:xfrm>
            <a:off x="3045358" y="2402638"/>
            <a:ext cx="1311665" cy="7115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요구사항정의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FE9C5E8-1533-482B-BA10-3D00186108A1}"/>
              </a:ext>
            </a:extLst>
          </p:cNvPr>
          <p:cNvSpPr/>
          <p:nvPr/>
        </p:nvSpPr>
        <p:spPr>
          <a:xfrm>
            <a:off x="6195717" y="4057298"/>
            <a:ext cx="1143917" cy="7197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액티비티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다이어그램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FB7BC10-1FD2-4FB8-A254-4FCFA30E5541}"/>
              </a:ext>
            </a:extLst>
          </p:cNvPr>
          <p:cNvSpPr/>
          <p:nvPr/>
        </p:nvSpPr>
        <p:spPr>
          <a:xfrm>
            <a:off x="6154767" y="3073482"/>
            <a:ext cx="1184867" cy="7197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시퀀스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다이어그램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작성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EA4BEE1-CE55-4D9B-A3FD-5D42922AFF09}"/>
              </a:ext>
            </a:extLst>
          </p:cNvPr>
          <p:cNvSpPr/>
          <p:nvPr/>
        </p:nvSpPr>
        <p:spPr>
          <a:xfrm>
            <a:off x="1714743" y="3279245"/>
            <a:ext cx="716868" cy="7197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시장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조사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AFA8228-4CAB-42E3-9D72-6A1F73728548}"/>
              </a:ext>
            </a:extLst>
          </p:cNvPr>
          <p:cNvSpPr/>
          <p:nvPr/>
        </p:nvSpPr>
        <p:spPr>
          <a:xfrm>
            <a:off x="1457418" y="4967092"/>
            <a:ext cx="1222460" cy="7197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카카오페이</a:t>
            </a:r>
            <a:r>
              <a:rPr lang="en-US" altLang="ko-KR" sz="1400" b="1" dirty="0">
                <a:solidFill>
                  <a:schemeClr val="tx1"/>
                </a:solidFill>
              </a:rPr>
              <a:t>API</a:t>
            </a:r>
            <a:r>
              <a:rPr lang="ko-KR" altLang="en-US" sz="1400" b="1" dirty="0">
                <a:solidFill>
                  <a:schemeClr val="tx1"/>
                </a:solidFill>
              </a:rPr>
              <a:t>조사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418CA41-DE04-4B83-85E1-9592C646B312}"/>
              </a:ext>
            </a:extLst>
          </p:cNvPr>
          <p:cNvSpPr/>
          <p:nvPr/>
        </p:nvSpPr>
        <p:spPr>
          <a:xfrm>
            <a:off x="3158518" y="5077430"/>
            <a:ext cx="1085343" cy="773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유즈케이스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다이어그램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EF349DD-76E5-42B7-B2F3-E6D99D8A3031}"/>
              </a:ext>
            </a:extLst>
          </p:cNvPr>
          <p:cNvSpPr/>
          <p:nvPr/>
        </p:nvSpPr>
        <p:spPr>
          <a:xfrm>
            <a:off x="3222825" y="3226944"/>
            <a:ext cx="972479" cy="8121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요구사항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명세서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작성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37033C3-F09F-4549-8681-5AFE7E4B013E}"/>
              </a:ext>
            </a:extLst>
          </p:cNvPr>
          <p:cNvSpPr/>
          <p:nvPr/>
        </p:nvSpPr>
        <p:spPr>
          <a:xfrm>
            <a:off x="6195717" y="5056104"/>
            <a:ext cx="1143917" cy="7197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클래스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다이어그램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작성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538D7457-529F-4A68-97C1-6588D8AE4E36}"/>
              </a:ext>
            </a:extLst>
          </p:cNvPr>
          <p:cNvCxnSpPr>
            <a:stCxn id="40" idx="0"/>
            <a:endCxn id="8" idx="2"/>
          </p:cNvCxnSpPr>
          <p:nvPr/>
        </p:nvCxnSpPr>
        <p:spPr>
          <a:xfrm rot="5400000" flipH="1" flipV="1">
            <a:off x="934754" y="1841956"/>
            <a:ext cx="473605" cy="59266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5AAAA437-DB49-450E-A52D-34BB8CC7A008}"/>
              </a:ext>
            </a:extLst>
          </p:cNvPr>
          <p:cNvCxnSpPr>
            <a:stCxn id="32" idx="0"/>
            <a:endCxn id="8" idx="2"/>
          </p:cNvCxnSpPr>
          <p:nvPr/>
        </p:nvCxnSpPr>
        <p:spPr>
          <a:xfrm rot="16200000" flipV="1">
            <a:off x="1528456" y="1840915"/>
            <a:ext cx="484153" cy="60529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DA6E32E-80E2-4B2B-96E5-76EF745E60B0}"/>
              </a:ext>
            </a:extLst>
          </p:cNvPr>
          <p:cNvCxnSpPr>
            <a:endCxn id="9" idx="2"/>
          </p:cNvCxnSpPr>
          <p:nvPr/>
        </p:nvCxnSpPr>
        <p:spPr>
          <a:xfrm flipV="1">
            <a:off x="3571207" y="1901483"/>
            <a:ext cx="0" cy="501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5192C8AA-619B-4631-8CC0-57DE5898340D}"/>
              </a:ext>
            </a:extLst>
          </p:cNvPr>
          <p:cNvCxnSpPr>
            <a:stCxn id="33" idx="0"/>
            <a:endCxn id="5" idx="2"/>
          </p:cNvCxnSpPr>
          <p:nvPr/>
        </p:nvCxnSpPr>
        <p:spPr>
          <a:xfrm rot="5400000" flipH="1" flipV="1">
            <a:off x="5470307" y="1812983"/>
            <a:ext cx="477128" cy="65412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60D1860-E504-45BB-9C7F-30E3FBAA5217}"/>
              </a:ext>
            </a:extLst>
          </p:cNvPr>
          <p:cNvCxnSpPr>
            <a:stCxn id="45" idx="0"/>
            <a:endCxn id="5" idx="2"/>
          </p:cNvCxnSpPr>
          <p:nvPr/>
        </p:nvCxnSpPr>
        <p:spPr>
          <a:xfrm rot="16200000" flipV="1">
            <a:off x="6150833" y="1786586"/>
            <a:ext cx="487677" cy="71747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32E555D-48C6-41BB-B9AC-7B7BB7FAF193}"/>
              </a:ext>
            </a:extLst>
          </p:cNvPr>
          <p:cNvCxnSpPr>
            <a:stCxn id="44" idx="0"/>
            <a:endCxn id="7" idx="2"/>
          </p:cNvCxnSpPr>
          <p:nvPr/>
        </p:nvCxnSpPr>
        <p:spPr>
          <a:xfrm flipV="1">
            <a:off x="8384242" y="1924925"/>
            <a:ext cx="1" cy="450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C3C12E3-996F-4A16-A5F2-ED85A151E003}"/>
              </a:ext>
            </a:extLst>
          </p:cNvPr>
          <p:cNvCxnSpPr>
            <a:stCxn id="43" idx="0"/>
            <a:endCxn id="6" idx="2"/>
          </p:cNvCxnSpPr>
          <p:nvPr/>
        </p:nvCxnSpPr>
        <p:spPr>
          <a:xfrm rot="5400000" flipH="1" flipV="1">
            <a:off x="10050254" y="1625344"/>
            <a:ext cx="477129" cy="105050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A4C2754-E76C-40D0-8EDC-3800764F23B8}"/>
              </a:ext>
            </a:extLst>
          </p:cNvPr>
          <p:cNvCxnSpPr>
            <a:stCxn id="41" idx="0"/>
            <a:endCxn id="6" idx="2"/>
          </p:cNvCxnSpPr>
          <p:nvPr/>
        </p:nvCxnSpPr>
        <p:spPr>
          <a:xfrm rot="5400000" flipH="1" flipV="1">
            <a:off x="10500752" y="2061770"/>
            <a:ext cx="463057" cy="16358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9FC7A816-F68E-4184-8439-4EA9FDB95B5D}"/>
              </a:ext>
            </a:extLst>
          </p:cNvPr>
          <p:cNvCxnSpPr>
            <a:stCxn id="42" idx="0"/>
            <a:endCxn id="6" idx="2"/>
          </p:cNvCxnSpPr>
          <p:nvPr/>
        </p:nvCxnSpPr>
        <p:spPr>
          <a:xfrm rot="16200000" flipV="1">
            <a:off x="10964837" y="1761266"/>
            <a:ext cx="473605" cy="77513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8A8279-6DA5-43F7-9498-C8757D6939B9}"/>
              </a:ext>
            </a:extLst>
          </p:cNvPr>
          <p:cNvSpPr/>
          <p:nvPr/>
        </p:nvSpPr>
        <p:spPr>
          <a:xfrm>
            <a:off x="4851137" y="3114232"/>
            <a:ext cx="1085343" cy="773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WBS </a:t>
            </a:r>
            <a:r>
              <a:rPr lang="ko-KR" altLang="en-US" sz="1400" b="1" dirty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23814F2-772C-4E91-B97A-83E540445840}"/>
              </a:ext>
            </a:extLst>
          </p:cNvPr>
          <p:cNvSpPr/>
          <p:nvPr/>
        </p:nvSpPr>
        <p:spPr>
          <a:xfrm>
            <a:off x="4839135" y="4114949"/>
            <a:ext cx="1085343" cy="773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일정 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F91A4AB-40CE-469D-AE4F-79AFF30259D5}"/>
              </a:ext>
            </a:extLst>
          </p:cNvPr>
          <p:cNvSpPr/>
          <p:nvPr/>
        </p:nvSpPr>
        <p:spPr>
          <a:xfrm>
            <a:off x="4851136" y="5115666"/>
            <a:ext cx="1085343" cy="773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연구 투입인력 구성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D06F43D-EDDE-4A95-A155-B479BE08A461}"/>
              </a:ext>
            </a:extLst>
          </p:cNvPr>
          <p:cNvSpPr/>
          <p:nvPr/>
        </p:nvSpPr>
        <p:spPr>
          <a:xfrm>
            <a:off x="3166393" y="4151792"/>
            <a:ext cx="1085343" cy="773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문제 설명서 작성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E993F9-BD6F-4EB6-9704-0524D39FFAA1}"/>
              </a:ext>
            </a:extLst>
          </p:cNvPr>
          <p:cNvSpPr/>
          <p:nvPr/>
        </p:nvSpPr>
        <p:spPr>
          <a:xfrm>
            <a:off x="3158517" y="6002278"/>
            <a:ext cx="1085343" cy="773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시나리오 작성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446D9AA-7180-459D-9C19-8D14287B7592}"/>
              </a:ext>
            </a:extLst>
          </p:cNvPr>
          <p:cNvSpPr/>
          <p:nvPr/>
        </p:nvSpPr>
        <p:spPr>
          <a:xfrm>
            <a:off x="1710214" y="4114949"/>
            <a:ext cx="716868" cy="7197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기술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조사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DEC3A21-BE16-419D-92F7-012060D8D11B}"/>
              </a:ext>
            </a:extLst>
          </p:cNvPr>
          <p:cNvCxnSpPr>
            <a:cxnSpLocks/>
            <a:stCxn id="57" idx="0"/>
            <a:endCxn id="56" idx="2"/>
          </p:cNvCxnSpPr>
          <p:nvPr/>
        </p:nvCxnSpPr>
        <p:spPr>
          <a:xfrm flipH="1" flipV="1">
            <a:off x="5381807" y="4888100"/>
            <a:ext cx="12001" cy="227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944000C-BDB7-4F1C-999F-D2E4B2898409}"/>
              </a:ext>
            </a:extLst>
          </p:cNvPr>
          <p:cNvCxnSpPr>
            <a:cxnSpLocks/>
            <a:stCxn id="50" idx="2"/>
            <a:endCxn id="60" idx="0"/>
          </p:cNvCxnSpPr>
          <p:nvPr/>
        </p:nvCxnSpPr>
        <p:spPr>
          <a:xfrm flipH="1">
            <a:off x="2068648" y="3999042"/>
            <a:ext cx="4529" cy="115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2FAD257-D5BF-4F92-A8C7-687377D8E782}"/>
              </a:ext>
            </a:extLst>
          </p:cNvPr>
          <p:cNvCxnSpPr>
            <a:cxnSpLocks/>
            <a:stCxn id="60" idx="2"/>
            <a:endCxn id="51" idx="0"/>
          </p:cNvCxnSpPr>
          <p:nvPr/>
        </p:nvCxnSpPr>
        <p:spPr>
          <a:xfrm>
            <a:off x="2068648" y="4834746"/>
            <a:ext cx="0" cy="132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F9A3043-5927-47AA-AC7D-B57EAA47CE12}"/>
              </a:ext>
            </a:extLst>
          </p:cNvPr>
          <p:cNvCxnSpPr>
            <a:cxnSpLocks/>
            <a:stCxn id="53" idx="0"/>
            <a:endCxn id="47" idx="2"/>
          </p:cNvCxnSpPr>
          <p:nvPr/>
        </p:nvCxnSpPr>
        <p:spPr>
          <a:xfrm flipH="1" flipV="1">
            <a:off x="3701191" y="3114232"/>
            <a:ext cx="7874" cy="112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7FC0EE5-3BD7-47ED-9B97-36F44298C3E8}"/>
              </a:ext>
            </a:extLst>
          </p:cNvPr>
          <p:cNvCxnSpPr>
            <a:cxnSpLocks/>
            <a:stCxn id="58" idx="0"/>
            <a:endCxn id="53" idx="2"/>
          </p:cNvCxnSpPr>
          <p:nvPr/>
        </p:nvCxnSpPr>
        <p:spPr>
          <a:xfrm flipV="1">
            <a:off x="3709065" y="4039080"/>
            <a:ext cx="0" cy="112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2D803-5372-402A-817A-3B2CC89D70E0}"/>
              </a:ext>
            </a:extLst>
          </p:cNvPr>
          <p:cNvCxnSpPr>
            <a:cxnSpLocks/>
            <a:stCxn id="52" idx="0"/>
            <a:endCxn id="58" idx="2"/>
          </p:cNvCxnSpPr>
          <p:nvPr/>
        </p:nvCxnSpPr>
        <p:spPr>
          <a:xfrm flipV="1">
            <a:off x="3701190" y="4924943"/>
            <a:ext cx="7875" cy="152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53574CF-8ED1-4202-AA4E-9BDAD7A591DB}"/>
              </a:ext>
            </a:extLst>
          </p:cNvPr>
          <p:cNvCxnSpPr>
            <a:cxnSpLocks/>
            <a:stCxn id="59" idx="0"/>
            <a:endCxn id="52" idx="2"/>
          </p:cNvCxnSpPr>
          <p:nvPr/>
        </p:nvCxnSpPr>
        <p:spPr>
          <a:xfrm flipV="1">
            <a:off x="3701189" y="5850581"/>
            <a:ext cx="1" cy="151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FAF18AF-BF2D-4156-A808-9EB2E8372266}"/>
              </a:ext>
            </a:extLst>
          </p:cNvPr>
          <p:cNvCxnSpPr>
            <a:cxnSpLocks/>
            <a:stCxn id="55" idx="0"/>
            <a:endCxn id="33" idx="2"/>
          </p:cNvCxnSpPr>
          <p:nvPr/>
        </p:nvCxnSpPr>
        <p:spPr>
          <a:xfrm flipH="1" flipV="1">
            <a:off x="5381807" y="2793608"/>
            <a:ext cx="12002" cy="320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00780D3-E665-40D3-B82C-8AFC8EE0C67D}"/>
              </a:ext>
            </a:extLst>
          </p:cNvPr>
          <p:cNvCxnSpPr>
            <a:cxnSpLocks/>
            <a:stCxn id="56" idx="0"/>
            <a:endCxn id="55" idx="2"/>
          </p:cNvCxnSpPr>
          <p:nvPr/>
        </p:nvCxnSpPr>
        <p:spPr>
          <a:xfrm flipV="1">
            <a:off x="5381807" y="3887383"/>
            <a:ext cx="12002" cy="227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0A7EBCD-A9E4-4857-A2EC-0BD290BAB5F0}"/>
              </a:ext>
            </a:extLst>
          </p:cNvPr>
          <p:cNvCxnSpPr>
            <a:cxnSpLocks/>
            <a:stCxn id="50" idx="0"/>
            <a:endCxn id="32" idx="2"/>
          </p:cNvCxnSpPr>
          <p:nvPr/>
        </p:nvCxnSpPr>
        <p:spPr>
          <a:xfrm flipV="1">
            <a:off x="2073177" y="3097230"/>
            <a:ext cx="0" cy="182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488DCC6-6B60-4E7A-ACEB-39B5DE6AFC90}"/>
              </a:ext>
            </a:extLst>
          </p:cNvPr>
          <p:cNvCxnSpPr>
            <a:cxnSpLocks/>
            <a:stCxn id="49" idx="0"/>
            <a:endCxn id="45" idx="2"/>
          </p:cNvCxnSpPr>
          <p:nvPr/>
        </p:nvCxnSpPr>
        <p:spPr>
          <a:xfrm flipV="1">
            <a:off x="6747201" y="2793608"/>
            <a:ext cx="6206" cy="279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1436277F-E4B7-42B4-80A5-7CEBF202C384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H="1" flipV="1">
            <a:off x="6747201" y="3793279"/>
            <a:ext cx="20475" cy="264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9E911EC-8C7E-4A70-BA06-AAA9E95AAF38}"/>
              </a:ext>
            </a:extLst>
          </p:cNvPr>
          <p:cNvCxnSpPr>
            <a:cxnSpLocks/>
            <a:stCxn id="54" idx="0"/>
            <a:endCxn id="48" idx="2"/>
          </p:cNvCxnSpPr>
          <p:nvPr/>
        </p:nvCxnSpPr>
        <p:spPr>
          <a:xfrm flipV="1">
            <a:off x="6767676" y="4777095"/>
            <a:ext cx="0" cy="279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83EB4A6-71C7-4D29-9BF8-501B52ED71BB}"/>
              </a:ext>
            </a:extLst>
          </p:cNvPr>
          <p:cNvSpPr/>
          <p:nvPr/>
        </p:nvSpPr>
        <p:spPr>
          <a:xfrm>
            <a:off x="7673856" y="3114232"/>
            <a:ext cx="1420772" cy="7197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모바일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어플리케이션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구현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101E4F3-C63B-47D2-A4FC-80A7755A8FF8}"/>
              </a:ext>
            </a:extLst>
          </p:cNvPr>
          <p:cNvSpPr/>
          <p:nvPr/>
        </p:nvSpPr>
        <p:spPr>
          <a:xfrm>
            <a:off x="7673856" y="3930394"/>
            <a:ext cx="1420772" cy="7197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DB </a:t>
            </a:r>
            <a:r>
              <a:rPr lang="ko-KR" altLang="en-US" sz="1400" b="1" dirty="0">
                <a:solidFill>
                  <a:schemeClr val="tx1"/>
                </a:solidFill>
              </a:rPr>
              <a:t>구현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340BB52-6026-429B-96D8-0ACE916D23BC}"/>
              </a:ext>
            </a:extLst>
          </p:cNvPr>
          <p:cNvSpPr/>
          <p:nvPr/>
        </p:nvSpPr>
        <p:spPr>
          <a:xfrm>
            <a:off x="7673856" y="4782444"/>
            <a:ext cx="1420772" cy="7197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카카오페이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API </a:t>
            </a:r>
            <a:r>
              <a:rPr lang="ko-KR" altLang="en-US" sz="1400" b="1" dirty="0">
                <a:solidFill>
                  <a:schemeClr val="tx1"/>
                </a:solidFill>
              </a:rPr>
              <a:t>연결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AF27991-D6A1-49DB-8FFB-4856608029D1}"/>
              </a:ext>
            </a:extLst>
          </p:cNvPr>
          <p:cNvSpPr/>
          <p:nvPr/>
        </p:nvSpPr>
        <p:spPr>
          <a:xfrm>
            <a:off x="7673856" y="5733818"/>
            <a:ext cx="1420772" cy="7197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HW </a:t>
            </a:r>
            <a:r>
              <a:rPr lang="ko-KR" altLang="en-US" sz="1400" b="1" dirty="0">
                <a:solidFill>
                  <a:schemeClr val="tx1"/>
                </a:solidFill>
              </a:rPr>
              <a:t>구현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D1E3DB60-5B1C-43A3-8162-2A37456B645F}"/>
              </a:ext>
            </a:extLst>
          </p:cNvPr>
          <p:cNvCxnSpPr>
            <a:cxnSpLocks/>
            <a:stCxn id="116" idx="0"/>
            <a:endCxn id="44" idx="2"/>
          </p:cNvCxnSpPr>
          <p:nvPr/>
        </p:nvCxnSpPr>
        <p:spPr>
          <a:xfrm flipV="1">
            <a:off x="8384242" y="2942485"/>
            <a:ext cx="0" cy="171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4A728A01-9C72-41E3-BF07-D3F9FAA87275}"/>
              </a:ext>
            </a:extLst>
          </p:cNvPr>
          <p:cNvCxnSpPr>
            <a:cxnSpLocks/>
            <a:stCxn id="117" idx="0"/>
            <a:endCxn id="116" idx="2"/>
          </p:cNvCxnSpPr>
          <p:nvPr/>
        </p:nvCxnSpPr>
        <p:spPr>
          <a:xfrm flipV="1">
            <a:off x="8384242" y="3834029"/>
            <a:ext cx="0" cy="9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EB18A788-DE97-4526-913F-0FC3CA154672}"/>
              </a:ext>
            </a:extLst>
          </p:cNvPr>
          <p:cNvCxnSpPr>
            <a:cxnSpLocks/>
            <a:stCxn id="118" idx="0"/>
            <a:endCxn id="117" idx="2"/>
          </p:cNvCxnSpPr>
          <p:nvPr/>
        </p:nvCxnSpPr>
        <p:spPr>
          <a:xfrm flipV="1">
            <a:off x="8384242" y="4650191"/>
            <a:ext cx="0" cy="132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5C85FCCA-AE55-43FE-8571-934E3C56BB5B}"/>
              </a:ext>
            </a:extLst>
          </p:cNvPr>
          <p:cNvCxnSpPr>
            <a:cxnSpLocks/>
            <a:stCxn id="119" idx="0"/>
            <a:endCxn id="118" idx="2"/>
          </p:cNvCxnSpPr>
          <p:nvPr/>
        </p:nvCxnSpPr>
        <p:spPr>
          <a:xfrm flipV="1">
            <a:off x="8384242" y="5502241"/>
            <a:ext cx="0" cy="231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23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63</Words>
  <Application>Microsoft Office PowerPoint</Application>
  <PresentationFormat>와이드스크린</PresentationFormat>
  <Paragraphs>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한현경</dc:creator>
  <cp:lastModifiedBy>한현경</cp:lastModifiedBy>
  <cp:revision>10</cp:revision>
  <dcterms:created xsi:type="dcterms:W3CDTF">2018-05-18T05:51:43Z</dcterms:created>
  <dcterms:modified xsi:type="dcterms:W3CDTF">2018-05-24T13:35:15Z</dcterms:modified>
</cp:coreProperties>
</file>