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45D49-8E10-46BF-9506-8C09390A2843}" v="1239" dt="2018-05-20T05:03:1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04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태원" userId="70a65d639f0dd572" providerId="LiveId" clId="{D6045D49-8E10-46BF-9506-8C09390A2843}"/>
    <pc:docChg chg="undo custSel modSld">
      <pc:chgData name="김 태원" userId="70a65d639f0dd572" providerId="LiveId" clId="{D6045D49-8E10-46BF-9506-8C09390A2843}" dt="2018-05-20T05:03:11.777" v="1238" actId="14100"/>
      <pc:docMkLst>
        <pc:docMk/>
      </pc:docMkLst>
      <pc:sldChg chg="addSp delSp modSp">
        <pc:chgData name="김 태원" userId="70a65d639f0dd572" providerId="LiveId" clId="{D6045D49-8E10-46BF-9506-8C09390A2843}" dt="2018-05-20T05:03:11.777" v="1238" actId="14100"/>
        <pc:sldMkLst>
          <pc:docMk/>
          <pc:sldMk cId="2801422409" sldId="256"/>
        </pc:sldMkLst>
        <pc:spChg chg="mod">
          <ac:chgData name="김 태원" userId="70a65d639f0dd572" providerId="LiveId" clId="{D6045D49-8E10-46BF-9506-8C09390A2843}" dt="2018-05-20T04:55:13.637" v="796" actId="1038"/>
          <ac:spMkLst>
            <pc:docMk/>
            <pc:sldMk cId="2801422409" sldId="256"/>
            <ac:spMk id="4" creationId="{7D75A79D-CBCC-4ECC-A9D4-AB9FCD22B82B}"/>
          </ac:spMkLst>
        </pc:spChg>
        <pc:spChg chg="mod">
          <ac:chgData name="김 태원" userId="70a65d639f0dd572" providerId="LiveId" clId="{D6045D49-8E10-46BF-9506-8C09390A2843}" dt="2018-05-20T04:55:26.530" v="831" actId="1037"/>
          <ac:spMkLst>
            <pc:docMk/>
            <pc:sldMk cId="2801422409" sldId="256"/>
            <ac:spMk id="5" creationId="{F963502E-93F3-45A1-B01B-1A8848BF963F}"/>
          </ac:spMkLst>
        </pc:spChg>
        <pc:spChg chg="mod">
          <ac:chgData name="김 태원" userId="70a65d639f0dd572" providerId="LiveId" clId="{D6045D49-8E10-46BF-9506-8C09390A2843}" dt="2018-05-20T04:54:20.302" v="644" actId="1038"/>
          <ac:spMkLst>
            <pc:docMk/>
            <pc:sldMk cId="2801422409" sldId="256"/>
            <ac:spMk id="6" creationId="{07A564B8-9987-4468-9B10-E4BB92959420}"/>
          </ac:spMkLst>
        </pc:spChg>
        <pc:spChg chg="mod">
          <ac:chgData name="김 태원" userId="70a65d639f0dd572" providerId="LiveId" clId="{D6045D49-8E10-46BF-9506-8C09390A2843}" dt="2018-05-20T04:51:45.345" v="559" actId="14100"/>
          <ac:spMkLst>
            <pc:docMk/>
            <pc:sldMk cId="2801422409" sldId="256"/>
            <ac:spMk id="15" creationId="{1F4BDFEE-B9C8-4369-9BA7-BA8C228451A6}"/>
          </ac:spMkLst>
        </pc:spChg>
        <pc:spChg chg="mod">
          <ac:chgData name="김 태원" userId="70a65d639f0dd572" providerId="LiveId" clId="{D6045D49-8E10-46BF-9506-8C09390A2843}" dt="2018-05-20T04:52:27.839" v="565" actId="164"/>
          <ac:spMkLst>
            <pc:docMk/>
            <pc:sldMk cId="2801422409" sldId="256"/>
            <ac:spMk id="16" creationId="{3CD8F2D3-DE8D-4F79-9760-717B7CB25816}"/>
          </ac:spMkLst>
        </pc:spChg>
        <pc:spChg chg="mod">
          <ac:chgData name="김 태원" userId="70a65d639f0dd572" providerId="LiveId" clId="{D6045D49-8E10-46BF-9506-8C09390A2843}" dt="2018-05-20T05:00:14.753" v="1170"/>
          <ac:spMkLst>
            <pc:docMk/>
            <pc:sldMk cId="2801422409" sldId="256"/>
            <ac:spMk id="21" creationId="{E93E6BF5-8D33-4DF6-9AAA-9D742198F3D6}"/>
          </ac:spMkLst>
        </pc:spChg>
        <pc:spChg chg="mod">
          <ac:chgData name="김 태원" userId="70a65d639f0dd572" providerId="LiveId" clId="{D6045D49-8E10-46BF-9506-8C09390A2843}" dt="2018-05-20T04:59:37.230" v="1169"/>
          <ac:spMkLst>
            <pc:docMk/>
            <pc:sldMk cId="2801422409" sldId="256"/>
            <ac:spMk id="28" creationId="{0E74AF08-78E2-4921-A9C9-D9A546A024F2}"/>
          </ac:spMkLst>
        </pc:spChg>
        <pc:spChg chg="add del mod">
          <ac:chgData name="김 태원" userId="70a65d639f0dd572" providerId="LiveId" clId="{D6045D49-8E10-46BF-9506-8C09390A2843}" dt="2018-05-20T04:05:32.891" v="30" actId="478"/>
          <ac:spMkLst>
            <pc:docMk/>
            <pc:sldMk cId="2801422409" sldId="256"/>
            <ac:spMk id="29" creationId="{818AC814-EDC4-4224-98F8-0C9B3A20EADB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30" creationId="{4236FF18-6F61-4F23-BEB4-7CD03EEA7E75}"/>
          </ac:spMkLst>
        </pc:spChg>
        <pc:spChg chg="add del mod">
          <ac:chgData name="김 태원" userId="70a65d639f0dd572" providerId="LiveId" clId="{D6045D49-8E10-46BF-9506-8C09390A2843}" dt="2018-05-20T04:06:50.359" v="41" actId="11529"/>
          <ac:spMkLst>
            <pc:docMk/>
            <pc:sldMk cId="2801422409" sldId="256"/>
            <ac:spMk id="31" creationId="{26949798-69F3-4FB6-A073-C3889F2FDAA2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35" creationId="{A4B24A3C-D7BA-4A84-8C1B-829DFFDA1B83}"/>
          </ac:spMkLst>
        </pc:spChg>
        <pc:spChg chg="mod">
          <ac:chgData name="김 태원" userId="70a65d639f0dd572" providerId="LiveId" clId="{D6045D49-8E10-46BF-9506-8C09390A2843}" dt="2018-05-20T05:00:14.753" v="1170"/>
          <ac:spMkLst>
            <pc:docMk/>
            <pc:sldMk cId="2801422409" sldId="256"/>
            <ac:spMk id="40" creationId="{0EAE2A06-1617-4C0F-A81F-74BBCA821DE8}"/>
          </ac:spMkLst>
        </pc:spChg>
        <pc:spChg chg="mod">
          <ac:chgData name="김 태원" userId="70a65d639f0dd572" providerId="LiveId" clId="{D6045D49-8E10-46BF-9506-8C09390A2843}" dt="2018-05-20T05:02:35.096" v="1230"/>
          <ac:spMkLst>
            <pc:docMk/>
            <pc:sldMk cId="2801422409" sldId="256"/>
            <ac:spMk id="49" creationId="{8E1AA445-73C3-4146-B48C-DED5CC027600}"/>
          </ac:spMkLst>
        </pc:spChg>
        <pc:spChg chg="mod">
          <ac:chgData name="김 태원" userId="70a65d639f0dd572" providerId="LiveId" clId="{D6045D49-8E10-46BF-9506-8C09390A2843}" dt="2018-05-20T05:02:35.096" v="1230"/>
          <ac:spMkLst>
            <pc:docMk/>
            <pc:sldMk cId="2801422409" sldId="256"/>
            <ac:spMk id="50" creationId="{62E67B83-7B12-4273-AC06-E5F64893CCD2}"/>
          </ac:spMkLst>
        </pc:spChg>
        <pc:spChg chg="add mod">
          <ac:chgData name="김 태원" userId="70a65d639f0dd572" providerId="LiveId" clId="{D6045D49-8E10-46BF-9506-8C09390A2843}" dt="2018-05-20T04:01:49.087" v="4" actId="571"/>
          <ac:spMkLst>
            <pc:docMk/>
            <pc:sldMk cId="2801422409" sldId="256"/>
            <ac:spMk id="56" creationId="{C51FA644-590E-4450-AF3F-97345DD46833}"/>
          </ac:spMkLst>
        </pc:spChg>
        <pc:spChg chg="add del mod">
          <ac:chgData name="김 태원" userId="70a65d639f0dd572" providerId="LiveId" clId="{D6045D49-8E10-46BF-9506-8C09390A2843}" dt="2018-05-20T05:03:11.777" v="1238" actId="14100"/>
          <ac:spMkLst>
            <pc:docMk/>
            <pc:sldMk cId="2801422409" sldId="256"/>
            <ac:spMk id="57" creationId="{8309284E-A8BD-4A36-8F32-785A3C3A3511}"/>
          </ac:spMkLst>
        </pc:spChg>
        <pc:spChg chg="add mod">
          <ac:chgData name="김 태원" userId="70a65d639f0dd572" providerId="LiveId" clId="{D6045D49-8E10-46BF-9506-8C09390A2843}" dt="2018-05-20T04:52:27.839" v="565" actId="164"/>
          <ac:spMkLst>
            <pc:docMk/>
            <pc:sldMk cId="2801422409" sldId="256"/>
            <ac:spMk id="60" creationId="{43464E2F-51F3-4E9E-93B9-51523F276CAF}"/>
          </ac:spMkLst>
        </pc:spChg>
        <pc:spChg chg="mod">
          <ac:chgData name="김 태원" userId="70a65d639f0dd572" providerId="LiveId" clId="{D6045D49-8E10-46BF-9506-8C09390A2843}" dt="2018-05-20T04:58:34.776" v="1151" actId="20577"/>
          <ac:spMkLst>
            <pc:docMk/>
            <pc:sldMk cId="2801422409" sldId="256"/>
            <ac:spMk id="66" creationId="{19800BC8-3868-4DD9-A64D-50B3E580981A}"/>
          </ac:spMkLst>
        </pc:spChg>
        <pc:spChg chg="add mod">
          <ac:chgData name="김 태원" userId="70a65d639f0dd572" providerId="LiveId" clId="{D6045D49-8E10-46BF-9506-8C09390A2843}" dt="2018-05-20T04:06:49.296" v="40" actId="571"/>
          <ac:spMkLst>
            <pc:docMk/>
            <pc:sldMk cId="2801422409" sldId="256"/>
            <ac:spMk id="67" creationId="{391F5C6F-1121-4556-A2F8-FA3DC54FAEEC}"/>
          </ac:spMkLst>
        </pc:spChg>
        <pc:spChg chg="add mod">
          <ac:chgData name="김 태원" userId="70a65d639f0dd572" providerId="LiveId" clId="{D6045D49-8E10-46BF-9506-8C09390A2843}" dt="2018-05-20T04:06:49.296" v="40" actId="571"/>
          <ac:spMkLst>
            <pc:docMk/>
            <pc:sldMk cId="2801422409" sldId="256"/>
            <ac:spMk id="68" creationId="{18856DB3-4136-42F3-AC5A-1711AA8399ED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73" creationId="{6E48FDAC-7417-461E-88C8-085D096BE1F4}"/>
          </ac:spMkLst>
        </pc:spChg>
        <pc:spChg chg="mod">
          <ac:chgData name="김 태원" userId="70a65d639f0dd572" providerId="LiveId" clId="{D6045D49-8E10-46BF-9506-8C09390A2843}" dt="2018-05-20T05:01:18.067" v="1226"/>
          <ac:spMkLst>
            <pc:docMk/>
            <pc:sldMk cId="2801422409" sldId="256"/>
            <ac:spMk id="77" creationId="{0268B93F-EF49-465E-AC85-5A0BDE7AD581}"/>
          </ac:spMkLst>
        </pc:spChg>
        <pc:spChg chg="mod">
          <ac:chgData name="김 태원" userId="70a65d639f0dd572" providerId="LiveId" clId="{D6045D49-8E10-46BF-9506-8C09390A2843}" dt="2018-05-20T04:59:09.657" v="1168" actId="20577"/>
          <ac:spMkLst>
            <pc:docMk/>
            <pc:sldMk cId="2801422409" sldId="256"/>
            <ac:spMk id="80" creationId="{3C2C533C-223D-486D-AC17-50ACECA2F5DB}"/>
          </ac:spMkLst>
        </pc:spChg>
        <pc:spChg chg="del">
          <ac:chgData name="김 태원" userId="70a65d639f0dd572" providerId="LiveId" clId="{D6045D49-8E10-46BF-9506-8C09390A2843}" dt="2018-05-20T04:12:02.855" v="129" actId="478"/>
          <ac:spMkLst>
            <pc:docMk/>
            <pc:sldMk cId="2801422409" sldId="256"/>
            <ac:spMk id="83" creationId="{D7B3BE18-DE14-4E9D-A4BC-3BCA82422898}"/>
          </ac:spMkLst>
        </pc:spChg>
        <pc:spChg chg="mod">
          <ac:chgData name="김 태원" userId="70a65d639f0dd572" providerId="LiveId" clId="{D6045D49-8E10-46BF-9506-8C09390A2843}" dt="2018-05-20T04:53:36.739" v="608" actId="1076"/>
          <ac:spMkLst>
            <pc:docMk/>
            <pc:sldMk cId="2801422409" sldId="256"/>
            <ac:spMk id="92" creationId="{38212F64-E743-45D0-8308-DB44A5A3330C}"/>
          </ac:spMkLst>
        </pc:spChg>
        <pc:spChg chg="mod">
          <ac:chgData name="김 태원" userId="70a65d639f0dd572" providerId="LiveId" clId="{D6045D49-8E10-46BF-9506-8C09390A2843}" dt="2018-05-20T05:02:35.096" v="1230"/>
          <ac:spMkLst>
            <pc:docMk/>
            <pc:sldMk cId="2801422409" sldId="256"/>
            <ac:spMk id="96" creationId="{618EE3A2-BF1A-49C4-B8FA-C3C3A4E9DE36}"/>
          </ac:spMkLst>
        </pc:spChg>
        <pc:spChg chg="add del mod">
          <ac:chgData name="김 태원" userId="70a65d639f0dd572" providerId="LiveId" clId="{D6045D49-8E10-46BF-9506-8C09390A2843}" dt="2018-05-20T04:54:00.398" v="623" actId="478"/>
          <ac:spMkLst>
            <pc:docMk/>
            <pc:sldMk cId="2801422409" sldId="256"/>
            <ac:spMk id="99" creationId="{CDFEFB4A-B1CD-417C-8CA3-3DED9A274535}"/>
          </ac:spMkLst>
        </pc:spChg>
        <pc:spChg chg="mod">
          <ac:chgData name="김 태원" userId="70a65d639f0dd572" providerId="LiveId" clId="{D6045D49-8E10-46BF-9506-8C09390A2843}" dt="2018-05-20T04:53:36.739" v="608" actId="1076"/>
          <ac:spMkLst>
            <pc:docMk/>
            <pc:sldMk cId="2801422409" sldId="256"/>
            <ac:spMk id="100" creationId="{C4ABC17E-635D-44EF-964D-7A1EE676227A}"/>
          </ac:spMkLst>
        </pc:spChg>
        <pc:spChg chg="add mod">
          <ac:chgData name="김 태원" userId="70a65d639f0dd572" providerId="LiveId" clId="{D6045D49-8E10-46BF-9506-8C09390A2843}" dt="2018-05-20T04:44:52.296" v="504" actId="164"/>
          <ac:spMkLst>
            <pc:docMk/>
            <pc:sldMk cId="2801422409" sldId="256"/>
            <ac:spMk id="104" creationId="{02138E8B-A333-49DC-BEE4-CBD63FBF0E34}"/>
          </ac:spMkLst>
        </pc:spChg>
        <pc:spChg chg="mod">
          <ac:chgData name="김 태원" userId="70a65d639f0dd572" providerId="LiveId" clId="{D6045D49-8E10-46BF-9506-8C09390A2843}" dt="2018-05-20T05:00:23.319" v="1175" actId="1038"/>
          <ac:spMkLst>
            <pc:docMk/>
            <pc:sldMk cId="2801422409" sldId="256"/>
            <ac:spMk id="108" creationId="{FCA6FB17-879D-4B23-9839-759447AFFAEA}"/>
          </ac:spMkLst>
        </pc:spChg>
        <pc:spChg chg="add mod">
          <ac:chgData name="김 태원" userId="70a65d639f0dd572" providerId="LiveId" clId="{D6045D49-8E10-46BF-9506-8C09390A2843}" dt="2018-05-20T04:44:52.296" v="504" actId="164"/>
          <ac:spMkLst>
            <pc:docMk/>
            <pc:sldMk cId="2801422409" sldId="256"/>
            <ac:spMk id="109" creationId="{2228C03B-1091-4A74-9F35-04DD0C3AD739}"/>
          </ac:spMkLst>
        </pc:spChg>
        <pc:spChg chg="add mod">
          <ac:chgData name="김 태원" userId="70a65d639f0dd572" providerId="LiveId" clId="{D6045D49-8E10-46BF-9506-8C09390A2843}" dt="2018-05-20T04:44:52.296" v="504" actId="164"/>
          <ac:spMkLst>
            <pc:docMk/>
            <pc:sldMk cId="2801422409" sldId="256"/>
            <ac:spMk id="111" creationId="{6F1BAA02-A16C-4729-A54A-E321E4EA5153}"/>
          </ac:spMkLst>
        </pc:spChg>
        <pc:spChg chg="mod">
          <ac:chgData name="김 태원" userId="70a65d639f0dd572" providerId="LiveId" clId="{D6045D49-8E10-46BF-9506-8C09390A2843}" dt="2018-05-20T05:02:35.096" v="1230"/>
          <ac:spMkLst>
            <pc:docMk/>
            <pc:sldMk cId="2801422409" sldId="256"/>
            <ac:spMk id="113" creationId="{37C83A6D-27E8-4F0E-A169-8BFA54513A5D}"/>
          </ac:spMkLst>
        </pc:spChg>
        <pc:spChg chg="mod">
          <ac:chgData name="김 태원" userId="70a65d639f0dd572" providerId="LiveId" clId="{D6045D49-8E10-46BF-9506-8C09390A2843}" dt="2018-05-20T04:53:36.739" v="608" actId="1076"/>
          <ac:spMkLst>
            <pc:docMk/>
            <pc:sldMk cId="2801422409" sldId="256"/>
            <ac:spMk id="115" creationId="{74F248DD-3797-4A8D-AD8B-6B97A6785CC5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137" creationId="{CFE69DF2-84C7-4290-9241-DDF7AD659128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138" creationId="{B31BCA91-E29D-4E92-BC2E-94907F981A94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140" creationId="{540472B0-8A55-4D6B-BA0E-EFAA165EBEB4}"/>
          </ac:spMkLst>
        </pc:spChg>
        <pc:spChg chg="add mod">
          <ac:chgData name="김 태원" userId="70a65d639f0dd572" providerId="LiveId" clId="{D6045D49-8E10-46BF-9506-8C09390A2843}" dt="2018-05-20T04:54:52.540" v="735" actId="1038"/>
          <ac:spMkLst>
            <pc:docMk/>
            <pc:sldMk cId="2801422409" sldId="256"/>
            <ac:spMk id="164" creationId="{021E1663-2733-4484-B89E-072432017A92}"/>
          </ac:spMkLst>
        </pc:spChg>
        <pc:spChg chg="add mod">
          <ac:chgData name="김 태원" userId="70a65d639f0dd572" providerId="LiveId" clId="{D6045D49-8E10-46BF-9506-8C09390A2843}" dt="2018-05-20T04:55:51.471" v="911" actId="1038"/>
          <ac:spMkLst>
            <pc:docMk/>
            <pc:sldMk cId="2801422409" sldId="256"/>
            <ac:spMk id="233" creationId="{28B1047D-F14D-49A3-8617-A92AFEA5D43F}"/>
          </ac:spMkLst>
        </pc:spChg>
        <pc:spChg chg="add mod">
          <ac:chgData name="김 태원" userId="70a65d639f0dd572" providerId="LiveId" clId="{D6045D49-8E10-46BF-9506-8C09390A2843}" dt="2018-05-20T04:56:53.072" v="970" actId="1076"/>
          <ac:spMkLst>
            <pc:docMk/>
            <pc:sldMk cId="2801422409" sldId="256"/>
            <ac:spMk id="256" creationId="{AC0EBFF7-1883-4A57-B9B6-9B70B4D7F412}"/>
          </ac:spMkLst>
        </pc:spChg>
        <pc:spChg chg="add mod">
          <ac:chgData name="김 태원" userId="70a65d639f0dd572" providerId="LiveId" clId="{D6045D49-8E10-46BF-9506-8C09390A2843}" dt="2018-05-20T04:54:59.866" v="747" actId="1038"/>
          <ac:spMkLst>
            <pc:docMk/>
            <pc:sldMk cId="2801422409" sldId="256"/>
            <ac:spMk id="275" creationId="{56D6711E-9126-4D35-9321-4EF097FA1C1F}"/>
          </ac:spMkLst>
        </pc:spChg>
        <pc:spChg chg="add del mod">
          <ac:chgData name="김 태원" userId="70a65d639f0dd572" providerId="LiveId" clId="{D6045D49-8E10-46BF-9506-8C09390A2843}" dt="2018-05-20T05:02:30.176" v="1229" actId="11529"/>
          <ac:spMkLst>
            <pc:docMk/>
            <pc:sldMk cId="2801422409" sldId="256"/>
            <ac:spMk id="624" creationId="{48C25134-6DA1-43B9-BEB3-7C8BE9BB8BD2}"/>
          </ac:spMkLst>
        </pc:spChg>
        <pc:grpChg chg="add mod">
          <ac:chgData name="김 태원" userId="70a65d639f0dd572" providerId="LiveId" clId="{D6045D49-8E10-46BF-9506-8C09390A2843}" dt="2018-05-20T04:57:59.485" v="1103" actId="1035"/>
          <ac:grpSpMkLst>
            <pc:docMk/>
            <pc:sldMk cId="2801422409" sldId="256"/>
            <ac:grpSpMk id="226" creationId="{3881E544-171D-46FA-BD6C-FADC0C8D9F2E}"/>
          </ac:grpSpMkLst>
        </pc:grpChg>
        <pc:grpChg chg="add mod">
          <ac:chgData name="김 태원" userId="70a65d639f0dd572" providerId="LiveId" clId="{D6045D49-8E10-46BF-9506-8C09390A2843}" dt="2018-05-20T04:53:36.739" v="608" actId="1076"/>
          <ac:grpSpMkLst>
            <pc:docMk/>
            <pc:sldMk cId="2801422409" sldId="256"/>
            <ac:grpSpMk id="261" creationId="{8EE1BC17-C200-4342-82E6-DF694A36FA5D}"/>
          </ac:grpSpMkLst>
        </pc:grpChg>
        <pc:cxnChg chg="mod">
          <ac:chgData name="김 태원" userId="70a65d639f0dd572" providerId="LiveId" clId="{D6045D49-8E10-46BF-9506-8C09390A2843}" dt="2018-05-20T04:55:08.178" v="778" actId="1038"/>
          <ac:cxnSpMkLst>
            <pc:docMk/>
            <pc:sldMk cId="2801422409" sldId="256"/>
            <ac:cxnSpMk id="9" creationId="{2195D262-A39D-4A80-8B82-902E0276E6C9}"/>
          </ac:cxnSpMkLst>
        </pc:cxnChg>
        <pc:cxnChg chg="mod">
          <ac:chgData name="김 태원" userId="70a65d639f0dd572" providerId="LiveId" clId="{D6045D49-8E10-46BF-9506-8C09390A2843}" dt="2018-05-20T04:43:43.209" v="493" actId="1076"/>
          <ac:cxnSpMkLst>
            <pc:docMk/>
            <pc:sldMk cId="2801422409" sldId="256"/>
            <ac:cxnSpMk id="13" creationId="{4CFB0F84-CC55-4A5D-9DED-F6A011545D44}"/>
          </ac:cxnSpMkLst>
        </pc:cxnChg>
        <pc:cxnChg chg="mod">
          <ac:chgData name="김 태원" userId="70a65d639f0dd572" providerId="LiveId" clId="{D6045D49-8E10-46BF-9506-8C09390A2843}" dt="2018-05-20T04:54:23.891" v="659" actId="1038"/>
          <ac:cxnSpMkLst>
            <pc:docMk/>
            <pc:sldMk cId="2801422409" sldId="256"/>
            <ac:cxnSpMk id="14" creationId="{AFCB2FB4-2BF5-405D-AFB5-D0907DFCCB2C}"/>
          </ac:cxnSpMkLst>
        </pc:cxnChg>
        <pc:cxnChg chg="mod">
          <ac:chgData name="김 태원" userId="70a65d639f0dd572" providerId="LiveId" clId="{D6045D49-8E10-46BF-9506-8C09390A2843}" dt="2018-05-20T04:57:08.037" v="1004" actId="14100"/>
          <ac:cxnSpMkLst>
            <pc:docMk/>
            <pc:sldMk cId="2801422409" sldId="256"/>
            <ac:cxnSpMk id="23" creationId="{72F840C3-8689-46F3-B750-A3B80466AA7E}"/>
          </ac:cxnSpMkLst>
        </pc:cxnChg>
        <pc:cxnChg chg="mod">
          <ac:chgData name="김 태원" userId="70a65d639f0dd572" providerId="LiveId" clId="{D6045D49-8E10-46BF-9506-8C09390A2843}" dt="2018-05-20T04:55:26.530" v="831" actId="1037"/>
          <ac:cxnSpMkLst>
            <pc:docMk/>
            <pc:sldMk cId="2801422409" sldId="256"/>
            <ac:cxnSpMk id="33" creationId="{29AF03C9-917C-4883-A9AD-C9EEF89686E9}"/>
          </ac:cxnSpMkLst>
        </pc:cxnChg>
        <pc:cxnChg chg="mod">
          <ac:chgData name="김 태원" userId="70a65d639f0dd572" providerId="LiveId" clId="{D6045D49-8E10-46BF-9506-8C09390A2843}" dt="2018-05-20T04:55:26.530" v="831" actId="1037"/>
          <ac:cxnSpMkLst>
            <pc:docMk/>
            <pc:sldMk cId="2801422409" sldId="256"/>
            <ac:cxnSpMk id="41" creationId="{1DA40FFA-7A38-47CE-A501-EB68B452526C}"/>
          </ac:cxnSpMkLst>
        </pc:cxnChg>
        <pc:cxnChg chg="add del mod">
          <ac:chgData name="김 태원" userId="70a65d639f0dd572" providerId="LiveId" clId="{D6045D49-8E10-46BF-9506-8C09390A2843}" dt="2018-05-20T04:17:14.560" v="234" actId="478"/>
          <ac:cxnSpMkLst>
            <pc:docMk/>
            <pc:sldMk cId="2801422409" sldId="256"/>
            <ac:cxnSpMk id="44" creationId="{154BD5E6-4C0A-4AEA-AE8E-855467AADC4F}"/>
          </ac:cxnSpMkLst>
        </pc:cxnChg>
        <pc:cxnChg chg="mod">
          <ac:chgData name="김 태원" userId="70a65d639f0dd572" providerId="LiveId" clId="{D6045D49-8E10-46BF-9506-8C09390A2843}" dt="2018-05-20T04:53:36.739" v="608" actId="1076"/>
          <ac:cxnSpMkLst>
            <pc:docMk/>
            <pc:sldMk cId="2801422409" sldId="256"/>
            <ac:cxnSpMk id="52" creationId="{4EC2DE1C-3D19-40EE-B5E9-3B90F20C0C7C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53" creationId="{F2F9B677-442D-4786-A3D3-8CF431EBC675}"/>
          </ac:cxnSpMkLst>
        </pc:cxnChg>
        <pc:cxnChg chg="add mod">
          <ac:chgData name="김 태원" userId="70a65d639f0dd572" providerId="LiveId" clId="{D6045D49-8E10-46BF-9506-8C09390A2843}" dt="2018-05-20T04:01:49.087" v="4" actId="571"/>
          <ac:cxnSpMkLst>
            <pc:docMk/>
            <pc:sldMk cId="2801422409" sldId="256"/>
            <ac:cxnSpMk id="58" creationId="{887CE1AC-A232-4697-8FB6-A7EE954F7F15}"/>
          </ac:cxnSpMkLst>
        </pc:cxnChg>
        <pc:cxnChg chg="mod">
          <ac:chgData name="김 태원" userId="70a65d639f0dd572" providerId="LiveId" clId="{D6045D49-8E10-46BF-9506-8C09390A2843}" dt="2018-05-20T04:55:26.530" v="831" actId="1037"/>
          <ac:cxnSpMkLst>
            <pc:docMk/>
            <pc:sldMk cId="2801422409" sldId="256"/>
            <ac:cxnSpMk id="59" creationId="{0F4C80E8-E1F0-4BCB-842F-8989ABFC913C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69" creationId="{99FAD8D1-B631-48D8-8CFB-8D99CD8D3E06}"/>
          </ac:cxnSpMkLst>
        </pc:cxnChg>
        <pc:cxnChg chg="del mod">
          <ac:chgData name="김 태원" userId="70a65d639f0dd572" providerId="LiveId" clId="{D6045D49-8E10-46BF-9506-8C09390A2843}" dt="2018-05-20T04:20:15.380" v="249" actId="478"/>
          <ac:cxnSpMkLst>
            <pc:docMk/>
            <pc:sldMk cId="2801422409" sldId="256"/>
            <ac:cxnSpMk id="81" creationId="{306EC3AD-AB77-4189-AD97-F892C3D6C914}"/>
          </ac:cxnSpMkLst>
        </pc:cxnChg>
        <pc:cxnChg chg="del mod">
          <ac:chgData name="김 태원" userId="70a65d639f0dd572" providerId="LiveId" clId="{D6045D49-8E10-46BF-9506-8C09390A2843}" dt="2018-05-20T04:47:53.911" v="523" actId="478"/>
          <ac:cxnSpMkLst>
            <pc:docMk/>
            <pc:sldMk cId="2801422409" sldId="256"/>
            <ac:cxnSpMk id="88" creationId="{0FFE991C-FA83-4F7F-8566-5E5352281754}"/>
          </ac:cxnSpMkLst>
        </pc:cxnChg>
        <pc:cxnChg chg="mod">
          <ac:chgData name="김 태원" userId="70a65d639f0dd572" providerId="LiveId" clId="{D6045D49-8E10-46BF-9506-8C09390A2843}" dt="2018-05-20T05:02:16.376" v="1227" actId="14100"/>
          <ac:cxnSpMkLst>
            <pc:docMk/>
            <pc:sldMk cId="2801422409" sldId="256"/>
            <ac:cxnSpMk id="95" creationId="{EEB00353-2C67-4232-AF6E-525A819366AB}"/>
          </ac:cxnSpMkLst>
        </pc:cxnChg>
        <pc:cxnChg chg="mod">
          <ac:chgData name="김 태원" userId="70a65d639f0dd572" providerId="LiveId" clId="{D6045D49-8E10-46BF-9506-8C09390A2843}" dt="2018-05-20T05:02:16.376" v="1227" actId="14100"/>
          <ac:cxnSpMkLst>
            <pc:docMk/>
            <pc:sldMk cId="2801422409" sldId="256"/>
            <ac:cxnSpMk id="105" creationId="{24ADA6F6-56CA-454E-A8FD-2903B163408E}"/>
          </ac:cxnSpMkLst>
        </pc:cxnChg>
        <pc:cxnChg chg="mod">
          <ac:chgData name="김 태원" userId="70a65d639f0dd572" providerId="LiveId" clId="{D6045D49-8E10-46BF-9506-8C09390A2843}" dt="2018-05-20T04:53:36.739" v="608" actId="1076"/>
          <ac:cxnSpMkLst>
            <pc:docMk/>
            <pc:sldMk cId="2801422409" sldId="256"/>
            <ac:cxnSpMk id="106" creationId="{5831783C-0C8B-4E6D-8DCC-E7B7701BF790}"/>
          </ac:cxnSpMkLst>
        </pc:cxnChg>
        <pc:cxnChg chg="mod">
          <ac:chgData name="김 태원" userId="70a65d639f0dd572" providerId="LiveId" clId="{D6045D49-8E10-46BF-9506-8C09390A2843}" dt="2018-05-20T04:53:36.739" v="608" actId="1076"/>
          <ac:cxnSpMkLst>
            <pc:docMk/>
            <pc:sldMk cId="2801422409" sldId="256"/>
            <ac:cxnSpMk id="107" creationId="{C32CC52D-4E10-424A-A199-078327194643}"/>
          </ac:cxnSpMkLst>
        </pc:cxnChg>
        <pc:cxnChg chg="mod">
          <ac:chgData name="김 태원" userId="70a65d639f0dd572" providerId="LiveId" clId="{D6045D49-8E10-46BF-9506-8C09390A2843}" dt="2018-05-20T04:53:36.739" v="608" actId="1076"/>
          <ac:cxnSpMkLst>
            <pc:docMk/>
            <pc:sldMk cId="2801422409" sldId="256"/>
            <ac:cxnSpMk id="110" creationId="{8F22929C-D3CC-4B9B-ADA9-57EA1EF046BC}"/>
          </ac:cxnSpMkLst>
        </pc:cxnChg>
        <pc:cxnChg chg="add mod">
          <ac:chgData name="김 태원" userId="70a65d639f0dd572" providerId="LiveId" clId="{D6045D49-8E10-46BF-9506-8C09390A2843}" dt="2018-05-20T04:44:52.296" v="504" actId="164"/>
          <ac:cxnSpMkLst>
            <pc:docMk/>
            <pc:sldMk cId="2801422409" sldId="256"/>
            <ac:cxnSpMk id="112" creationId="{68FCCB35-CA42-4E46-A93D-55C83116DF23}"/>
          </ac:cxnSpMkLst>
        </pc:cxnChg>
        <pc:cxnChg chg="add mod">
          <ac:chgData name="김 태원" userId="70a65d639f0dd572" providerId="LiveId" clId="{D6045D49-8E10-46BF-9506-8C09390A2843}" dt="2018-05-20T04:44:52.296" v="504" actId="164"/>
          <ac:cxnSpMkLst>
            <pc:docMk/>
            <pc:sldMk cId="2801422409" sldId="256"/>
            <ac:cxnSpMk id="114" creationId="{B3693F24-6D0B-48A7-86E9-B7A81263980B}"/>
          </ac:cxnSpMkLst>
        </pc:cxnChg>
        <pc:cxnChg chg="del mod">
          <ac:chgData name="김 태원" userId="70a65d639f0dd572" providerId="LiveId" clId="{D6045D49-8E10-46BF-9506-8C09390A2843}" dt="2018-05-20T04:47:45.915" v="520" actId="478"/>
          <ac:cxnSpMkLst>
            <pc:docMk/>
            <pc:sldMk cId="2801422409" sldId="256"/>
            <ac:cxnSpMk id="124" creationId="{FA419665-5EE4-4D99-8197-3331B88AF204}"/>
          </ac:cxnSpMkLst>
        </pc:cxnChg>
        <pc:cxnChg chg="mod">
          <ac:chgData name="김 태원" userId="70a65d639f0dd572" providerId="LiveId" clId="{D6045D49-8E10-46BF-9506-8C09390A2843}" dt="2018-05-20T05:00:14.753" v="1170"/>
          <ac:cxnSpMkLst>
            <pc:docMk/>
            <pc:sldMk cId="2801422409" sldId="256"/>
            <ac:cxnSpMk id="139" creationId="{17DD169F-C7F0-42F7-B918-BBC0501D499F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141" creationId="{24A7E60D-757F-4756-83AB-9F4CC3A29CAA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142" creationId="{1B7B8FB4-126E-4BFB-8816-2C8FC715B59D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143" creationId="{C13ACDDC-58EB-4BA8-84B8-9B87E514A677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147" creationId="{6D1D3F31-C5F8-4F3D-B44A-DA2A9296E12C}"/>
          </ac:cxnSpMkLst>
        </pc:cxnChg>
        <pc:cxnChg chg="mod">
          <ac:chgData name="김 태원" userId="70a65d639f0dd572" providerId="LiveId" clId="{D6045D49-8E10-46BF-9506-8C09390A2843}" dt="2018-05-20T05:03:11.777" v="1238" actId="14100"/>
          <ac:cxnSpMkLst>
            <pc:docMk/>
            <pc:sldMk cId="2801422409" sldId="256"/>
            <ac:cxnSpMk id="148" creationId="{299E31B8-F10F-4CC2-807C-DB947862ACA5}"/>
          </ac:cxnSpMkLst>
        </pc:cxnChg>
        <pc:cxnChg chg="add del mod">
          <ac:chgData name="김 태원" userId="70a65d639f0dd572" providerId="LiveId" clId="{D6045D49-8E10-46BF-9506-8C09390A2843}" dt="2018-05-20T04:41:29.909" v="477" actId="478"/>
          <ac:cxnSpMkLst>
            <pc:docMk/>
            <pc:sldMk cId="2801422409" sldId="256"/>
            <ac:cxnSpMk id="152" creationId="{5FAA2F3B-5E35-473C-A4E9-805FF9369F7C}"/>
          </ac:cxnSpMkLst>
        </pc:cxnChg>
        <pc:cxnChg chg="mod">
          <ac:chgData name="김 태원" userId="70a65d639f0dd572" providerId="LiveId" clId="{D6045D49-8E10-46BF-9506-8C09390A2843}" dt="2018-05-20T04:55:26.530" v="831" actId="1037"/>
          <ac:cxnSpMkLst>
            <pc:docMk/>
            <pc:sldMk cId="2801422409" sldId="256"/>
            <ac:cxnSpMk id="154" creationId="{B627C330-9609-4065-A493-D1C2CAC3D6C3}"/>
          </ac:cxnSpMkLst>
        </pc:cxnChg>
        <pc:cxnChg chg="add del mod">
          <ac:chgData name="김 태원" userId="70a65d639f0dd572" providerId="LiveId" clId="{D6045D49-8E10-46BF-9506-8C09390A2843}" dt="2018-05-20T04:34:49.564" v="435" actId="11529"/>
          <ac:cxnSpMkLst>
            <pc:docMk/>
            <pc:sldMk cId="2801422409" sldId="256"/>
            <ac:cxnSpMk id="155" creationId="{6C977A85-16F7-4F98-90DF-F1DF0BF44483}"/>
          </ac:cxnSpMkLst>
        </pc:cxnChg>
        <pc:cxnChg chg="add del mod">
          <ac:chgData name="김 태원" userId="70a65d639f0dd572" providerId="LiveId" clId="{D6045D49-8E10-46BF-9506-8C09390A2843}" dt="2018-05-20T04:34:49.158" v="434" actId="11529"/>
          <ac:cxnSpMkLst>
            <pc:docMk/>
            <pc:sldMk cId="2801422409" sldId="256"/>
            <ac:cxnSpMk id="157" creationId="{A292B909-FA0C-4CD6-BDB5-CD51441FC2EB}"/>
          </ac:cxnSpMkLst>
        </pc:cxnChg>
        <pc:cxnChg chg="add del mod">
          <ac:chgData name="김 태원" userId="70a65d639f0dd572" providerId="LiveId" clId="{D6045D49-8E10-46BF-9506-8C09390A2843}" dt="2018-05-20T04:34:48.791" v="433" actId="11529"/>
          <ac:cxnSpMkLst>
            <pc:docMk/>
            <pc:sldMk cId="2801422409" sldId="256"/>
            <ac:cxnSpMk id="159" creationId="{5E02F5A2-C0F1-4E47-A531-C1DA868F8B97}"/>
          </ac:cxnSpMkLst>
        </pc:cxnChg>
        <pc:cxnChg chg="add mod">
          <ac:chgData name="김 태원" userId="70a65d639f0dd572" providerId="LiveId" clId="{D6045D49-8E10-46BF-9506-8C09390A2843}" dt="2018-05-20T05:02:16.376" v="1227" actId="14100"/>
          <ac:cxnSpMkLst>
            <pc:docMk/>
            <pc:sldMk cId="2801422409" sldId="256"/>
            <ac:cxnSpMk id="168" creationId="{B14DC51B-BED7-4B0E-8B6A-37D5DFB7871A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170" creationId="{21B30170-7C49-45F1-AADC-DB94C6D92285}"/>
          </ac:cxnSpMkLst>
        </pc:cxnChg>
        <pc:cxnChg chg="add mod">
          <ac:chgData name="김 태원" userId="70a65d639f0dd572" providerId="LiveId" clId="{D6045D49-8E10-46BF-9506-8C09390A2843}" dt="2018-05-20T04:54:59.866" v="747" actId="1038"/>
          <ac:cxnSpMkLst>
            <pc:docMk/>
            <pc:sldMk cId="2801422409" sldId="256"/>
            <ac:cxnSpMk id="192" creationId="{63052AA1-EF1F-46B7-9981-7FB12F6FD504}"/>
          </ac:cxnSpMkLst>
        </pc:cxnChg>
        <pc:cxnChg chg="add del mod">
          <ac:chgData name="김 태원" userId="70a65d639f0dd572" providerId="LiveId" clId="{D6045D49-8E10-46BF-9506-8C09390A2843}" dt="2018-05-20T04:41:32.316" v="478" actId="478"/>
          <ac:cxnSpMkLst>
            <pc:docMk/>
            <pc:sldMk cId="2801422409" sldId="256"/>
            <ac:cxnSpMk id="194" creationId="{D06C735A-D03C-4D21-8EFC-0F5FABD90749}"/>
          </ac:cxnSpMkLst>
        </pc:cxnChg>
        <pc:cxnChg chg="add del mod">
          <ac:chgData name="김 태원" userId="70a65d639f0dd572" providerId="LiveId" clId="{D6045D49-8E10-46BF-9506-8C09390A2843}" dt="2018-05-20T04:48:44.816" v="529" actId="478"/>
          <ac:cxnSpMkLst>
            <pc:docMk/>
            <pc:sldMk cId="2801422409" sldId="256"/>
            <ac:cxnSpMk id="239" creationId="{6615A298-F5AA-4639-B707-847F5050AED2}"/>
          </ac:cxnSpMkLst>
        </pc:cxnChg>
        <pc:cxnChg chg="add mod">
          <ac:chgData name="김 태원" userId="70a65d639f0dd572" providerId="LiveId" clId="{D6045D49-8E10-46BF-9506-8C09390A2843}" dt="2018-05-20T05:03:11.777" v="1238" actId="14100"/>
          <ac:cxnSpMkLst>
            <pc:docMk/>
            <pc:sldMk cId="2801422409" sldId="256"/>
            <ac:cxnSpMk id="242" creationId="{D9B236EF-BD33-479A-8BB4-0F9C66273416}"/>
          </ac:cxnSpMkLst>
        </pc:cxnChg>
        <pc:cxnChg chg="add mod">
          <ac:chgData name="김 태원" userId="70a65d639f0dd572" providerId="LiveId" clId="{D6045D49-8E10-46BF-9506-8C09390A2843}" dt="2018-05-20T04:57:59.485" v="1103" actId="1035"/>
          <ac:cxnSpMkLst>
            <pc:docMk/>
            <pc:sldMk cId="2801422409" sldId="256"/>
            <ac:cxnSpMk id="244" creationId="{459FFD03-C292-4A18-914E-F0D543882EB0}"/>
          </ac:cxnSpMkLst>
        </pc:cxnChg>
        <pc:cxnChg chg="add mod">
          <ac:chgData name="김 태원" userId="70a65d639f0dd572" providerId="LiveId" clId="{D6045D49-8E10-46BF-9506-8C09390A2843}" dt="2018-05-20T04:56:40.132" v="969" actId="14100"/>
          <ac:cxnSpMkLst>
            <pc:docMk/>
            <pc:sldMk cId="2801422409" sldId="256"/>
            <ac:cxnSpMk id="246" creationId="{A04A3A1A-A652-4B1F-A62B-A1FFAF9BC218}"/>
          </ac:cxnSpMkLst>
        </pc:cxnChg>
        <pc:cxnChg chg="add mod">
          <ac:chgData name="김 태원" userId="70a65d639f0dd572" providerId="LiveId" clId="{D6045D49-8E10-46BF-9506-8C09390A2843}" dt="2018-05-20T05:03:11.777" v="1238" actId="14100"/>
          <ac:cxnSpMkLst>
            <pc:docMk/>
            <pc:sldMk cId="2801422409" sldId="256"/>
            <ac:cxnSpMk id="252" creationId="{FC1B2362-36D7-41AA-A721-FF124AB2DA98}"/>
          </ac:cxnSpMkLst>
        </pc:cxnChg>
        <pc:cxnChg chg="add mod">
          <ac:chgData name="김 태원" userId="70a65d639f0dd572" providerId="LiveId" clId="{D6045D49-8E10-46BF-9506-8C09390A2843}" dt="2018-05-20T04:57:20.261" v="1039" actId="1035"/>
          <ac:cxnSpMkLst>
            <pc:docMk/>
            <pc:sldMk cId="2801422409" sldId="256"/>
            <ac:cxnSpMk id="290" creationId="{D15DB081-0EEE-4464-BEA4-79C853BA5E56}"/>
          </ac:cxnSpMkLst>
        </pc:cxnChg>
        <pc:cxnChg chg="add mod">
          <ac:chgData name="김 태원" userId="70a65d639f0dd572" providerId="LiveId" clId="{D6045D49-8E10-46BF-9506-8C09390A2843}" dt="2018-05-20T04:58:08.695" v="1104" actId="14100"/>
          <ac:cxnSpMkLst>
            <pc:docMk/>
            <pc:sldMk cId="2801422409" sldId="256"/>
            <ac:cxnSpMk id="291" creationId="{567B6069-BD27-4F73-9CD1-77AF6340269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BA61-19D0-41A8-BC03-525EE70B6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AA59CA-4098-4CB1-9F20-B4728DD5A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26998-70A1-43E9-B180-FB3DDFEE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44D24-3353-4FDA-932C-7B107131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1777A-F128-4C5A-BEED-050FA10F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7389D-EFFE-4312-BE92-476748E7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5406F-4BBD-4E58-A95B-B4225E6BC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0B078-AA2B-459E-8A0A-31D5A20C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B731F-1DAB-49A4-9C29-5769AC8B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7539E-8AF7-412C-8E99-A6F0400F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1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C5F279-4795-407C-A6DF-FB6742EBC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F557C-7FA8-4598-84BB-84D467408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78A3E-1503-432F-B913-009BAD2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5D908-E0D9-4E6B-AE2B-E70E7639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4469C-1768-48FD-B3DC-B63D3023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6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2AF8-E3F2-49B8-B369-35C3D69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0853-4BAA-4BB7-A8A3-D0FC3BB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1876-D3F3-4455-9FC7-74F3B5C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442AB-D206-4B35-B296-D310DFE4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02810-2C70-4D5F-AC07-D649DF5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8646-2918-4377-AA69-9303D7DF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88481-436C-402C-A902-CD2F0F2F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5C469-C243-4E1B-9A17-A79C0CE1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1CB23-F41D-45B0-8FEE-FCABFBB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56775-9014-4815-8608-77329E40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1B889-E983-462D-AFCE-2B843143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3BFD-52E4-4DAD-B09C-1CEC9CDB6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95F0B-A3B9-4931-8409-192F9382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BD2FA-3F02-4852-83A5-BAB1DBA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58FA6-4426-4D72-9DE2-E2117C14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2349F-025B-451E-9A1D-EEF2584C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7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E39E7-4F63-4FBC-9148-751BD7AC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8D09B-FD36-491D-9EBD-F19FEC56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25218-E639-4B28-B635-7EB6088C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C0FF2-9C93-4649-8D8A-17897D620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E66F8-736C-43BE-BA72-EB34269E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B0F873-EFEC-4EEC-B52A-DCA5CD92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15270-CEE8-4E60-B879-720F00CD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252C0-B290-4B05-8ECB-3D42C1E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C3E7-17DC-480A-9AB0-C12BA10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8ED66-7854-48B2-AB41-0FD9FB21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B8D19-4547-4D14-9B85-DEC9D31E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7FAE3-7C8B-4755-84D6-3CA087A2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1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53993-9771-455E-96A4-664CF9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32CE7-3011-430F-9F6B-851F1990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DF494-B079-4F28-AA20-B3F7F3E7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06982-15B2-4227-9549-EE54A790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F20BB-A5BD-4524-982B-1446C47E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C5F19-B462-4C89-AC32-10B993DEA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90E-2CDA-44DC-B428-02F2EF58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A36CD-998D-4BF7-9E2E-C624FE7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5D23F-0F33-4530-96CD-49C26609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769E6-B90B-4F04-B6AF-91CA93BE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98379-8309-41B5-AE4E-5B7420AC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B78EC-C69E-4350-BA48-9B2D15B98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3AFE-24CE-4115-AAFD-4E0F1222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77C14-F51F-48EC-9CAA-87E9B1D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65530-4C56-4F80-91CF-9422F6F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FC30A-9CB5-444F-A8CE-9C99E0BC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3E779-B1A3-45FC-AB93-DF43C4C3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2BF1C-E615-45C7-BBA2-9429AECC9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F283-F628-45B4-BBD3-69E736FA967F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D5371-5CB9-47D3-9F97-E62BE6AC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5F5CD-4EDB-42CA-A2BA-A29D96389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1500-F1C8-48FC-BCB8-8A6EB06E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75A79D-CBCC-4ECC-A9D4-AB9FCD22B82B}"/>
              </a:ext>
            </a:extLst>
          </p:cNvPr>
          <p:cNvSpPr/>
          <p:nvPr/>
        </p:nvSpPr>
        <p:spPr>
          <a:xfrm>
            <a:off x="7037080" y="430690"/>
            <a:ext cx="1749287" cy="4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63502E-93F3-45A1-B01B-1A8848BF963F}"/>
              </a:ext>
            </a:extLst>
          </p:cNvPr>
          <p:cNvSpPr/>
          <p:nvPr/>
        </p:nvSpPr>
        <p:spPr>
          <a:xfrm>
            <a:off x="2349392" y="410816"/>
            <a:ext cx="2464900" cy="47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 리스트 생성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A564B8-9987-4468-9B10-E4BB92959420}"/>
              </a:ext>
            </a:extLst>
          </p:cNvPr>
          <p:cNvSpPr/>
          <p:nvPr/>
        </p:nvSpPr>
        <p:spPr>
          <a:xfrm>
            <a:off x="10131294" y="403747"/>
            <a:ext cx="1749287" cy="46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 출력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95D262-A39D-4A80-8B82-902E0276E6C9}"/>
              </a:ext>
            </a:extLst>
          </p:cNvPr>
          <p:cNvCxnSpPr>
            <a:cxnSpLocks/>
          </p:cNvCxnSpPr>
          <p:nvPr/>
        </p:nvCxnSpPr>
        <p:spPr>
          <a:xfrm>
            <a:off x="5743934" y="424066"/>
            <a:ext cx="0" cy="629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FB0F84-CC55-4A5D-9DED-F6A011545D44}"/>
              </a:ext>
            </a:extLst>
          </p:cNvPr>
          <p:cNvCxnSpPr>
            <a:cxnSpLocks/>
          </p:cNvCxnSpPr>
          <p:nvPr/>
        </p:nvCxnSpPr>
        <p:spPr>
          <a:xfrm>
            <a:off x="1130461" y="430690"/>
            <a:ext cx="0" cy="629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CB2FB4-2BF5-405D-AFB5-D0907DFCCB2C}"/>
              </a:ext>
            </a:extLst>
          </p:cNvPr>
          <p:cNvCxnSpPr>
            <a:cxnSpLocks/>
          </p:cNvCxnSpPr>
          <p:nvPr/>
        </p:nvCxnSpPr>
        <p:spPr>
          <a:xfrm>
            <a:off x="9858194" y="427377"/>
            <a:ext cx="0" cy="629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1F4BDFEE-B9C8-4369-9BA7-BA8C228451A6}"/>
              </a:ext>
            </a:extLst>
          </p:cNvPr>
          <p:cNvSpPr/>
          <p:nvPr/>
        </p:nvSpPr>
        <p:spPr>
          <a:xfrm>
            <a:off x="658448" y="1244335"/>
            <a:ext cx="246857" cy="246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75411-833B-43A5-BCAC-C33A589DE6C9}"/>
              </a:ext>
            </a:extLst>
          </p:cNvPr>
          <p:cNvSpPr txBox="1"/>
          <p:nvPr/>
        </p:nvSpPr>
        <p:spPr>
          <a:xfrm>
            <a:off x="119269" y="1076859"/>
            <a:ext cx="5565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/>
              <a:t>Start</a:t>
            </a:r>
          </a:p>
          <a:p>
            <a:r>
              <a:rPr lang="en-US" altLang="ko-KR" sz="1400" dirty="0"/>
              <a:t>Point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3E6BF5-8D33-4DF6-9AAA-9D742198F3D6}"/>
              </a:ext>
            </a:extLst>
          </p:cNvPr>
          <p:cNvSpPr/>
          <p:nvPr/>
        </p:nvSpPr>
        <p:spPr>
          <a:xfrm>
            <a:off x="1876984" y="1819518"/>
            <a:ext cx="1059350" cy="3710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바코드 인식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F840C3-8689-46F3-B750-A3B80466AA7E}"/>
              </a:ext>
            </a:extLst>
          </p:cNvPr>
          <p:cNvCxnSpPr>
            <a:cxnSpLocks/>
          </p:cNvCxnSpPr>
          <p:nvPr/>
        </p:nvCxnSpPr>
        <p:spPr>
          <a:xfrm flipV="1">
            <a:off x="915101" y="1358171"/>
            <a:ext cx="301431" cy="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74AF08-78E2-4921-A9C9-D9A546A024F2}"/>
              </a:ext>
            </a:extLst>
          </p:cNvPr>
          <p:cNvSpPr/>
          <p:nvPr/>
        </p:nvSpPr>
        <p:spPr>
          <a:xfrm>
            <a:off x="1551447" y="1171229"/>
            <a:ext cx="1704869" cy="3738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리스트 생성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AF03C9-917C-4883-A9AD-C9EEF89686E9}"/>
              </a:ext>
            </a:extLst>
          </p:cNvPr>
          <p:cNvCxnSpPr>
            <a:cxnSpLocks/>
          </p:cNvCxnSpPr>
          <p:nvPr/>
        </p:nvCxnSpPr>
        <p:spPr>
          <a:xfrm>
            <a:off x="2403882" y="1545112"/>
            <a:ext cx="2777" cy="2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AE2A06-1617-4C0F-A81F-74BBCA821DE8}"/>
              </a:ext>
            </a:extLst>
          </p:cNvPr>
          <p:cNvSpPr/>
          <p:nvPr/>
        </p:nvSpPr>
        <p:spPr>
          <a:xfrm>
            <a:off x="3174563" y="1828803"/>
            <a:ext cx="1717405" cy="3578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에서 바코드에 해당하는 정보 가져오기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DA40FFA-7A38-47CE-A501-EB68B452526C}"/>
              </a:ext>
            </a:extLst>
          </p:cNvPr>
          <p:cNvCxnSpPr>
            <a:cxnSpLocks/>
          </p:cNvCxnSpPr>
          <p:nvPr/>
        </p:nvCxnSpPr>
        <p:spPr>
          <a:xfrm>
            <a:off x="2936334" y="2005049"/>
            <a:ext cx="238229" cy="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E1AA445-73C3-4146-B48C-DED5CC027600}"/>
              </a:ext>
            </a:extLst>
          </p:cNvPr>
          <p:cNvSpPr/>
          <p:nvPr/>
        </p:nvSpPr>
        <p:spPr>
          <a:xfrm>
            <a:off x="8361230" y="3367244"/>
            <a:ext cx="1375495" cy="3713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Kakao</a:t>
            </a:r>
            <a:r>
              <a:rPr lang="en-US" altLang="ko-KR" sz="1200" dirty="0">
                <a:solidFill>
                  <a:schemeClr val="tx1"/>
                </a:solidFill>
              </a:rPr>
              <a:t> API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2E67B83-7B12-4273-AC06-E5F64893CCD2}"/>
              </a:ext>
            </a:extLst>
          </p:cNvPr>
          <p:cNvSpPr/>
          <p:nvPr/>
        </p:nvSpPr>
        <p:spPr>
          <a:xfrm>
            <a:off x="10171762" y="4853541"/>
            <a:ext cx="1498951" cy="3578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캘린더에서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영수증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확인하기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C2DE1C-3D19-40EE-B5E9-3B90F20C0C7C}"/>
              </a:ext>
            </a:extLst>
          </p:cNvPr>
          <p:cNvCxnSpPr>
            <a:cxnSpLocks/>
            <a:stCxn id="15" idx="4"/>
          </p:cNvCxnSpPr>
          <p:nvPr/>
        </p:nvCxnSpPr>
        <p:spPr>
          <a:xfrm rot="16200000" flipH="1">
            <a:off x="3706192" y="-1433125"/>
            <a:ext cx="3541254" cy="938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8309284E-A8BD-4A36-8F32-785A3C3A3511}"/>
              </a:ext>
            </a:extLst>
          </p:cNvPr>
          <p:cNvSpPr/>
          <p:nvPr/>
        </p:nvSpPr>
        <p:spPr>
          <a:xfrm>
            <a:off x="5305061" y="3465316"/>
            <a:ext cx="307389" cy="2100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4C80E8-E1F0-4BCB-842F-8989ABFC913C}"/>
              </a:ext>
            </a:extLst>
          </p:cNvPr>
          <p:cNvCxnSpPr>
            <a:cxnSpLocks/>
          </p:cNvCxnSpPr>
          <p:nvPr/>
        </p:nvCxnSpPr>
        <p:spPr>
          <a:xfrm flipH="1">
            <a:off x="4033265" y="2186611"/>
            <a:ext cx="1" cy="31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800BC8-3868-4DD9-A64D-50B3E580981A}"/>
              </a:ext>
            </a:extLst>
          </p:cNvPr>
          <p:cNvSpPr txBox="1"/>
          <p:nvPr/>
        </p:nvSpPr>
        <p:spPr>
          <a:xfrm>
            <a:off x="5417694" y="3001169"/>
            <a:ext cx="70552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200" dirty="0"/>
              <a:t>결제 위치</a:t>
            </a:r>
            <a:endParaRPr lang="en-US" altLang="ko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2C533C-223D-486D-AC17-50ACECA2F5DB}"/>
              </a:ext>
            </a:extLst>
          </p:cNvPr>
          <p:cNvSpPr txBox="1"/>
          <p:nvPr/>
        </p:nvSpPr>
        <p:spPr>
          <a:xfrm>
            <a:off x="5101437" y="3909887"/>
            <a:ext cx="88010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200" dirty="0"/>
              <a:t>결제 위치 </a:t>
            </a:r>
            <a:r>
              <a:rPr lang="en-US" altLang="ko-KR" sz="120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8212F64-E743-45D0-8308-DB44A5A3330C}"/>
              </a:ext>
            </a:extLst>
          </p:cNvPr>
          <p:cNvSpPr txBox="1"/>
          <p:nvPr/>
        </p:nvSpPr>
        <p:spPr>
          <a:xfrm>
            <a:off x="11745498" y="3703902"/>
            <a:ext cx="4645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Finish</a:t>
            </a:r>
          </a:p>
          <a:p>
            <a:r>
              <a:rPr lang="en-US" altLang="ko-KR" sz="1200" dirty="0"/>
              <a:t>Point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EB00353-2C67-4232-AF6E-525A819366AB}"/>
              </a:ext>
            </a:extLst>
          </p:cNvPr>
          <p:cNvCxnSpPr>
            <a:cxnSpLocks/>
          </p:cNvCxnSpPr>
          <p:nvPr/>
        </p:nvCxnSpPr>
        <p:spPr>
          <a:xfrm flipV="1">
            <a:off x="9736725" y="3546546"/>
            <a:ext cx="386078" cy="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8EE3A2-BF1A-49C4-B8FA-C3C3A4E9DE36}"/>
              </a:ext>
            </a:extLst>
          </p:cNvPr>
          <p:cNvSpPr/>
          <p:nvPr/>
        </p:nvSpPr>
        <p:spPr>
          <a:xfrm>
            <a:off x="10122803" y="3360857"/>
            <a:ext cx="1570381" cy="3713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영수증 리스트 생성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id="{C4ABC17E-635D-44EF-964D-7A1EE676227A}"/>
              </a:ext>
            </a:extLst>
          </p:cNvPr>
          <p:cNvSpPr/>
          <p:nvPr/>
        </p:nvSpPr>
        <p:spPr>
          <a:xfrm>
            <a:off x="10798906" y="4179179"/>
            <a:ext cx="243119" cy="205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4ADA6F6-56CA-454E-A8FD-2903B163408E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0907994" y="3732235"/>
            <a:ext cx="12472" cy="4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831783C-0C8B-4E6D-8DCC-E7B7701BF790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0920466" y="4384894"/>
            <a:ext cx="772" cy="46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32CC52D-4E10-424A-A199-078327194643}"/>
              </a:ext>
            </a:extLst>
          </p:cNvPr>
          <p:cNvCxnSpPr>
            <a:cxnSpLocks/>
            <a:stCxn id="100" idx="3"/>
            <a:endCxn id="16" idx="2"/>
          </p:cNvCxnSpPr>
          <p:nvPr/>
        </p:nvCxnSpPr>
        <p:spPr>
          <a:xfrm flipV="1">
            <a:off x="11042025" y="4282036"/>
            <a:ext cx="664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F22929C-D3CC-4B9B-ADA9-57EA1EF046BC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1670713" y="4374769"/>
            <a:ext cx="129010" cy="657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C83A6D-27E8-4F0E-A169-8BFA54513A5D}"/>
              </a:ext>
            </a:extLst>
          </p:cNvPr>
          <p:cNvSpPr txBox="1"/>
          <p:nvPr/>
        </p:nvSpPr>
        <p:spPr>
          <a:xfrm>
            <a:off x="10246394" y="4355581"/>
            <a:ext cx="664188" cy="510778"/>
          </a:xfrm>
          <a:prstGeom prst="round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200" dirty="0"/>
              <a:t>영수증 </a:t>
            </a:r>
            <a:endParaRPr lang="en-US" altLang="ko-KR" sz="1200" dirty="0"/>
          </a:p>
          <a:p>
            <a:r>
              <a:rPr lang="ko-KR" altLang="en-US" sz="1200" dirty="0"/>
              <a:t>확인하기</a:t>
            </a:r>
            <a:endParaRPr lang="en-US" altLang="ko-KR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F248DD-3797-4A8D-AD8B-6B97A6785CC5}"/>
              </a:ext>
            </a:extLst>
          </p:cNvPr>
          <p:cNvSpPr txBox="1"/>
          <p:nvPr/>
        </p:nvSpPr>
        <p:spPr>
          <a:xfrm>
            <a:off x="11107451" y="3952284"/>
            <a:ext cx="36039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200" dirty="0"/>
              <a:t>취소</a:t>
            </a:r>
            <a:endParaRPr lang="en-US" altLang="ko-KR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268B93F-EF49-465E-AC85-5A0BDE7AD581}"/>
              </a:ext>
            </a:extLst>
          </p:cNvPr>
          <p:cNvSpPr/>
          <p:nvPr/>
        </p:nvSpPr>
        <p:spPr>
          <a:xfrm>
            <a:off x="3180830" y="2504753"/>
            <a:ext cx="1704869" cy="3738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리스트 갱신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FCA6FB17-879D-4B23-9839-759447AFFAEA}"/>
              </a:ext>
            </a:extLst>
          </p:cNvPr>
          <p:cNvSpPr/>
          <p:nvPr/>
        </p:nvSpPr>
        <p:spPr>
          <a:xfrm>
            <a:off x="1673617" y="6043201"/>
            <a:ext cx="1605786" cy="3152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정보를 삭제</a:t>
            </a:r>
          </a:p>
        </p:txBody>
      </p:sp>
      <p:cxnSp>
        <p:nvCxnSpPr>
          <p:cNvPr id="139" name="사각형: 둥근 모서리 138">
            <a:extLst>
              <a:ext uri="{FF2B5EF4-FFF2-40B4-BE49-F238E27FC236}">
                <a16:creationId xmlns:a16="http://schemas.microsoft.com/office/drawing/2014/main" id="{17DD169F-C7F0-42F7-B918-BBC0501D499F}"/>
              </a:ext>
            </a:extLst>
          </p:cNvPr>
          <p:cNvCxnSpPr/>
          <p:nvPr/>
        </p:nvCxnSpPr>
        <p:spPr>
          <a:xfrm flipH="1" flipV="1">
            <a:off x="2406659" y="2190579"/>
            <a:ext cx="19051" cy="3852622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99E31B8-F10F-4CC2-807C-DB947862ACA5}"/>
              </a:ext>
            </a:extLst>
          </p:cNvPr>
          <p:cNvCxnSpPr>
            <a:cxnSpLocks/>
            <a:stCxn id="57" idx="3"/>
            <a:endCxn id="275" idx="1"/>
          </p:cNvCxnSpPr>
          <p:nvPr/>
        </p:nvCxnSpPr>
        <p:spPr>
          <a:xfrm flipV="1">
            <a:off x="5612450" y="3567882"/>
            <a:ext cx="505319" cy="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627C330-9609-4065-A493-D1C2CAC3D6C3}"/>
              </a:ext>
            </a:extLst>
          </p:cNvPr>
          <p:cNvCxnSpPr/>
          <p:nvPr/>
        </p:nvCxnSpPr>
        <p:spPr>
          <a:xfrm rot="10800000">
            <a:off x="2406660" y="2190579"/>
            <a:ext cx="774171" cy="50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EE1BC17-C200-4342-82E6-DF694A36FA5D}"/>
              </a:ext>
            </a:extLst>
          </p:cNvPr>
          <p:cNvGrpSpPr/>
          <p:nvPr/>
        </p:nvGrpSpPr>
        <p:grpSpPr>
          <a:xfrm>
            <a:off x="11706989" y="4189302"/>
            <a:ext cx="185467" cy="185467"/>
            <a:chOff x="11510030" y="4100569"/>
            <a:chExt cx="397566" cy="39756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CD8F2D3-DE8D-4F79-9760-717B7CB25816}"/>
                </a:ext>
              </a:extLst>
            </p:cNvPr>
            <p:cNvSpPr/>
            <p:nvPr/>
          </p:nvSpPr>
          <p:spPr>
            <a:xfrm>
              <a:off x="11510030" y="4100569"/>
              <a:ext cx="397566" cy="397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3464E2F-51F3-4E9E-93B9-51523F276CAF}"/>
                </a:ext>
              </a:extLst>
            </p:cNvPr>
            <p:cNvSpPr/>
            <p:nvPr/>
          </p:nvSpPr>
          <p:spPr>
            <a:xfrm>
              <a:off x="11582057" y="4174338"/>
              <a:ext cx="242994" cy="2455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236FF18-6F61-4F23-BEB4-7CD03EEA7E75}"/>
              </a:ext>
            </a:extLst>
          </p:cNvPr>
          <p:cNvSpPr/>
          <p:nvPr/>
        </p:nvSpPr>
        <p:spPr>
          <a:xfrm>
            <a:off x="6696380" y="1955405"/>
            <a:ext cx="1151000" cy="37481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총 가격 입력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A4B24A3C-D7BA-4A84-8C1B-829DFFDA1B83}"/>
              </a:ext>
            </a:extLst>
          </p:cNvPr>
          <p:cNvSpPr/>
          <p:nvPr/>
        </p:nvSpPr>
        <p:spPr>
          <a:xfrm>
            <a:off x="6450617" y="2702718"/>
            <a:ext cx="1391024" cy="374814"/>
          </a:xfrm>
          <a:custGeom>
            <a:avLst/>
            <a:gdLst>
              <a:gd name="connsiteX0" fmla="*/ 0 w 1462408"/>
              <a:gd name="connsiteY0" fmla="*/ 0 h 374814"/>
              <a:gd name="connsiteX1" fmla="*/ 1275001 w 1462408"/>
              <a:gd name="connsiteY1" fmla="*/ 0 h 374814"/>
              <a:gd name="connsiteX2" fmla="*/ 1462408 w 1462408"/>
              <a:gd name="connsiteY2" fmla="*/ 187407 h 374814"/>
              <a:gd name="connsiteX3" fmla="*/ 1275001 w 1462408"/>
              <a:gd name="connsiteY3" fmla="*/ 374814 h 374814"/>
              <a:gd name="connsiteX4" fmla="*/ 0 w 1462408"/>
              <a:gd name="connsiteY4" fmla="*/ 374814 h 374814"/>
              <a:gd name="connsiteX5" fmla="*/ 187407 w 1462408"/>
              <a:gd name="connsiteY5" fmla="*/ 187407 h 374814"/>
              <a:gd name="connsiteX6" fmla="*/ 0 w 1462408"/>
              <a:gd name="connsiteY6" fmla="*/ 0 h 374814"/>
              <a:gd name="connsiteX0" fmla="*/ 0 w 1279528"/>
              <a:gd name="connsiteY0" fmla="*/ 0 h 374814"/>
              <a:gd name="connsiteX1" fmla="*/ 1275001 w 1279528"/>
              <a:gd name="connsiteY1" fmla="*/ 0 h 374814"/>
              <a:gd name="connsiteX2" fmla="*/ 1279528 w 1279528"/>
              <a:gd name="connsiteY2" fmla="*/ 217887 h 374814"/>
              <a:gd name="connsiteX3" fmla="*/ 1275001 w 1279528"/>
              <a:gd name="connsiteY3" fmla="*/ 374814 h 374814"/>
              <a:gd name="connsiteX4" fmla="*/ 0 w 1279528"/>
              <a:gd name="connsiteY4" fmla="*/ 374814 h 374814"/>
              <a:gd name="connsiteX5" fmla="*/ 187407 w 1279528"/>
              <a:gd name="connsiteY5" fmla="*/ 187407 h 374814"/>
              <a:gd name="connsiteX6" fmla="*/ 0 w 1279528"/>
              <a:gd name="connsiteY6" fmla="*/ 0 h 37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9528" h="374814">
                <a:moveTo>
                  <a:pt x="0" y="0"/>
                </a:moveTo>
                <a:lnTo>
                  <a:pt x="1275001" y="0"/>
                </a:lnTo>
                <a:lnTo>
                  <a:pt x="1279528" y="217887"/>
                </a:lnTo>
                <a:lnTo>
                  <a:pt x="1275001" y="374814"/>
                </a:lnTo>
                <a:lnTo>
                  <a:pt x="0" y="374814"/>
                </a:lnTo>
                <a:lnTo>
                  <a:pt x="187407" y="187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가격 입력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E48FDAC-7417-461E-88C8-085D096BE1F4}"/>
              </a:ext>
            </a:extLst>
          </p:cNvPr>
          <p:cNvSpPr/>
          <p:nvPr/>
        </p:nvSpPr>
        <p:spPr>
          <a:xfrm>
            <a:off x="6789557" y="1222036"/>
            <a:ext cx="777240" cy="372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F9B677-442D-4786-A3D3-8CF431EBC67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178177" y="2330219"/>
            <a:ext cx="0" cy="3421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9FAD8D1-B631-48D8-8CFB-8D99CD8D3E06}"/>
              </a:ext>
            </a:extLst>
          </p:cNvPr>
          <p:cNvCxnSpPr>
            <a:cxnSpLocks/>
            <a:stCxn id="73" idx="2"/>
            <a:endCxn id="30" idx="0"/>
          </p:cNvCxnSpPr>
          <p:nvPr/>
        </p:nvCxnSpPr>
        <p:spPr>
          <a:xfrm>
            <a:off x="7178177" y="1594863"/>
            <a:ext cx="0" cy="36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3881E544-171D-46FA-BD6C-FADC0C8D9F2E}"/>
              </a:ext>
            </a:extLst>
          </p:cNvPr>
          <p:cNvGrpSpPr/>
          <p:nvPr/>
        </p:nvGrpSpPr>
        <p:grpSpPr>
          <a:xfrm>
            <a:off x="3214050" y="3804053"/>
            <a:ext cx="1504916" cy="2224849"/>
            <a:chOff x="2430554" y="4568265"/>
            <a:chExt cx="1504916" cy="2224849"/>
          </a:xfrm>
        </p:grpSpPr>
        <p:sp>
          <p:nvSpPr>
            <p:cNvPr id="104" name="화살표: 오각형 103">
              <a:extLst>
                <a:ext uri="{FF2B5EF4-FFF2-40B4-BE49-F238E27FC236}">
                  <a16:creationId xmlns:a16="http://schemas.microsoft.com/office/drawing/2014/main" id="{02138E8B-A333-49DC-BEE4-CBD63FBF0E34}"/>
                </a:ext>
              </a:extLst>
            </p:cNvPr>
            <p:cNvSpPr/>
            <p:nvPr/>
          </p:nvSpPr>
          <p:spPr>
            <a:xfrm>
              <a:off x="2497485" y="5444811"/>
              <a:ext cx="1437985" cy="374814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위치 정보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입력</a:t>
              </a:r>
            </a:p>
          </p:txBody>
        </p:sp>
        <p:sp>
          <p:nvSpPr>
            <p:cNvPr id="109" name="화살표: 갈매기형 수장 34">
              <a:extLst>
                <a:ext uri="{FF2B5EF4-FFF2-40B4-BE49-F238E27FC236}">
                  <a16:creationId xmlns:a16="http://schemas.microsoft.com/office/drawing/2014/main" id="{2228C03B-1091-4A74-9F35-04DD0C3AD739}"/>
                </a:ext>
              </a:extLst>
            </p:cNvPr>
            <p:cNvSpPr/>
            <p:nvPr/>
          </p:nvSpPr>
          <p:spPr>
            <a:xfrm>
              <a:off x="2430554" y="4568265"/>
              <a:ext cx="1391024" cy="374814"/>
            </a:xfrm>
            <a:custGeom>
              <a:avLst/>
              <a:gdLst>
                <a:gd name="connsiteX0" fmla="*/ 0 w 1462408"/>
                <a:gd name="connsiteY0" fmla="*/ 0 h 374814"/>
                <a:gd name="connsiteX1" fmla="*/ 1275001 w 1462408"/>
                <a:gd name="connsiteY1" fmla="*/ 0 h 374814"/>
                <a:gd name="connsiteX2" fmla="*/ 1462408 w 1462408"/>
                <a:gd name="connsiteY2" fmla="*/ 187407 h 374814"/>
                <a:gd name="connsiteX3" fmla="*/ 1275001 w 1462408"/>
                <a:gd name="connsiteY3" fmla="*/ 374814 h 374814"/>
                <a:gd name="connsiteX4" fmla="*/ 0 w 1462408"/>
                <a:gd name="connsiteY4" fmla="*/ 374814 h 374814"/>
                <a:gd name="connsiteX5" fmla="*/ 187407 w 1462408"/>
                <a:gd name="connsiteY5" fmla="*/ 187407 h 374814"/>
                <a:gd name="connsiteX6" fmla="*/ 0 w 1462408"/>
                <a:gd name="connsiteY6" fmla="*/ 0 h 374814"/>
                <a:gd name="connsiteX0" fmla="*/ 0 w 1279528"/>
                <a:gd name="connsiteY0" fmla="*/ 0 h 374814"/>
                <a:gd name="connsiteX1" fmla="*/ 1275001 w 1279528"/>
                <a:gd name="connsiteY1" fmla="*/ 0 h 374814"/>
                <a:gd name="connsiteX2" fmla="*/ 1279528 w 1279528"/>
                <a:gd name="connsiteY2" fmla="*/ 217887 h 374814"/>
                <a:gd name="connsiteX3" fmla="*/ 1275001 w 1279528"/>
                <a:gd name="connsiteY3" fmla="*/ 374814 h 374814"/>
                <a:gd name="connsiteX4" fmla="*/ 0 w 1279528"/>
                <a:gd name="connsiteY4" fmla="*/ 374814 h 374814"/>
                <a:gd name="connsiteX5" fmla="*/ 187407 w 1279528"/>
                <a:gd name="connsiteY5" fmla="*/ 187407 h 374814"/>
                <a:gd name="connsiteX6" fmla="*/ 0 w 1279528"/>
                <a:gd name="connsiteY6" fmla="*/ 0 h 37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9528" h="374814">
                  <a:moveTo>
                    <a:pt x="0" y="0"/>
                  </a:moveTo>
                  <a:lnTo>
                    <a:pt x="1275001" y="0"/>
                  </a:lnTo>
                  <a:lnTo>
                    <a:pt x="1279528" y="217887"/>
                  </a:lnTo>
                  <a:lnTo>
                    <a:pt x="1275001" y="374814"/>
                  </a:lnTo>
                  <a:lnTo>
                    <a:pt x="0" y="374814"/>
                  </a:lnTo>
                  <a:lnTo>
                    <a:pt x="187407" y="187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위치 정보 입력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F1BAA02-A16C-4729-A54A-E321E4EA5153}"/>
                </a:ext>
              </a:extLst>
            </p:cNvPr>
            <p:cNvSpPr/>
            <p:nvPr/>
          </p:nvSpPr>
          <p:spPr>
            <a:xfrm>
              <a:off x="2720437" y="6420287"/>
              <a:ext cx="777240" cy="3728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비콘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68FCCB35-CA42-4E46-A93D-55C83116D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057" y="4933493"/>
              <a:ext cx="3898" cy="47323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3693F24-6D0B-48A7-86E9-B7A81263980B}"/>
                </a:ext>
              </a:extLst>
            </p:cNvPr>
            <p:cNvCxnSpPr>
              <a:cxnSpLocks/>
              <a:stCxn id="111" idx="0"/>
              <a:endCxn id="104" idx="2"/>
            </p:cNvCxnSpPr>
            <p:nvPr/>
          </p:nvCxnSpPr>
          <p:spPr>
            <a:xfrm flipV="1">
              <a:off x="3109057" y="5819625"/>
              <a:ext cx="13717" cy="600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화살표: 오각형 136">
            <a:extLst>
              <a:ext uri="{FF2B5EF4-FFF2-40B4-BE49-F238E27FC236}">
                <a16:creationId xmlns:a16="http://schemas.microsoft.com/office/drawing/2014/main" id="{CFE69DF2-84C7-4290-9241-DDF7AD659128}"/>
              </a:ext>
            </a:extLst>
          </p:cNvPr>
          <p:cNvSpPr/>
          <p:nvPr/>
        </p:nvSpPr>
        <p:spPr>
          <a:xfrm>
            <a:off x="6631853" y="4954604"/>
            <a:ext cx="1151000" cy="37481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현 무게 입력</a:t>
            </a:r>
          </a:p>
        </p:txBody>
      </p:sp>
      <p:sp>
        <p:nvSpPr>
          <p:cNvPr id="138" name="화살표: 갈매기형 수장 34">
            <a:extLst>
              <a:ext uri="{FF2B5EF4-FFF2-40B4-BE49-F238E27FC236}">
                <a16:creationId xmlns:a16="http://schemas.microsoft.com/office/drawing/2014/main" id="{B31BCA91-E29D-4E92-BC2E-94907F981A94}"/>
              </a:ext>
            </a:extLst>
          </p:cNvPr>
          <p:cNvSpPr/>
          <p:nvPr/>
        </p:nvSpPr>
        <p:spPr>
          <a:xfrm>
            <a:off x="6492554" y="4193451"/>
            <a:ext cx="1391024" cy="374814"/>
          </a:xfrm>
          <a:custGeom>
            <a:avLst/>
            <a:gdLst>
              <a:gd name="connsiteX0" fmla="*/ 0 w 1462408"/>
              <a:gd name="connsiteY0" fmla="*/ 0 h 374814"/>
              <a:gd name="connsiteX1" fmla="*/ 1275001 w 1462408"/>
              <a:gd name="connsiteY1" fmla="*/ 0 h 374814"/>
              <a:gd name="connsiteX2" fmla="*/ 1462408 w 1462408"/>
              <a:gd name="connsiteY2" fmla="*/ 187407 h 374814"/>
              <a:gd name="connsiteX3" fmla="*/ 1275001 w 1462408"/>
              <a:gd name="connsiteY3" fmla="*/ 374814 h 374814"/>
              <a:gd name="connsiteX4" fmla="*/ 0 w 1462408"/>
              <a:gd name="connsiteY4" fmla="*/ 374814 h 374814"/>
              <a:gd name="connsiteX5" fmla="*/ 187407 w 1462408"/>
              <a:gd name="connsiteY5" fmla="*/ 187407 h 374814"/>
              <a:gd name="connsiteX6" fmla="*/ 0 w 1462408"/>
              <a:gd name="connsiteY6" fmla="*/ 0 h 374814"/>
              <a:gd name="connsiteX0" fmla="*/ 0 w 1279528"/>
              <a:gd name="connsiteY0" fmla="*/ 0 h 374814"/>
              <a:gd name="connsiteX1" fmla="*/ 1275001 w 1279528"/>
              <a:gd name="connsiteY1" fmla="*/ 0 h 374814"/>
              <a:gd name="connsiteX2" fmla="*/ 1279528 w 1279528"/>
              <a:gd name="connsiteY2" fmla="*/ 217887 h 374814"/>
              <a:gd name="connsiteX3" fmla="*/ 1275001 w 1279528"/>
              <a:gd name="connsiteY3" fmla="*/ 374814 h 374814"/>
              <a:gd name="connsiteX4" fmla="*/ 0 w 1279528"/>
              <a:gd name="connsiteY4" fmla="*/ 374814 h 374814"/>
              <a:gd name="connsiteX5" fmla="*/ 187407 w 1279528"/>
              <a:gd name="connsiteY5" fmla="*/ 187407 h 374814"/>
              <a:gd name="connsiteX6" fmla="*/ 0 w 1279528"/>
              <a:gd name="connsiteY6" fmla="*/ 0 h 37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9528" h="374814">
                <a:moveTo>
                  <a:pt x="0" y="0"/>
                </a:moveTo>
                <a:lnTo>
                  <a:pt x="1275001" y="0"/>
                </a:lnTo>
                <a:lnTo>
                  <a:pt x="1279528" y="217887"/>
                </a:lnTo>
                <a:lnTo>
                  <a:pt x="1275001" y="374814"/>
                </a:lnTo>
                <a:lnTo>
                  <a:pt x="0" y="374814"/>
                </a:lnTo>
                <a:lnTo>
                  <a:pt x="187407" y="187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 무게 입력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0472B0-8A55-4D6B-BA0E-EFAA165EBEB4}"/>
              </a:ext>
            </a:extLst>
          </p:cNvPr>
          <p:cNvSpPr/>
          <p:nvPr/>
        </p:nvSpPr>
        <p:spPr>
          <a:xfrm>
            <a:off x="6570318" y="5782742"/>
            <a:ext cx="1086663" cy="372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무게 센서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4A7E60D-757F-4756-83AB-9F4CC3A29CAA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7113650" y="4606347"/>
            <a:ext cx="8361" cy="348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B8FB4-126E-4BFB-8816-2C8FC715B59D}"/>
              </a:ext>
            </a:extLst>
          </p:cNvPr>
          <p:cNvCxnSpPr>
            <a:cxnSpLocks/>
            <a:stCxn id="140" idx="0"/>
            <a:endCxn id="137" idx="2"/>
          </p:cNvCxnSpPr>
          <p:nvPr/>
        </p:nvCxnSpPr>
        <p:spPr>
          <a:xfrm flipV="1">
            <a:off x="7113650" y="5329418"/>
            <a:ext cx="0" cy="45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13ACDDC-58EB-4BA8-84B8-9B87E514A677}"/>
              </a:ext>
            </a:extLst>
          </p:cNvPr>
          <p:cNvCxnSpPr>
            <a:cxnSpLocks/>
            <a:endCxn id="35" idx="5"/>
          </p:cNvCxnSpPr>
          <p:nvPr/>
        </p:nvCxnSpPr>
        <p:spPr>
          <a:xfrm flipV="1">
            <a:off x="6211569" y="2890125"/>
            <a:ext cx="442785" cy="1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D1D3F31-C5F8-4F3D-B44A-DA2A9296E12C}"/>
              </a:ext>
            </a:extLst>
          </p:cNvPr>
          <p:cNvCxnSpPr>
            <a:cxnSpLocks/>
            <a:endCxn id="138" idx="5"/>
          </p:cNvCxnSpPr>
          <p:nvPr/>
        </p:nvCxnSpPr>
        <p:spPr>
          <a:xfrm>
            <a:off x="6206051" y="4373852"/>
            <a:ext cx="490240" cy="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21E1663-2733-4484-B89E-072432017A92}"/>
              </a:ext>
            </a:extLst>
          </p:cNvPr>
          <p:cNvSpPr/>
          <p:nvPr/>
        </p:nvSpPr>
        <p:spPr>
          <a:xfrm>
            <a:off x="8092544" y="1141365"/>
            <a:ext cx="104898" cy="48327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4DC51B-BED7-4B0E-8B6A-37D5DFB7871A}"/>
              </a:ext>
            </a:extLst>
          </p:cNvPr>
          <p:cNvCxnSpPr>
            <a:cxnSpLocks/>
            <a:stCxn id="164" idx="3"/>
          </p:cNvCxnSpPr>
          <p:nvPr/>
        </p:nvCxnSpPr>
        <p:spPr>
          <a:xfrm flipV="1">
            <a:off x="8197442" y="3552933"/>
            <a:ext cx="163788" cy="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1B30170-7C49-45F1-AADC-DB94C6D92285}"/>
              </a:ext>
            </a:extLst>
          </p:cNvPr>
          <p:cNvCxnSpPr>
            <a:stCxn id="138" idx="2"/>
          </p:cNvCxnSpPr>
          <p:nvPr/>
        </p:nvCxnSpPr>
        <p:spPr>
          <a:xfrm flipV="1">
            <a:off x="7883578" y="4395683"/>
            <a:ext cx="215747" cy="1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3052AA1-EF1F-46B7-9981-7FB12F6FD504}"/>
              </a:ext>
            </a:extLst>
          </p:cNvPr>
          <p:cNvCxnSpPr>
            <a:stCxn id="35" idx="2"/>
          </p:cNvCxnSpPr>
          <p:nvPr/>
        </p:nvCxnSpPr>
        <p:spPr>
          <a:xfrm>
            <a:off x="7841641" y="2920605"/>
            <a:ext cx="239048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28B1047D-F14D-49A3-8617-A92AFEA5D43F}"/>
              </a:ext>
            </a:extLst>
          </p:cNvPr>
          <p:cNvSpPr/>
          <p:nvPr/>
        </p:nvSpPr>
        <p:spPr>
          <a:xfrm>
            <a:off x="4878663" y="3255617"/>
            <a:ext cx="108674" cy="1540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2" name="연결선: 꺾임 241">
            <a:extLst>
              <a:ext uri="{FF2B5EF4-FFF2-40B4-BE49-F238E27FC236}">
                <a16:creationId xmlns:a16="http://schemas.microsoft.com/office/drawing/2014/main" id="{D9B236EF-BD33-479A-8BB4-0F9C66273416}"/>
              </a:ext>
            </a:extLst>
          </p:cNvPr>
          <p:cNvCxnSpPr>
            <a:cxnSpLocks/>
            <a:stCxn id="57" idx="2"/>
            <a:endCxn id="108" idx="3"/>
          </p:cNvCxnSpPr>
          <p:nvPr/>
        </p:nvCxnSpPr>
        <p:spPr>
          <a:xfrm rot="5400000">
            <a:off x="3106337" y="3848397"/>
            <a:ext cx="2525486" cy="217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459FFD03-C292-4A18-914E-F0D543882EB0}"/>
              </a:ext>
            </a:extLst>
          </p:cNvPr>
          <p:cNvCxnSpPr>
            <a:stCxn id="109" idx="2"/>
            <a:endCxn id="233" idx="1"/>
          </p:cNvCxnSpPr>
          <p:nvPr/>
        </p:nvCxnSpPr>
        <p:spPr>
          <a:xfrm>
            <a:off x="4605074" y="4021940"/>
            <a:ext cx="273589" cy="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A04A3A1A-A652-4B1F-A62B-A1FFAF9BC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07558" y="2804343"/>
            <a:ext cx="708949" cy="857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FC1B2362-36D7-41AA-A721-FF124AB2DA98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991216" y="3570323"/>
            <a:ext cx="313845" cy="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AC0EBFF7-1883-4A57-B9B6-9B70B4D7F412}"/>
              </a:ext>
            </a:extLst>
          </p:cNvPr>
          <p:cNvSpPr/>
          <p:nvPr/>
        </p:nvSpPr>
        <p:spPr>
          <a:xfrm>
            <a:off x="1216595" y="1171229"/>
            <a:ext cx="121657" cy="48327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6D6711E-9126-4D35-9321-4EF097FA1C1F}"/>
              </a:ext>
            </a:extLst>
          </p:cNvPr>
          <p:cNvSpPr/>
          <p:nvPr/>
        </p:nvSpPr>
        <p:spPr>
          <a:xfrm>
            <a:off x="6117769" y="1151525"/>
            <a:ext cx="93718" cy="48327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D15DB081-0EEE-4464-BEA4-79C853BA5E56}"/>
              </a:ext>
            </a:extLst>
          </p:cNvPr>
          <p:cNvCxnSpPr>
            <a:cxnSpLocks/>
          </p:cNvCxnSpPr>
          <p:nvPr/>
        </p:nvCxnSpPr>
        <p:spPr>
          <a:xfrm flipV="1">
            <a:off x="1338662" y="1348011"/>
            <a:ext cx="226469" cy="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567B6069-BD27-4F73-9CD1-77AF63402693}"/>
              </a:ext>
            </a:extLst>
          </p:cNvPr>
          <p:cNvCxnSpPr>
            <a:cxnSpLocks/>
            <a:endCxn id="109" idx="5"/>
          </p:cNvCxnSpPr>
          <p:nvPr/>
        </p:nvCxnSpPr>
        <p:spPr>
          <a:xfrm>
            <a:off x="1352805" y="3988414"/>
            <a:ext cx="2064982" cy="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한현경</dc:creator>
  <cp:lastModifiedBy>김 태원</cp:lastModifiedBy>
  <cp:revision>8</cp:revision>
  <dcterms:created xsi:type="dcterms:W3CDTF">2018-05-07T05:55:14Z</dcterms:created>
  <dcterms:modified xsi:type="dcterms:W3CDTF">2018-05-20T05:03:20Z</dcterms:modified>
</cp:coreProperties>
</file>