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405B9B-401D-4B8A-AEEE-1046E4945C10}" v="1239" dt="2018-05-20T05:55:19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태원" userId="70a65d639f0dd572" providerId="LiveId" clId="{BC405B9B-401D-4B8A-AEEE-1046E4945C10}"/>
    <pc:docChg chg="undo custSel modSld">
      <pc:chgData name="김 태원" userId="70a65d639f0dd572" providerId="LiveId" clId="{BC405B9B-401D-4B8A-AEEE-1046E4945C10}" dt="2018-05-20T05:55:19.351" v="1238"/>
      <pc:docMkLst>
        <pc:docMk/>
      </pc:docMkLst>
      <pc:sldChg chg="addSp delSp modSp">
        <pc:chgData name="김 태원" userId="70a65d639f0dd572" providerId="LiveId" clId="{BC405B9B-401D-4B8A-AEEE-1046E4945C10}" dt="2018-05-20T05:55:19.351" v="1238"/>
        <pc:sldMkLst>
          <pc:docMk/>
          <pc:sldMk cId="3530496774" sldId="256"/>
        </pc:sldMkLst>
        <pc:spChg chg="mod">
          <ac:chgData name="김 태원" userId="70a65d639f0dd572" providerId="LiveId" clId="{BC405B9B-401D-4B8A-AEEE-1046E4945C10}" dt="2018-05-20T05:11:16.247" v="268" actId="1076"/>
          <ac:spMkLst>
            <pc:docMk/>
            <pc:sldMk cId="3530496774" sldId="256"/>
            <ac:spMk id="5" creationId="{451E19DB-3CDC-44FB-863B-38DAF046A811}"/>
          </ac:spMkLst>
        </pc:spChg>
        <pc:spChg chg="add del mod">
          <ac:chgData name="김 태원" userId="70a65d639f0dd572" providerId="LiveId" clId="{BC405B9B-401D-4B8A-AEEE-1046E4945C10}" dt="2018-05-20T05:30:48.169" v="506" actId="478"/>
          <ac:spMkLst>
            <pc:docMk/>
            <pc:sldMk cId="3530496774" sldId="256"/>
            <ac:spMk id="27" creationId="{08C45626-1E49-4A55-B485-18C32D0ADA70}"/>
          </ac:spMkLst>
        </pc:spChg>
        <pc:spChg chg="mod">
          <ac:chgData name="김 태원" userId="70a65d639f0dd572" providerId="LiveId" clId="{BC405B9B-401D-4B8A-AEEE-1046E4945C10}" dt="2018-05-20T05:09:58.852" v="229" actId="20577"/>
          <ac:spMkLst>
            <pc:docMk/>
            <pc:sldMk cId="3530496774" sldId="256"/>
            <ac:spMk id="57" creationId="{2983024D-B3EA-4E04-AAE0-FE7676F0244B}"/>
          </ac:spMkLst>
        </pc:spChg>
        <pc:spChg chg="mod">
          <ac:chgData name="김 태원" userId="70a65d639f0dd572" providerId="LiveId" clId="{BC405B9B-401D-4B8A-AEEE-1046E4945C10}" dt="2018-05-20T05:42:55.457" v="933" actId="20577"/>
          <ac:spMkLst>
            <pc:docMk/>
            <pc:sldMk cId="3530496774" sldId="256"/>
            <ac:spMk id="58" creationId="{F8E07DF7-00A9-4359-B221-7155C20ACAE6}"/>
          </ac:spMkLst>
        </pc:spChg>
        <pc:spChg chg="mod">
          <ac:chgData name="김 태원" userId="70a65d639f0dd572" providerId="LiveId" clId="{BC405B9B-401D-4B8A-AEEE-1046E4945C10}" dt="2018-05-20T05:17:24.687" v="363" actId="20577"/>
          <ac:spMkLst>
            <pc:docMk/>
            <pc:sldMk cId="3530496774" sldId="256"/>
            <ac:spMk id="59" creationId="{40A0B662-5AA4-43CB-A953-C05DF7AFFB3C}"/>
          </ac:spMkLst>
        </pc:spChg>
        <pc:spChg chg="add mod">
          <ac:chgData name="김 태원" userId="70a65d639f0dd572" providerId="LiveId" clId="{BC405B9B-401D-4B8A-AEEE-1046E4945C10}" dt="2018-05-20T05:36:06.467" v="579" actId="20577"/>
          <ac:spMkLst>
            <pc:docMk/>
            <pc:sldMk cId="3530496774" sldId="256"/>
            <ac:spMk id="61" creationId="{E17E5E6B-2706-4179-B76D-DBE68D74F758}"/>
          </ac:spMkLst>
        </pc:spChg>
        <pc:spChg chg="mod">
          <ac:chgData name="김 태원" userId="70a65d639f0dd572" providerId="LiveId" clId="{BC405B9B-401D-4B8A-AEEE-1046E4945C10}" dt="2018-05-20T05:09:11.972" v="188" actId="164"/>
          <ac:spMkLst>
            <pc:docMk/>
            <pc:sldMk cId="3530496774" sldId="256"/>
            <ac:spMk id="66" creationId="{D7422EDD-B21F-4F49-BB19-511236E69E45}"/>
          </ac:spMkLst>
        </pc:spChg>
        <pc:spChg chg="mod">
          <ac:chgData name="김 태원" userId="70a65d639f0dd572" providerId="LiveId" clId="{BC405B9B-401D-4B8A-AEEE-1046E4945C10}" dt="2018-05-20T05:40:12.537" v="762" actId="164"/>
          <ac:spMkLst>
            <pc:docMk/>
            <pc:sldMk cId="3530496774" sldId="256"/>
            <ac:spMk id="68" creationId="{4670C65D-518C-4332-8D5A-24B8CAD5EB56}"/>
          </ac:spMkLst>
        </pc:spChg>
        <pc:spChg chg="mod">
          <ac:chgData name="김 태원" userId="70a65d639f0dd572" providerId="LiveId" clId="{BC405B9B-401D-4B8A-AEEE-1046E4945C10}" dt="2018-05-20T05:07:28.672" v="108" actId="1037"/>
          <ac:spMkLst>
            <pc:docMk/>
            <pc:sldMk cId="3530496774" sldId="256"/>
            <ac:spMk id="69" creationId="{720558CA-C59F-4CAC-81A8-848F4C176044}"/>
          </ac:spMkLst>
        </pc:spChg>
        <pc:spChg chg="mod">
          <ac:chgData name="김 태원" userId="70a65d639f0dd572" providerId="LiveId" clId="{BC405B9B-401D-4B8A-AEEE-1046E4945C10}" dt="2018-05-20T05:17:19.620" v="361" actId="20577"/>
          <ac:spMkLst>
            <pc:docMk/>
            <pc:sldMk cId="3530496774" sldId="256"/>
            <ac:spMk id="71" creationId="{48D7522D-55B1-44A8-AD9F-079E88A196C4}"/>
          </ac:spMkLst>
        </pc:spChg>
        <pc:spChg chg="mod">
          <ac:chgData name="김 태원" userId="70a65d639f0dd572" providerId="LiveId" clId="{BC405B9B-401D-4B8A-AEEE-1046E4945C10}" dt="2018-05-20T05:55:19.351" v="1238"/>
          <ac:spMkLst>
            <pc:docMk/>
            <pc:sldMk cId="3530496774" sldId="256"/>
            <ac:spMk id="81" creationId="{326934BA-EB98-482C-A88D-599CD41D9000}"/>
          </ac:spMkLst>
        </pc:spChg>
        <pc:spChg chg="mod">
          <ac:chgData name="김 태원" userId="70a65d639f0dd572" providerId="LiveId" clId="{BC405B9B-401D-4B8A-AEEE-1046E4945C10}" dt="2018-05-20T05:17:32.331" v="367" actId="20577"/>
          <ac:spMkLst>
            <pc:docMk/>
            <pc:sldMk cId="3530496774" sldId="256"/>
            <ac:spMk id="82" creationId="{DB421E2C-821D-48EF-BB44-E3D612437C1F}"/>
          </ac:spMkLst>
        </pc:spChg>
        <pc:spChg chg="mod">
          <ac:chgData name="김 태원" userId="70a65d639f0dd572" providerId="LiveId" clId="{BC405B9B-401D-4B8A-AEEE-1046E4945C10}" dt="2018-05-20T05:51:25.615" v="1208" actId="20577"/>
          <ac:spMkLst>
            <pc:docMk/>
            <pc:sldMk cId="3530496774" sldId="256"/>
            <ac:spMk id="83" creationId="{94C69F59-0F85-4A18-B7B8-731E65BE7621}"/>
          </ac:spMkLst>
        </pc:spChg>
        <pc:spChg chg="mod">
          <ac:chgData name="김 태원" userId="70a65d639f0dd572" providerId="LiveId" clId="{BC405B9B-401D-4B8A-AEEE-1046E4945C10}" dt="2018-05-20T05:40:23.218" v="786" actId="164"/>
          <ac:spMkLst>
            <pc:docMk/>
            <pc:sldMk cId="3530496774" sldId="256"/>
            <ac:spMk id="85" creationId="{34891F85-3E14-4DB6-8877-7822F76EB2CD}"/>
          </ac:spMkLst>
        </pc:spChg>
        <pc:spChg chg="mod">
          <ac:chgData name="김 태원" userId="70a65d639f0dd572" providerId="LiveId" clId="{BC405B9B-401D-4B8A-AEEE-1046E4945C10}" dt="2018-05-20T05:08:44.081" v="186" actId="1038"/>
          <ac:spMkLst>
            <pc:docMk/>
            <pc:sldMk cId="3530496774" sldId="256"/>
            <ac:spMk id="86" creationId="{0842430A-1198-471F-AC2B-55F4CC92E498}"/>
          </ac:spMkLst>
        </pc:spChg>
        <pc:spChg chg="add mod ord">
          <ac:chgData name="김 태원" userId="70a65d639f0dd572" providerId="LiveId" clId="{BC405B9B-401D-4B8A-AEEE-1046E4945C10}" dt="2018-05-20T05:51:22.812" v="1206" actId="20577"/>
          <ac:spMkLst>
            <pc:docMk/>
            <pc:sldMk cId="3530496774" sldId="256"/>
            <ac:spMk id="91" creationId="{674D4FD2-9794-42E0-A159-658958D501A9}"/>
          </ac:spMkLst>
        </pc:spChg>
        <pc:spChg chg="mod">
          <ac:chgData name="김 태원" userId="70a65d639f0dd572" providerId="LiveId" clId="{BC405B9B-401D-4B8A-AEEE-1046E4945C10}" dt="2018-05-20T05:44:48.658" v="1057" actId="20577"/>
          <ac:spMkLst>
            <pc:docMk/>
            <pc:sldMk cId="3530496774" sldId="256"/>
            <ac:spMk id="98" creationId="{CEC87685-4568-4DC8-A4C5-BF106CA1F284}"/>
          </ac:spMkLst>
        </pc:spChg>
        <pc:spChg chg="mod">
          <ac:chgData name="김 태원" userId="70a65d639f0dd572" providerId="LiveId" clId="{BC405B9B-401D-4B8A-AEEE-1046E4945C10}" dt="2018-05-20T05:51:05.441" v="1198" actId="20577"/>
          <ac:spMkLst>
            <pc:docMk/>
            <pc:sldMk cId="3530496774" sldId="256"/>
            <ac:spMk id="99" creationId="{35DE8ABB-D6F1-483C-BBAE-5D5C571D18FF}"/>
          </ac:spMkLst>
        </pc:spChg>
        <pc:spChg chg="mod">
          <ac:chgData name="김 태원" userId="70a65d639f0dd572" providerId="LiveId" clId="{BC405B9B-401D-4B8A-AEEE-1046E4945C10}" dt="2018-05-20T05:51:14.900" v="1202" actId="14100"/>
          <ac:spMkLst>
            <pc:docMk/>
            <pc:sldMk cId="3530496774" sldId="256"/>
            <ac:spMk id="105" creationId="{143073A6-2F2B-4D23-8C6B-8C87469B5D20}"/>
          </ac:spMkLst>
        </pc:spChg>
        <pc:spChg chg="mod">
          <ac:chgData name="김 태원" userId="70a65d639f0dd572" providerId="LiveId" clId="{BC405B9B-401D-4B8A-AEEE-1046E4945C10}" dt="2018-05-20T05:51:20.109" v="1204" actId="20577"/>
          <ac:spMkLst>
            <pc:docMk/>
            <pc:sldMk cId="3530496774" sldId="256"/>
            <ac:spMk id="110" creationId="{F7A5EAF6-5F0F-471E-BE92-3CC7D14A4E8C}"/>
          </ac:spMkLst>
        </pc:spChg>
        <pc:spChg chg="mod">
          <ac:chgData name="김 태원" userId="70a65d639f0dd572" providerId="LiveId" clId="{BC405B9B-401D-4B8A-AEEE-1046E4945C10}" dt="2018-05-20T05:51:28.785" v="1210" actId="20577"/>
          <ac:spMkLst>
            <pc:docMk/>
            <pc:sldMk cId="3530496774" sldId="256"/>
            <ac:spMk id="112" creationId="{A365E712-8FAA-4C0E-8F5C-B3A822C5E8F7}"/>
          </ac:spMkLst>
        </pc:spChg>
        <pc:spChg chg="add mod">
          <ac:chgData name="김 태원" userId="70a65d639f0dd572" providerId="LiveId" clId="{BC405B9B-401D-4B8A-AEEE-1046E4945C10}" dt="2018-05-20T05:50:59.419" v="1196" actId="20577"/>
          <ac:spMkLst>
            <pc:docMk/>
            <pc:sldMk cId="3530496774" sldId="256"/>
            <ac:spMk id="118" creationId="{4CC215EA-ED61-4793-98F2-56E741D6AA43}"/>
          </ac:spMkLst>
        </pc:spChg>
        <pc:spChg chg="mod">
          <ac:chgData name="김 태원" userId="70a65d639f0dd572" providerId="LiveId" clId="{BC405B9B-401D-4B8A-AEEE-1046E4945C10}" dt="2018-05-20T05:54:46.876" v="1227" actId="1076"/>
          <ac:spMkLst>
            <pc:docMk/>
            <pc:sldMk cId="3530496774" sldId="256"/>
            <ac:spMk id="121" creationId="{DA102F6B-80A4-41A9-9678-B93804FCAF7E}"/>
          </ac:spMkLst>
        </pc:spChg>
        <pc:spChg chg="mod">
          <ac:chgData name="김 태원" userId="70a65d639f0dd572" providerId="LiveId" clId="{BC405B9B-401D-4B8A-AEEE-1046E4945C10}" dt="2018-05-20T05:51:32.592" v="1212" actId="20577"/>
          <ac:spMkLst>
            <pc:docMk/>
            <pc:sldMk cId="3530496774" sldId="256"/>
            <ac:spMk id="122" creationId="{4A9D5C7F-65E4-482A-9736-B3EBC03A0C00}"/>
          </ac:spMkLst>
        </pc:spChg>
        <pc:spChg chg="mod">
          <ac:chgData name="김 태원" userId="70a65d639f0dd572" providerId="LiveId" clId="{BC405B9B-401D-4B8A-AEEE-1046E4945C10}" dt="2018-05-20T05:51:39.204" v="1214" actId="20577"/>
          <ac:spMkLst>
            <pc:docMk/>
            <pc:sldMk cId="3530496774" sldId="256"/>
            <ac:spMk id="129" creationId="{F06E90BD-4A05-4186-AB20-D3E05F73B420}"/>
          </ac:spMkLst>
        </pc:spChg>
        <pc:spChg chg="mod">
          <ac:chgData name="김 태원" userId="70a65d639f0dd572" providerId="LiveId" clId="{BC405B9B-401D-4B8A-AEEE-1046E4945C10}" dt="2018-05-20T05:51:49.102" v="1218" actId="20577"/>
          <ac:spMkLst>
            <pc:docMk/>
            <pc:sldMk cId="3530496774" sldId="256"/>
            <ac:spMk id="130" creationId="{43D79079-DD36-46BF-A78B-2628EFE9A860}"/>
          </ac:spMkLst>
        </pc:spChg>
        <pc:spChg chg="mod">
          <ac:chgData name="김 태원" userId="70a65d639f0dd572" providerId="LiveId" clId="{BC405B9B-401D-4B8A-AEEE-1046E4945C10}" dt="2018-05-20T05:51:45.249" v="1216" actId="20577"/>
          <ac:spMkLst>
            <pc:docMk/>
            <pc:sldMk cId="3530496774" sldId="256"/>
            <ac:spMk id="131" creationId="{36B991C7-B862-4CC3-B68B-2D23498E7D68}"/>
          </ac:spMkLst>
        </pc:spChg>
        <pc:spChg chg="mod">
          <ac:chgData name="김 태원" userId="70a65d639f0dd572" providerId="LiveId" clId="{BC405B9B-401D-4B8A-AEEE-1046E4945C10}" dt="2018-05-20T05:51:51.720" v="1220" actId="20577"/>
          <ac:spMkLst>
            <pc:docMk/>
            <pc:sldMk cId="3530496774" sldId="256"/>
            <ac:spMk id="132" creationId="{C61DD7CC-471B-4C35-9A2B-B4A5B943C3D7}"/>
          </ac:spMkLst>
        </pc:spChg>
        <pc:grpChg chg="add mod">
          <ac:chgData name="김 태원" userId="70a65d639f0dd572" providerId="LiveId" clId="{BC405B9B-401D-4B8A-AEEE-1046E4945C10}" dt="2018-05-20T05:36:15.215" v="596" actId="1037"/>
          <ac:grpSpMkLst>
            <pc:docMk/>
            <pc:sldMk cId="3530496774" sldId="256"/>
            <ac:grpSpMk id="3" creationId="{60EB7927-BA7F-4A05-A0E3-9AACD972EC93}"/>
          </ac:grpSpMkLst>
        </pc:grpChg>
        <pc:grpChg chg="add mod">
          <ac:chgData name="김 태원" userId="70a65d639f0dd572" providerId="LiveId" clId="{BC405B9B-401D-4B8A-AEEE-1046E4945C10}" dt="2018-05-20T05:36:55.352" v="644" actId="1037"/>
          <ac:grpSpMkLst>
            <pc:docMk/>
            <pc:sldMk cId="3530496774" sldId="256"/>
            <ac:grpSpMk id="16" creationId="{2B6021DC-4026-4FEF-9E5C-2D0ED97088F6}"/>
          </ac:grpSpMkLst>
        </pc:grpChg>
        <pc:grpChg chg="add mod">
          <ac:chgData name="김 태원" userId="70a65d639f0dd572" providerId="LiveId" clId="{BC405B9B-401D-4B8A-AEEE-1046E4945C10}" dt="2018-05-20T05:31:38.184" v="526" actId="1036"/>
          <ac:grpSpMkLst>
            <pc:docMk/>
            <pc:sldMk cId="3530496774" sldId="256"/>
            <ac:grpSpMk id="31" creationId="{24C57D94-7E57-4263-8811-4BB10C4A46BB}"/>
          </ac:grpSpMkLst>
        </pc:grpChg>
        <pc:grpChg chg="add mod">
          <ac:chgData name="김 태원" userId="70a65d639f0dd572" providerId="LiveId" clId="{BC405B9B-401D-4B8A-AEEE-1046E4945C10}" dt="2018-05-20T05:41:36.048" v="850" actId="1038"/>
          <ac:grpSpMkLst>
            <pc:docMk/>
            <pc:sldMk cId="3530496774" sldId="256"/>
            <ac:grpSpMk id="33" creationId="{3C417CC4-1088-4762-8ED3-6AEADF3F49E1}"/>
          </ac:grpSpMkLst>
        </pc:grpChg>
        <pc:grpChg chg="add mod">
          <ac:chgData name="김 태원" userId="70a65d639f0dd572" providerId="LiveId" clId="{BC405B9B-401D-4B8A-AEEE-1046E4945C10}" dt="2018-05-20T05:40:14.875" v="783" actId="1038"/>
          <ac:grpSpMkLst>
            <pc:docMk/>
            <pc:sldMk cId="3530496774" sldId="256"/>
            <ac:grpSpMk id="37" creationId="{5A4B2C1B-E37E-49D7-9EA0-AF24434D0A06}"/>
          </ac:grpSpMkLst>
        </pc:grpChg>
        <pc:grpChg chg="add mod">
          <ac:chgData name="김 태원" userId="70a65d639f0dd572" providerId="LiveId" clId="{BC405B9B-401D-4B8A-AEEE-1046E4945C10}" dt="2018-05-20T05:40:25.883" v="806" actId="1038"/>
          <ac:grpSpMkLst>
            <pc:docMk/>
            <pc:sldMk cId="3530496774" sldId="256"/>
            <ac:grpSpMk id="38" creationId="{99109D89-80A4-4D8F-AD14-EDBAD53DF7ED}"/>
          </ac:grpSpMkLst>
        </pc:grpChg>
        <pc:grpChg chg="add mod">
          <ac:chgData name="김 태원" userId="70a65d639f0dd572" providerId="LiveId" clId="{BC405B9B-401D-4B8A-AEEE-1046E4945C10}" dt="2018-05-20T05:42:01.702" v="885" actId="1037"/>
          <ac:grpSpMkLst>
            <pc:docMk/>
            <pc:sldMk cId="3530496774" sldId="256"/>
            <ac:grpSpMk id="44" creationId="{FF8E2757-CC1C-4035-B496-F798177B74E9}"/>
          </ac:grpSpMkLst>
        </pc:grpChg>
        <pc:grpChg chg="add mod">
          <ac:chgData name="김 태원" userId="70a65d639f0dd572" providerId="LiveId" clId="{BC405B9B-401D-4B8A-AEEE-1046E4945C10}" dt="2018-05-20T05:16:59.139" v="330" actId="164"/>
          <ac:grpSpMkLst>
            <pc:docMk/>
            <pc:sldMk cId="3530496774" sldId="256"/>
            <ac:grpSpMk id="54" creationId="{B1C1B7B7-02CB-405D-8410-61CFC8C8D39E}"/>
          </ac:grpSpMkLst>
        </pc:grpChg>
        <pc:grpChg chg="add mod">
          <ac:chgData name="김 태원" userId="70a65d639f0dd572" providerId="LiveId" clId="{BC405B9B-401D-4B8A-AEEE-1046E4945C10}" dt="2018-05-20T05:54:29.453" v="1223" actId="164"/>
          <ac:grpSpMkLst>
            <pc:docMk/>
            <pc:sldMk cId="3530496774" sldId="256"/>
            <ac:grpSpMk id="65" creationId="{393C0A5D-FFAD-425D-94F2-FAB5DC0D7C4F}"/>
          </ac:grpSpMkLst>
        </pc:grpChg>
        <pc:grpChg chg="add mod">
          <ac:chgData name="김 태원" userId="70a65d639f0dd572" providerId="LiveId" clId="{BC405B9B-401D-4B8A-AEEE-1046E4945C10}" dt="2018-05-20T05:37:00.076" v="654" actId="1038"/>
          <ac:grpSpMkLst>
            <pc:docMk/>
            <pc:sldMk cId="3530496774" sldId="256"/>
            <ac:grpSpMk id="67" creationId="{BF460F55-AA31-4A3F-8A79-F8E796342C07}"/>
          </ac:grpSpMkLst>
        </pc:grpChg>
        <pc:grpChg chg="mod">
          <ac:chgData name="김 태원" userId="70a65d639f0dd572" providerId="LiveId" clId="{BC405B9B-401D-4B8A-AEEE-1046E4945C10}" dt="2018-05-20T05:17:01.712" v="331"/>
          <ac:grpSpMkLst>
            <pc:docMk/>
            <pc:sldMk cId="3530496774" sldId="256"/>
            <ac:grpSpMk id="70" creationId="{A2A677C9-F3DA-4EE8-BE8D-1F69293C7057}"/>
          </ac:grpSpMkLst>
        </pc:grpChg>
        <pc:grpChg chg="add mod">
          <ac:chgData name="김 태원" userId="70a65d639f0dd572" providerId="LiveId" clId="{BC405B9B-401D-4B8A-AEEE-1046E4945C10}" dt="2018-05-20T05:43:31.371" v="987" actId="1038"/>
          <ac:grpSpMkLst>
            <pc:docMk/>
            <pc:sldMk cId="3530496774" sldId="256"/>
            <ac:grpSpMk id="77" creationId="{4226E332-3A07-4C3A-B456-47ED73000896}"/>
          </ac:grpSpMkLst>
        </pc:grpChg>
        <pc:grpChg chg="mod">
          <ac:chgData name="김 태원" userId="70a65d639f0dd572" providerId="LiveId" clId="{BC405B9B-401D-4B8A-AEEE-1046E4945C10}" dt="2018-05-20T05:20:34.612" v="420"/>
          <ac:grpSpMkLst>
            <pc:docMk/>
            <pc:sldMk cId="3530496774" sldId="256"/>
            <ac:grpSpMk id="78" creationId="{BED11B20-2DA7-4EC0-8532-97252787EC70}"/>
          </ac:grpSpMkLst>
        </pc:grpChg>
        <pc:grpChg chg="mod">
          <ac:chgData name="김 태원" userId="70a65d639f0dd572" providerId="LiveId" clId="{BC405B9B-401D-4B8A-AEEE-1046E4945C10}" dt="2018-05-20T05:54:29.453" v="1223" actId="164"/>
          <ac:grpSpMkLst>
            <pc:docMk/>
            <pc:sldMk cId="3530496774" sldId="256"/>
            <ac:grpSpMk id="80" creationId="{CA446243-C74F-438D-A8EF-3AD5B6B00C4B}"/>
          </ac:grpSpMkLst>
        </pc:grpChg>
        <pc:grpChg chg="mod">
          <ac:chgData name="김 태원" userId="70a65d639f0dd572" providerId="LiveId" clId="{BC405B9B-401D-4B8A-AEEE-1046E4945C10}" dt="2018-05-20T05:43:08.036" v="949" actId="1035"/>
          <ac:grpSpMkLst>
            <pc:docMk/>
            <pc:sldMk cId="3530496774" sldId="256"/>
            <ac:grpSpMk id="88" creationId="{F4BE7B3A-31BF-4BCD-A940-3D0969F84C0D}"/>
          </ac:grpSpMkLst>
        </pc:grpChg>
        <pc:grpChg chg="add mod">
          <ac:chgData name="김 태원" userId="70a65d639f0dd572" providerId="LiveId" clId="{BC405B9B-401D-4B8A-AEEE-1046E4945C10}" dt="2018-05-20T05:47:11.521" v="1065" actId="14100"/>
          <ac:grpSpMkLst>
            <pc:docMk/>
            <pc:sldMk cId="3530496774" sldId="256"/>
            <ac:grpSpMk id="96" creationId="{B6629113-139C-48A3-BE63-EC8E6308C752}"/>
          </ac:grpSpMkLst>
        </pc:grpChg>
        <pc:grpChg chg="mod">
          <ac:chgData name="김 태원" userId="70a65d639f0dd572" providerId="LiveId" clId="{BC405B9B-401D-4B8A-AEEE-1046E4945C10}" dt="2018-05-20T05:41:57.641" v="851" actId="164"/>
          <ac:grpSpMkLst>
            <pc:docMk/>
            <pc:sldMk cId="3530496774" sldId="256"/>
            <ac:grpSpMk id="106" creationId="{C7B51419-6105-4542-8D08-3323DB70465D}"/>
          </ac:grpSpMkLst>
        </pc:grpChg>
        <pc:grpChg chg="mod">
          <ac:chgData name="김 태원" userId="70a65d639f0dd572" providerId="LiveId" clId="{BC405B9B-401D-4B8A-AEEE-1046E4945C10}" dt="2018-05-20T05:31:34.105" v="511" actId="164"/>
          <ac:grpSpMkLst>
            <pc:docMk/>
            <pc:sldMk cId="3530496774" sldId="256"/>
            <ac:grpSpMk id="114" creationId="{9CB44E28-9B7E-482D-8843-D252250B43AB}"/>
          </ac:grpSpMkLst>
        </pc:grpChg>
        <pc:grpChg chg="add del mod">
          <ac:chgData name="김 태원" userId="70a65d639f0dd572" providerId="LiveId" clId="{BC405B9B-401D-4B8A-AEEE-1046E4945C10}" dt="2018-05-20T05:55:13.408" v="1229" actId="478"/>
          <ac:grpSpMkLst>
            <pc:docMk/>
            <pc:sldMk cId="3530496774" sldId="256"/>
            <ac:grpSpMk id="119" creationId="{36399E82-3B68-46FC-96A3-AC650C7A732E}"/>
          </ac:grpSpMkLst>
        </pc:grpChg>
        <pc:grpChg chg="mod">
          <ac:chgData name="김 태원" userId="70a65d639f0dd572" providerId="LiveId" clId="{BC405B9B-401D-4B8A-AEEE-1046E4945C10}" dt="2018-05-20T05:54:31.773" v="1224"/>
          <ac:grpSpMkLst>
            <pc:docMk/>
            <pc:sldMk cId="3530496774" sldId="256"/>
            <ac:grpSpMk id="120" creationId="{4E7183A3-4315-4844-B153-41D07D2810E3}"/>
          </ac:grpSpMkLst>
        </pc:grpChg>
        <pc:cxnChg chg="mod">
          <ac:chgData name="김 태원" userId="70a65d639f0dd572" providerId="LiveId" clId="{BC405B9B-401D-4B8A-AEEE-1046E4945C10}" dt="2018-05-20T05:07:28.672" v="108" actId="1037"/>
          <ac:cxnSpMkLst>
            <pc:docMk/>
            <pc:sldMk cId="3530496774" sldId="256"/>
            <ac:cxnSpMk id="10" creationId="{5518AD37-C0DC-4AD9-A26A-4A562F465435}"/>
          </ac:cxnSpMkLst>
        </pc:cxnChg>
        <pc:cxnChg chg="mod">
          <ac:chgData name="김 태원" userId="70a65d639f0dd572" providerId="LiveId" clId="{BC405B9B-401D-4B8A-AEEE-1046E4945C10}" dt="2018-05-20T05:09:28.368" v="227" actId="1035"/>
          <ac:cxnSpMkLst>
            <pc:docMk/>
            <pc:sldMk cId="3530496774" sldId="256"/>
            <ac:cxnSpMk id="11" creationId="{539FFAC0-EAEB-4497-B84E-69C06DEFA6B3}"/>
          </ac:cxnSpMkLst>
        </pc:cxnChg>
        <pc:cxnChg chg="mod">
          <ac:chgData name="김 태원" userId="70a65d639f0dd572" providerId="LiveId" clId="{BC405B9B-401D-4B8A-AEEE-1046E4945C10}" dt="2018-05-20T05:09:11.972" v="188" actId="164"/>
          <ac:cxnSpMkLst>
            <pc:docMk/>
            <pc:sldMk cId="3530496774" sldId="256"/>
            <ac:cxnSpMk id="12" creationId="{5BD33D94-8375-49DC-88A7-0B86A0D9451D}"/>
          </ac:cxnSpMkLst>
        </pc:cxnChg>
        <pc:cxnChg chg="mod">
          <ac:chgData name="김 태원" userId="70a65d639f0dd572" providerId="LiveId" clId="{BC405B9B-401D-4B8A-AEEE-1046E4945C10}" dt="2018-05-20T05:40:23.218" v="786" actId="164"/>
          <ac:cxnSpMkLst>
            <pc:docMk/>
            <pc:sldMk cId="3530496774" sldId="256"/>
            <ac:cxnSpMk id="13" creationId="{B6272626-FC85-43C2-9D9D-B3FAD9E22A05}"/>
          </ac:cxnSpMkLst>
        </pc:cxnChg>
        <pc:cxnChg chg="mod">
          <ac:chgData name="김 태원" userId="70a65d639f0dd572" providerId="LiveId" clId="{BC405B9B-401D-4B8A-AEEE-1046E4945C10}" dt="2018-05-20T05:08:44.081" v="186" actId="1038"/>
          <ac:cxnSpMkLst>
            <pc:docMk/>
            <pc:sldMk cId="3530496774" sldId="256"/>
            <ac:cxnSpMk id="14" creationId="{CC2D7849-DF86-4978-99F6-402017FCE884}"/>
          </ac:cxnSpMkLst>
        </pc:cxnChg>
        <pc:cxnChg chg="add del mod">
          <ac:chgData name="김 태원" userId="70a65d639f0dd572" providerId="LiveId" clId="{BC405B9B-401D-4B8A-AEEE-1046E4945C10}" dt="2018-05-20T05:20:09.870" v="419" actId="478"/>
          <ac:cxnSpMkLst>
            <pc:docMk/>
            <pc:sldMk cId="3530496774" sldId="256"/>
            <ac:cxnSpMk id="18" creationId="{57CE2478-D6BC-4F7F-993E-B3C8C7DF7674}"/>
          </ac:cxnSpMkLst>
        </pc:cxnChg>
        <pc:cxnChg chg="add del mod">
          <ac:chgData name="김 태원" userId="70a65d639f0dd572" providerId="LiveId" clId="{BC405B9B-401D-4B8A-AEEE-1046E4945C10}" dt="2018-05-20T05:31:00.772" v="509" actId="478"/>
          <ac:cxnSpMkLst>
            <pc:docMk/>
            <pc:sldMk cId="3530496774" sldId="256"/>
            <ac:cxnSpMk id="21" creationId="{36A6F278-A88F-4034-8123-B47BA26C47BD}"/>
          </ac:cxnSpMkLst>
        </pc:cxnChg>
        <pc:cxnChg chg="mod">
          <ac:chgData name="김 태원" userId="70a65d639f0dd572" providerId="LiveId" clId="{BC405B9B-401D-4B8A-AEEE-1046E4945C10}" dt="2018-05-20T05:07:28.672" v="108" actId="1037"/>
          <ac:cxnSpMkLst>
            <pc:docMk/>
            <pc:sldMk cId="3530496774" sldId="256"/>
            <ac:cxnSpMk id="24" creationId="{F4EAC25C-B3EB-4E4D-8F91-D32DD88EE8EE}"/>
          </ac:cxnSpMkLst>
        </pc:cxnChg>
        <pc:cxnChg chg="mod">
          <ac:chgData name="김 태원" userId="70a65d639f0dd572" providerId="LiveId" clId="{BC405B9B-401D-4B8A-AEEE-1046E4945C10}" dt="2018-05-20T05:36:49.540" v="632" actId="14100"/>
          <ac:cxnSpMkLst>
            <pc:docMk/>
            <pc:sldMk cId="3530496774" sldId="256"/>
            <ac:cxnSpMk id="28" creationId="{913FD400-033A-4D2A-91CB-154CEBEAB123}"/>
          </ac:cxnSpMkLst>
        </pc:cxnChg>
        <pc:cxnChg chg="mod">
          <ac:chgData name="김 태원" userId="70a65d639f0dd572" providerId="LiveId" clId="{BC405B9B-401D-4B8A-AEEE-1046E4945C10}" dt="2018-05-20T05:42:17.375" v="913" actId="14100"/>
          <ac:cxnSpMkLst>
            <pc:docMk/>
            <pc:sldMk cId="3530496774" sldId="256"/>
            <ac:cxnSpMk id="32" creationId="{C22795D0-3B84-486F-BF6A-1CC5FC5AF6E5}"/>
          </ac:cxnSpMkLst>
        </pc:cxnChg>
        <pc:cxnChg chg="mod">
          <ac:chgData name="김 태원" userId="70a65d639f0dd572" providerId="LiveId" clId="{BC405B9B-401D-4B8A-AEEE-1046E4945C10}" dt="2018-05-20T05:31:44.494" v="527" actId="164"/>
          <ac:cxnSpMkLst>
            <pc:docMk/>
            <pc:sldMk cId="3530496774" sldId="256"/>
            <ac:cxnSpMk id="34" creationId="{B39E51DE-B3DA-4E03-836C-EC9C1511F814}"/>
          </ac:cxnSpMkLst>
        </pc:cxnChg>
        <pc:cxnChg chg="mod">
          <ac:chgData name="김 태원" userId="70a65d639f0dd572" providerId="LiveId" clId="{BC405B9B-401D-4B8A-AEEE-1046E4945C10}" dt="2018-05-20T05:43:44.974" v="1028" actId="14100"/>
          <ac:cxnSpMkLst>
            <pc:docMk/>
            <pc:sldMk cId="3530496774" sldId="256"/>
            <ac:cxnSpMk id="40" creationId="{A8DA6D9A-9646-47F1-A52C-7CEE325B5A21}"/>
          </ac:cxnSpMkLst>
        </pc:cxnChg>
        <pc:cxnChg chg="mod">
          <ac:chgData name="김 태원" userId="70a65d639f0dd572" providerId="LiveId" clId="{BC405B9B-401D-4B8A-AEEE-1046E4945C10}" dt="2018-05-20T05:41:17.308" v="813" actId="14100"/>
          <ac:cxnSpMkLst>
            <pc:docMk/>
            <pc:sldMk cId="3530496774" sldId="256"/>
            <ac:cxnSpMk id="42" creationId="{4C19D1EC-FAC2-4DDF-8F19-49C6EC070D32}"/>
          </ac:cxnSpMkLst>
        </pc:cxnChg>
        <pc:cxnChg chg="mod">
          <ac:chgData name="김 태원" userId="70a65d639f0dd572" providerId="LiveId" clId="{BC405B9B-401D-4B8A-AEEE-1046E4945C10}" dt="2018-05-20T05:44:10.386" v="1032" actId="14100"/>
          <ac:cxnSpMkLst>
            <pc:docMk/>
            <pc:sldMk cId="3530496774" sldId="256"/>
            <ac:cxnSpMk id="49" creationId="{0C4DF014-2A92-455E-A5BC-2E35A7452155}"/>
          </ac:cxnSpMkLst>
        </pc:cxnChg>
        <pc:cxnChg chg="mod">
          <ac:chgData name="김 태원" userId="70a65d639f0dd572" providerId="LiveId" clId="{BC405B9B-401D-4B8A-AEEE-1046E4945C10}" dt="2018-05-20T05:42:37.326" v="932" actId="14100"/>
          <ac:cxnSpMkLst>
            <pc:docMk/>
            <pc:sldMk cId="3530496774" sldId="256"/>
            <ac:cxnSpMk id="51" creationId="{B051C712-5E32-4DAA-B8E6-431BECEF6520}"/>
          </ac:cxnSpMkLst>
        </pc:cxnChg>
        <pc:cxnChg chg="mod">
          <ac:chgData name="김 태원" userId="70a65d639f0dd572" providerId="LiveId" clId="{BC405B9B-401D-4B8A-AEEE-1046E4945C10}" dt="2018-05-20T05:40:12.537" v="762" actId="164"/>
          <ac:cxnSpMkLst>
            <pc:docMk/>
            <pc:sldMk cId="3530496774" sldId="256"/>
            <ac:cxnSpMk id="90" creationId="{26661FD9-FB19-470A-8394-73B2B1993DF4}"/>
          </ac:cxnSpMkLst>
        </pc:cxnChg>
        <pc:cxnChg chg="add mod">
          <ac:chgData name="김 태원" userId="70a65d639f0dd572" providerId="LiveId" clId="{BC405B9B-401D-4B8A-AEEE-1046E4945C10}" dt="2018-05-20T05:43:27.836" v="973" actId="14100"/>
          <ac:cxnSpMkLst>
            <pc:docMk/>
            <pc:sldMk cId="3530496774" sldId="256"/>
            <ac:cxnSpMk id="92" creationId="{97F82DAF-4497-4C57-9CAE-C12BB39582E6}"/>
          </ac:cxnSpMkLst>
        </pc:cxnChg>
        <pc:cxnChg chg="mod">
          <ac:chgData name="김 태원" userId="70a65d639f0dd572" providerId="LiveId" clId="{BC405B9B-401D-4B8A-AEEE-1046E4945C10}" dt="2018-05-20T05:42:29.103" v="929" actId="14100"/>
          <ac:cxnSpMkLst>
            <pc:docMk/>
            <pc:sldMk cId="3530496774" sldId="256"/>
            <ac:cxnSpMk id="95" creationId="{E7475D7A-9302-43F0-B553-F0599F361C0C}"/>
          </ac:cxnSpMkLst>
        </pc:cxnChg>
        <pc:cxnChg chg="mod">
          <ac:chgData name="김 태원" userId="70a65d639f0dd572" providerId="LiveId" clId="{BC405B9B-401D-4B8A-AEEE-1046E4945C10}" dt="2018-05-20T05:44:24.426" v="1034" actId="14100"/>
          <ac:cxnSpMkLst>
            <pc:docMk/>
            <pc:sldMk cId="3530496774" sldId="256"/>
            <ac:cxnSpMk id="100" creationId="{889FCB55-46A8-4C64-919C-2393B4DED7CE}"/>
          </ac:cxnSpMkLst>
        </pc:cxnChg>
        <pc:cxnChg chg="add mod">
          <ac:chgData name="김 태원" userId="70a65d639f0dd572" providerId="LiveId" clId="{BC405B9B-401D-4B8A-AEEE-1046E4945C10}" dt="2018-05-20T05:49:38.687" v="1156" actId="14100"/>
          <ac:cxnSpMkLst>
            <pc:docMk/>
            <pc:sldMk cId="3530496774" sldId="256"/>
            <ac:cxnSpMk id="113" creationId="{FE1CFF1F-667F-4ABF-AAD4-16F69B9A72A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A1759-BE8E-446C-862B-8534CB834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C0F528-DC8A-4630-A3B0-A087E4A7A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D8859-D659-40F1-90CA-E71EC8260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CE5C-B990-4789-B37D-69170A807ED5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00794-ADDB-4413-A79F-D45BDE60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D3AED1-0073-4F8C-AF01-F9DA7DF5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FD9D-DD61-44F1-B1FD-D7741D429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03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1EC0E-3B22-4B41-BBFA-F12FE88D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77FF15-3A9D-4772-9F06-0C7DC632E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E24EEE-1571-4BA1-BB20-D0A91461D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CE5C-B990-4789-B37D-69170A807ED5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8F866-3E55-42ED-8CB1-3E04CD57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504B8-40FD-42FE-AE54-C8A92731F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FD9D-DD61-44F1-B1FD-D7741D429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74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B6019B-2DDA-46D0-BB96-A1D1654F7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D95362-3968-44E5-8D7A-64D0A1715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095927-25E1-4A54-A117-1155B491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CE5C-B990-4789-B37D-69170A807ED5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A26BC-7D95-40FE-A738-CDE1CE3B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4982C-2B4A-444C-BB52-900BEFA63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FD9D-DD61-44F1-B1FD-D7741D429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8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4F6C8-9B6D-41E2-9401-3B4F6489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C209B5-2D0B-48AA-84B3-EF4AD8187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15F9E-90DF-40B1-B741-379F7452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CE5C-B990-4789-B37D-69170A807ED5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10341C-DD7A-4CBD-BFAB-AC38327B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F5072-BC28-4DC8-8E85-51CB96E8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FD9D-DD61-44F1-B1FD-D7741D429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81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74054-74E3-44A4-B26E-038534B55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8FEF56-9BED-430C-9594-64B567371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CE098E-72A5-40F0-B524-8288FEE8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CE5C-B990-4789-B37D-69170A807ED5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C181D9-AE7A-4C92-AB08-29686EB4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C6CEE-3EED-44F2-B41A-C8F2A7F7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FD9D-DD61-44F1-B1FD-D7741D429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95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22162-4420-4FB8-B4C7-A2AC2F17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34C0A7-826C-4FF3-942A-4A562794C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A84392-25CD-46B5-A4E8-0595A45F7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54E6F0-7AF9-4B37-966E-82A6A644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CE5C-B990-4789-B37D-69170A807ED5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ADE7D1-25F3-4B2A-BACA-0BE1B286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191EA-6670-4912-85F1-58FA8787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FD9D-DD61-44F1-B1FD-D7741D429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15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F33FC-B161-44F9-8939-B4409386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81032F-7F0E-49FB-A91F-D49A6E3FF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E9A03C-FF59-4A1C-BAAC-7B9B505AC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A0C0EA-413A-4042-A3EF-40E329C18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F1306-8B87-4750-997F-84D81C093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63EF94-C775-4BE7-A596-450CE62D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CE5C-B990-4789-B37D-69170A807ED5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857676-820A-4EC0-8106-298AAEC9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D9F5EF-77C1-4E92-B9F2-54A07620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FD9D-DD61-44F1-B1FD-D7741D429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25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8FF22-8A29-4EF6-9BF6-1D4F9AF75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2CF005-8C97-4E72-8ED0-8803D589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CE5C-B990-4789-B37D-69170A807ED5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A6ED11-E71A-496D-B833-F9AFD6C89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53C511-376B-4525-A8E8-F1C47BC6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FD9D-DD61-44F1-B1FD-D7741D429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53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E6A16C-BE57-434A-9E2D-9D401EE5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CE5C-B990-4789-B37D-69170A807ED5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04AA7C-4263-4B7C-A153-68D95245B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669D9E-CBE2-47B6-86CC-108FD6ED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FD9D-DD61-44F1-B1FD-D7741D429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0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F5606-95D2-4433-B5F2-12F93B967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C6F3C2-B78D-4911-B0CD-AD5C52872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54863C-D28C-459F-98C5-1B96BACF8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584A1B-E91E-46D3-A885-58F7DE3CD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CE5C-B990-4789-B37D-69170A807ED5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21EF9F-BC92-4777-9A2C-1D3E1FCF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E7F56F-6D96-4ADB-A9F0-CBE09ACE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FD9D-DD61-44F1-B1FD-D7741D429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47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5392B-AD0F-40A0-8E65-DEF4422C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10674E-8E53-4B97-A44C-382639315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9852C4-DB55-453D-85DB-2CBDE25E3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A3A8AC-F9FD-417A-B4F2-4343BA28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CE5C-B990-4789-B37D-69170A807ED5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C5C311-DEA3-4B33-92B4-8AE9C886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116542-AADD-472E-B566-4FA42842E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FD9D-DD61-44F1-B1FD-D7741D429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39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C019A-19EA-4585-A381-7667BE91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22E77E-EE39-427C-8216-34C6BD82E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63BA3A-AC38-4108-85FE-599C1C595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4CE5C-B990-4789-B37D-69170A807ED5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E4E38C-4B4F-439C-ACED-42B03658D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318A0-48B7-42BC-B1D3-27F56D965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1FD9D-DD61-44F1-B1FD-D7741D429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32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8DA6D9A-9646-47F1-A52C-7CEE325B5A21}"/>
              </a:ext>
            </a:extLst>
          </p:cNvPr>
          <p:cNvCxnSpPr>
            <a:cxnSpLocks/>
          </p:cNvCxnSpPr>
          <p:nvPr/>
        </p:nvCxnSpPr>
        <p:spPr>
          <a:xfrm>
            <a:off x="809808" y="5492094"/>
            <a:ext cx="10177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C19D1EC-FAC2-4DDF-8F19-49C6EC070D32}"/>
              </a:ext>
            </a:extLst>
          </p:cNvPr>
          <p:cNvCxnSpPr>
            <a:cxnSpLocks/>
          </p:cNvCxnSpPr>
          <p:nvPr/>
        </p:nvCxnSpPr>
        <p:spPr>
          <a:xfrm>
            <a:off x="9459392" y="5730332"/>
            <a:ext cx="1527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C4DF014-2A92-455E-A5BC-2E35A7452155}"/>
              </a:ext>
            </a:extLst>
          </p:cNvPr>
          <p:cNvCxnSpPr>
            <a:cxnSpLocks/>
          </p:cNvCxnSpPr>
          <p:nvPr/>
        </p:nvCxnSpPr>
        <p:spPr>
          <a:xfrm flipH="1">
            <a:off x="9445521" y="6047237"/>
            <a:ext cx="1542861" cy="2492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051C712-5E32-4DAA-B8E6-431BECEF6520}"/>
              </a:ext>
            </a:extLst>
          </p:cNvPr>
          <p:cNvCxnSpPr>
            <a:cxnSpLocks/>
          </p:cNvCxnSpPr>
          <p:nvPr/>
        </p:nvCxnSpPr>
        <p:spPr>
          <a:xfrm>
            <a:off x="2570971" y="3697033"/>
            <a:ext cx="5294337" cy="3092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4EAC25C-B3EB-4E4D-8F91-D32DD88EE8EE}"/>
              </a:ext>
            </a:extLst>
          </p:cNvPr>
          <p:cNvCxnSpPr>
            <a:cxnSpLocks/>
          </p:cNvCxnSpPr>
          <p:nvPr/>
        </p:nvCxnSpPr>
        <p:spPr>
          <a:xfrm>
            <a:off x="837944" y="1223446"/>
            <a:ext cx="1726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13FD400-033A-4D2A-91CB-154CEBEAB123}"/>
              </a:ext>
            </a:extLst>
          </p:cNvPr>
          <p:cNvCxnSpPr>
            <a:cxnSpLocks/>
          </p:cNvCxnSpPr>
          <p:nvPr/>
        </p:nvCxnSpPr>
        <p:spPr>
          <a:xfrm flipH="1">
            <a:off x="2570971" y="1930947"/>
            <a:ext cx="1594249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22795D0-3B84-486F-BF6A-1CC5FC5AF6E5}"/>
              </a:ext>
            </a:extLst>
          </p:cNvPr>
          <p:cNvCxnSpPr>
            <a:cxnSpLocks/>
          </p:cNvCxnSpPr>
          <p:nvPr/>
        </p:nvCxnSpPr>
        <p:spPr>
          <a:xfrm>
            <a:off x="818897" y="2981407"/>
            <a:ext cx="7048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983024D-B3EA-4E04-AAE0-FE7676F0244B}"/>
              </a:ext>
            </a:extLst>
          </p:cNvPr>
          <p:cNvSpPr txBox="1"/>
          <p:nvPr/>
        </p:nvSpPr>
        <p:spPr>
          <a:xfrm>
            <a:off x="1191915" y="1087151"/>
            <a:ext cx="100848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바코드인식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4BE7B3A-31BF-4BCD-A940-3D0969F84C0D}"/>
              </a:ext>
            </a:extLst>
          </p:cNvPr>
          <p:cNvGrpSpPr/>
          <p:nvPr/>
        </p:nvGrpSpPr>
        <p:grpSpPr>
          <a:xfrm>
            <a:off x="2559042" y="1311755"/>
            <a:ext cx="1606177" cy="461665"/>
            <a:chOff x="2839670" y="1914315"/>
            <a:chExt cx="1743790" cy="350767"/>
          </a:xfrm>
        </p:grpSpPr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6832690-DFDD-4403-BF18-E65A9A9569C2}"/>
                </a:ext>
              </a:extLst>
            </p:cNvPr>
            <p:cNvCxnSpPr/>
            <p:nvPr/>
          </p:nvCxnSpPr>
          <p:spPr>
            <a:xfrm>
              <a:off x="2839670" y="2059395"/>
              <a:ext cx="17437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8E07DF7-00A9-4359-B221-7155C20ACAE6}"/>
                </a:ext>
              </a:extLst>
            </p:cNvPr>
            <p:cNvSpPr txBox="1"/>
            <p:nvPr/>
          </p:nvSpPr>
          <p:spPr>
            <a:xfrm>
              <a:off x="2987354" y="1914315"/>
              <a:ext cx="1371380" cy="3507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/>
                <a:t>3. </a:t>
              </a:r>
              <a:r>
                <a:rPr lang="ko-KR" altLang="en-US" sz="1200" dirty="0"/>
                <a:t>바코드 정보</a:t>
              </a:r>
              <a:endParaRPr lang="en-US" altLang="ko-KR" sz="1200" dirty="0"/>
            </a:p>
            <a:p>
              <a:r>
                <a:rPr lang="ko-KR" altLang="en-US" sz="1200" dirty="0"/>
                <a:t>요청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0A0B662-5AA4-43CB-A953-C05DF7AFFB3C}"/>
              </a:ext>
            </a:extLst>
          </p:cNvPr>
          <p:cNvSpPr txBox="1"/>
          <p:nvPr/>
        </p:nvSpPr>
        <p:spPr>
          <a:xfrm>
            <a:off x="2952147" y="1771652"/>
            <a:ext cx="998404" cy="278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ko-KR" sz="1200" dirty="0"/>
              <a:t>5. </a:t>
            </a:r>
            <a:r>
              <a:rPr lang="ko-KR" altLang="en-US" sz="1200" dirty="0"/>
              <a:t>바코드 정보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93C0A5D-FFAD-425D-94F2-FAB5DC0D7C4F}"/>
              </a:ext>
            </a:extLst>
          </p:cNvPr>
          <p:cNvGrpSpPr/>
          <p:nvPr/>
        </p:nvGrpSpPr>
        <p:grpSpPr>
          <a:xfrm>
            <a:off x="2570971" y="2196185"/>
            <a:ext cx="1356107" cy="461665"/>
            <a:chOff x="2570971" y="2196185"/>
            <a:chExt cx="1356107" cy="461665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CA446243-C74F-438D-A8EF-3AD5B6B00C4B}"/>
                </a:ext>
              </a:extLst>
            </p:cNvPr>
            <p:cNvGrpSpPr/>
            <p:nvPr/>
          </p:nvGrpSpPr>
          <p:grpSpPr>
            <a:xfrm>
              <a:off x="2570971" y="2286244"/>
              <a:ext cx="312594" cy="331304"/>
              <a:chOff x="3437280" y="2809461"/>
              <a:chExt cx="430281" cy="331304"/>
            </a:xfrm>
          </p:grpSpPr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AD2E8522-08F7-417A-BFB1-1A2445637F3E}"/>
                  </a:ext>
                </a:extLst>
              </p:cNvPr>
              <p:cNvCxnSpPr/>
              <p:nvPr/>
            </p:nvCxnSpPr>
            <p:spPr>
              <a:xfrm>
                <a:off x="3437280" y="2809461"/>
                <a:ext cx="43028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D09336B0-ED5B-40B4-B4BF-B0D516D853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7201" y="2809461"/>
                <a:ext cx="0" cy="3313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CC142CD9-28B5-4875-9A82-A9260C92D0F4}"/>
                  </a:ext>
                </a:extLst>
              </p:cNvPr>
              <p:cNvCxnSpPr/>
              <p:nvPr/>
            </p:nvCxnSpPr>
            <p:spPr>
              <a:xfrm flipH="1">
                <a:off x="3437280" y="3140765"/>
                <a:ext cx="41992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6934BA-EB98-482C-A88D-599CD41D9000}"/>
                </a:ext>
              </a:extLst>
            </p:cNvPr>
            <p:cNvSpPr txBox="1"/>
            <p:nvPr/>
          </p:nvSpPr>
          <p:spPr>
            <a:xfrm>
              <a:off x="2988006" y="2196185"/>
              <a:ext cx="939072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/>
                <a:t>6. </a:t>
              </a:r>
              <a:r>
                <a:rPr lang="ko-KR" altLang="en-US" sz="1200" dirty="0"/>
                <a:t>장바구니 리스트 갱신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DB421E2C-821D-48EF-BB44-E3D612437C1F}"/>
              </a:ext>
            </a:extLst>
          </p:cNvPr>
          <p:cNvSpPr txBox="1"/>
          <p:nvPr/>
        </p:nvSpPr>
        <p:spPr>
          <a:xfrm>
            <a:off x="3035599" y="2851602"/>
            <a:ext cx="890147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ko-KR" sz="1200" dirty="0"/>
              <a:t>7. </a:t>
            </a:r>
            <a:r>
              <a:rPr lang="ko-KR" altLang="en-US" sz="1200" dirty="0"/>
              <a:t>결제 요청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1E19DB-3CDC-44FB-863B-38DAF046A811}"/>
              </a:ext>
            </a:extLst>
          </p:cNvPr>
          <p:cNvSpPr/>
          <p:nvPr/>
        </p:nvSpPr>
        <p:spPr>
          <a:xfrm>
            <a:off x="2038046" y="264794"/>
            <a:ext cx="1046504" cy="46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바코드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C2D7849-DF86-4978-99F6-402017FCE884}"/>
              </a:ext>
            </a:extLst>
          </p:cNvPr>
          <p:cNvCxnSpPr>
            <a:cxnSpLocks/>
          </p:cNvCxnSpPr>
          <p:nvPr/>
        </p:nvCxnSpPr>
        <p:spPr>
          <a:xfrm flipH="1">
            <a:off x="10987136" y="837417"/>
            <a:ext cx="1" cy="5652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60EB7927-BA7F-4A05-A0E3-9AACD972EC93}"/>
              </a:ext>
            </a:extLst>
          </p:cNvPr>
          <p:cNvGrpSpPr/>
          <p:nvPr/>
        </p:nvGrpSpPr>
        <p:grpSpPr>
          <a:xfrm>
            <a:off x="3692445" y="281568"/>
            <a:ext cx="971492" cy="6222869"/>
            <a:chOff x="3843371" y="281568"/>
            <a:chExt cx="971492" cy="6222869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BD33D94-8375-49DC-88A7-0B86A0D945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7395" y="733115"/>
              <a:ext cx="1" cy="5771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7422EDD-B21F-4F49-BB19-511236E69E45}"/>
                </a:ext>
              </a:extLst>
            </p:cNvPr>
            <p:cNvSpPr/>
            <p:nvPr/>
          </p:nvSpPr>
          <p:spPr>
            <a:xfrm>
              <a:off x="3843371" y="281568"/>
              <a:ext cx="971492" cy="466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20558CA-C59F-4CAC-81A8-848F4C176044}"/>
              </a:ext>
            </a:extLst>
          </p:cNvPr>
          <p:cNvSpPr/>
          <p:nvPr/>
        </p:nvSpPr>
        <p:spPr>
          <a:xfrm>
            <a:off x="282970" y="278961"/>
            <a:ext cx="1072823" cy="459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518AD37-C0DC-4AD9-A26A-4A562F465435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819382" y="738253"/>
            <a:ext cx="6214" cy="5792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39FFAC0-EAEB-4497-B84E-69C06DEFA6B3}"/>
              </a:ext>
            </a:extLst>
          </p:cNvPr>
          <p:cNvCxnSpPr>
            <a:cxnSpLocks/>
          </p:cNvCxnSpPr>
          <p:nvPr/>
        </p:nvCxnSpPr>
        <p:spPr>
          <a:xfrm>
            <a:off x="2557737" y="735624"/>
            <a:ext cx="13234" cy="5652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9109D89-80A4-4D8F-AD14-EDBAD53DF7ED}"/>
              </a:ext>
            </a:extLst>
          </p:cNvPr>
          <p:cNvGrpSpPr/>
          <p:nvPr/>
        </p:nvGrpSpPr>
        <p:grpSpPr>
          <a:xfrm>
            <a:off x="8939424" y="298789"/>
            <a:ext cx="1062864" cy="6252030"/>
            <a:chOff x="8522172" y="298789"/>
            <a:chExt cx="1062864" cy="625203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6272626-FC85-43C2-9D9D-B3FAD9E22A05}"/>
                </a:ext>
              </a:extLst>
            </p:cNvPr>
            <p:cNvCxnSpPr>
              <a:cxnSpLocks/>
            </p:cNvCxnSpPr>
            <p:nvPr/>
          </p:nvCxnSpPr>
          <p:spPr>
            <a:xfrm>
              <a:off x="9030716" y="683419"/>
              <a:ext cx="22848" cy="586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4891F85-3E14-4DB6-8877-7822F76EB2CD}"/>
                </a:ext>
              </a:extLst>
            </p:cNvPr>
            <p:cNvSpPr/>
            <p:nvPr/>
          </p:nvSpPr>
          <p:spPr>
            <a:xfrm>
              <a:off x="8522172" y="298789"/>
              <a:ext cx="1062864" cy="4857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캘린더</a:t>
              </a:r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842430A-1198-471F-AC2B-55F4CC92E498}"/>
              </a:ext>
            </a:extLst>
          </p:cNvPr>
          <p:cNvSpPr/>
          <p:nvPr/>
        </p:nvSpPr>
        <p:spPr>
          <a:xfrm>
            <a:off x="10455704" y="331996"/>
            <a:ext cx="1062864" cy="497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영수증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A4B2C1B-E37E-49D7-9EA0-AF24434D0A06}"/>
              </a:ext>
            </a:extLst>
          </p:cNvPr>
          <p:cNvGrpSpPr/>
          <p:nvPr/>
        </p:nvGrpSpPr>
        <p:grpSpPr>
          <a:xfrm>
            <a:off x="7352036" y="284689"/>
            <a:ext cx="1062864" cy="6219748"/>
            <a:chOff x="6659577" y="284689"/>
            <a:chExt cx="1062864" cy="6219748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4670C65D-518C-4332-8D5A-24B8CAD5EB56}"/>
                </a:ext>
              </a:extLst>
            </p:cNvPr>
            <p:cNvSpPr/>
            <p:nvPr/>
          </p:nvSpPr>
          <p:spPr>
            <a:xfrm>
              <a:off x="6659577" y="284689"/>
              <a:ext cx="1062864" cy="4857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Kakao</a:t>
              </a:r>
              <a:r>
                <a:rPr lang="en-US" altLang="ko-KR" dirty="0"/>
                <a:t> Pay API</a:t>
              </a:r>
              <a:endParaRPr lang="ko-KR" altLang="en-US" dirty="0"/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26661FD9-FB19-470A-8394-73B2B1993DF4}"/>
                </a:ext>
              </a:extLst>
            </p:cNvPr>
            <p:cNvCxnSpPr>
              <a:cxnSpLocks/>
            </p:cNvCxnSpPr>
            <p:nvPr/>
          </p:nvCxnSpPr>
          <p:spPr>
            <a:xfrm>
              <a:off x="7174752" y="810464"/>
              <a:ext cx="24726" cy="56939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7475D7A-9302-43F0-B553-F0599F361C0C}"/>
              </a:ext>
            </a:extLst>
          </p:cNvPr>
          <p:cNvCxnSpPr>
            <a:cxnSpLocks/>
          </p:cNvCxnSpPr>
          <p:nvPr/>
        </p:nvCxnSpPr>
        <p:spPr>
          <a:xfrm flipH="1">
            <a:off x="2562106" y="3357045"/>
            <a:ext cx="5305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5DE8ABB-D6F1-483C-BBAE-5D5C571D18FF}"/>
              </a:ext>
            </a:extLst>
          </p:cNvPr>
          <p:cNvSpPr txBox="1"/>
          <p:nvPr/>
        </p:nvSpPr>
        <p:spPr>
          <a:xfrm>
            <a:off x="3635940" y="3230643"/>
            <a:ext cx="169661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ko-KR" sz="1200" dirty="0"/>
              <a:t>9. </a:t>
            </a:r>
            <a:r>
              <a:rPr lang="ko-KR" altLang="en-US" sz="1200" dirty="0"/>
              <a:t>장바구니 리스트 요청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89FCB55-46A8-4C64-919C-2393B4DED7CE}"/>
              </a:ext>
            </a:extLst>
          </p:cNvPr>
          <p:cNvCxnSpPr>
            <a:cxnSpLocks/>
          </p:cNvCxnSpPr>
          <p:nvPr/>
        </p:nvCxnSpPr>
        <p:spPr>
          <a:xfrm flipH="1">
            <a:off x="837946" y="6220644"/>
            <a:ext cx="10163987" cy="1263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143073A6-2F2B-4D23-8C6B-8C87469B5D20}"/>
              </a:ext>
            </a:extLst>
          </p:cNvPr>
          <p:cNvSpPr txBox="1"/>
          <p:nvPr/>
        </p:nvSpPr>
        <p:spPr>
          <a:xfrm>
            <a:off x="3738605" y="3582235"/>
            <a:ext cx="1525449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ko-KR" sz="1200" dirty="0"/>
              <a:t>10. </a:t>
            </a:r>
            <a:r>
              <a:rPr lang="ko-KR" altLang="en-US" sz="1200" dirty="0"/>
              <a:t>장바구니 리스트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F8E2757-CC1C-4035-B496-F798177B74E9}"/>
              </a:ext>
            </a:extLst>
          </p:cNvPr>
          <p:cNvGrpSpPr/>
          <p:nvPr/>
        </p:nvGrpSpPr>
        <p:grpSpPr>
          <a:xfrm>
            <a:off x="7893840" y="3963332"/>
            <a:ext cx="1310541" cy="331304"/>
            <a:chOff x="7183628" y="3963332"/>
            <a:chExt cx="1310541" cy="331304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C7B51419-6105-4542-8D08-3323DB70465D}"/>
                </a:ext>
              </a:extLst>
            </p:cNvPr>
            <p:cNvGrpSpPr/>
            <p:nvPr/>
          </p:nvGrpSpPr>
          <p:grpSpPr>
            <a:xfrm>
              <a:off x="7183628" y="3963332"/>
              <a:ext cx="312594" cy="331304"/>
              <a:chOff x="3437280" y="2809461"/>
              <a:chExt cx="430281" cy="331304"/>
            </a:xfrm>
          </p:grpSpPr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4247A223-3AFD-47B9-A026-BCF2F53A20FB}"/>
                  </a:ext>
                </a:extLst>
              </p:cNvPr>
              <p:cNvCxnSpPr/>
              <p:nvPr/>
            </p:nvCxnSpPr>
            <p:spPr>
              <a:xfrm>
                <a:off x="3437280" y="2809461"/>
                <a:ext cx="43028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55C4B20A-0FE2-4F47-91C4-D7293304EA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7201" y="2809461"/>
                <a:ext cx="0" cy="3313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화살표 연결선 108">
                <a:extLst>
                  <a:ext uri="{FF2B5EF4-FFF2-40B4-BE49-F238E27FC236}">
                    <a16:creationId xmlns:a16="http://schemas.microsoft.com/office/drawing/2014/main" id="{09D16498-8D3B-43DF-B35B-5AFD6C02FA94}"/>
                  </a:ext>
                </a:extLst>
              </p:cNvPr>
              <p:cNvCxnSpPr/>
              <p:nvPr/>
            </p:nvCxnSpPr>
            <p:spPr>
              <a:xfrm flipH="1">
                <a:off x="3437280" y="3140765"/>
                <a:ext cx="41992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7A5EAF6-5F0F-471E-BE92-3CC7D14A4E8C}"/>
                </a:ext>
              </a:extLst>
            </p:cNvPr>
            <p:cNvSpPr txBox="1"/>
            <p:nvPr/>
          </p:nvSpPr>
          <p:spPr>
            <a:xfrm>
              <a:off x="7604022" y="4012387"/>
              <a:ext cx="890147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/>
                <a:t>11. </a:t>
              </a:r>
              <a:r>
                <a:rPr lang="ko-KR" altLang="en-US" sz="1200" dirty="0"/>
                <a:t>결제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C417CC4-1088-4762-8ED3-6AEADF3F49E1}"/>
              </a:ext>
            </a:extLst>
          </p:cNvPr>
          <p:cNvGrpSpPr/>
          <p:nvPr/>
        </p:nvGrpSpPr>
        <p:grpSpPr>
          <a:xfrm>
            <a:off x="7885320" y="4724179"/>
            <a:ext cx="3120403" cy="461665"/>
            <a:chOff x="7211449" y="4475601"/>
            <a:chExt cx="3775687" cy="461665"/>
          </a:xfrm>
        </p:grpSpPr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39E51DE-B3DA-4E03-836C-EC9C1511F8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1449" y="4614100"/>
              <a:ext cx="3775687" cy="5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365E712-8FAA-4C0E-8F5C-B3A822C5E8F7}"/>
                </a:ext>
              </a:extLst>
            </p:cNvPr>
            <p:cNvSpPr txBox="1"/>
            <p:nvPr/>
          </p:nvSpPr>
          <p:spPr>
            <a:xfrm>
              <a:off x="8479067" y="4475601"/>
              <a:ext cx="1490553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/>
                <a:t>14. </a:t>
              </a:r>
              <a:r>
                <a:rPr lang="ko-KR" altLang="en-US" sz="1200" dirty="0"/>
                <a:t>장바구니 리스트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4C57D94-7E57-4263-8811-4BB10C4A46BB}"/>
              </a:ext>
            </a:extLst>
          </p:cNvPr>
          <p:cNvGrpSpPr/>
          <p:nvPr/>
        </p:nvGrpSpPr>
        <p:grpSpPr>
          <a:xfrm>
            <a:off x="11001933" y="4998586"/>
            <a:ext cx="1208074" cy="461665"/>
            <a:chOff x="11001933" y="4767766"/>
            <a:chExt cx="1208074" cy="46166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CB44E28-9B7E-482D-8843-D252250B43AB}"/>
                </a:ext>
              </a:extLst>
            </p:cNvPr>
            <p:cNvGrpSpPr/>
            <p:nvPr/>
          </p:nvGrpSpPr>
          <p:grpSpPr>
            <a:xfrm>
              <a:off x="11001933" y="4817780"/>
              <a:ext cx="312594" cy="331304"/>
              <a:chOff x="3437280" y="2809461"/>
              <a:chExt cx="430281" cy="331304"/>
            </a:xfrm>
          </p:grpSpPr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DB2D5FC3-C42B-44DE-B1FD-F705AA75E5EA}"/>
                  </a:ext>
                </a:extLst>
              </p:cNvPr>
              <p:cNvCxnSpPr/>
              <p:nvPr/>
            </p:nvCxnSpPr>
            <p:spPr>
              <a:xfrm>
                <a:off x="3437280" y="2809461"/>
                <a:ext cx="43028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369A6783-0ABE-438A-A256-D094443F8D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7201" y="2809461"/>
                <a:ext cx="0" cy="3313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화살표 연결선 116">
                <a:extLst>
                  <a:ext uri="{FF2B5EF4-FFF2-40B4-BE49-F238E27FC236}">
                    <a16:creationId xmlns:a16="http://schemas.microsoft.com/office/drawing/2014/main" id="{B73F706D-A6C7-4741-99C9-AB964E20C188}"/>
                  </a:ext>
                </a:extLst>
              </p:cNvPr>
              <p:cNvCxnSpPr/>
              <p:nvPr/>
            </p:nvCxnSpPr>
            <p:spPr>
              <a:xfrm flipH="1">
                <a:off x="3437280" y="3140765"/>
                <a:ext cx="41992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A9D5C7F-65E4-482A-9736-B3EBC03A0C00}"/>
                </a:ext>
              </a:extLst>
            </p:cNvPr>
            <p:cNvSpPr txBox="1"/>
            <p:nvPr/>
          </p:nvSpPr>
          <p:spPr>
            <a:xfrm>
              <a:off x="11356803" y="4767766"/>
              <a:ext cx="853204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/>
                <a:t>15. </a:t>
              </a:r>
              <a:r>
                <a:rPr lang="ko-KR" altLang="en-US" sz="1200" dirty="0"/>
                <a:t>영수증 리스트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생성</a:t>
              </a: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F06E90BD-4A05-4186-AB20-D3E05F73B420}"/>
              </a:ext>
            </a:extLst>
          </p:cNvPr>
          <p:cNvSpPr txBox="1"/>
          <p:nvPr/>
        </p:nvSpPr>
        <p:spPr>
          <a:xfrm>
            <a:off x="3914568" y="5282572"/>
            <a:ext cx="1118633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ko-KR" sz="1200" dirty="0"/>
              <a:t>16. </a:t>
            </a:r>
            <a:r>
              <a:rPr lang="ko-KR" altLang="en-US" sz="1200" dirty="0"/>
              <a:t>영수증 요청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3D79079-DD36-46BF-A78B-2628EFE9A860}"/>
              </a:ext>
            </a:extLst>
          </p:cNvPr>
          <p:cNvSpPr txBox="1"/>
          <p:nvPr/>
        </p:nvSpPr>
        <p:spPr>
          <a:xfrm>
            <a:off x="9682733" y="5574377"/>
            <a:ext cx="109248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ko-KR" sz="1200" dirty="0"/>
              <a:t>18. </a:t>
            </a:r>
            <a:r>
              <a:rPr lang="ko-KR" altLang="en-US" sz="1200" dirty="0"/>
              <a:t>영수증 요청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6B991C7-B862-4CC3-B68B-2D23498E7D68}"/>
              </a:ext>
            </a:extLst>
          </p:cNvPr>
          <p:cNvSpPr txBox="1"/>
          <p:nvPr/>
        </p:nvSpPr>
        <p:spPr>
          <a:xfrm>
            <a:off x="3898002" y="6062486"/>
            <a:ext cx="109248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ko-KR" sz="1200" dirty="0"/>
              <a:t>17. </a:t>
            </a:r>
            <a:r>
              <a:rPr lang="ko-KR" altLang="en-US" sz="1200" dirty="0"/>
              <a:t>영수증 출력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61DD7CC-471B-4C35-9A2B-B4A5B943C3D7}"/>
              </a:ext>
            </a:extLst>
          </p:cNvPr>
          <p:cNvSpPr txBox="1"/>
          <p:nvPr/>
        </p:nvSpPr>
        <p:spPr>
          <a:xfrm>
            <a:off x="9673844" y="5933658"/>
            <a:ext cx="124900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ko-KR" sz="1200" dirty="0"/>
              <a:t>19. </a:t>
            </a:r>
            <a:r>
              <a:rPr lang="ko-KR" altLang="en-US" sz="1200" dirty="0"/>
              <a:t>영수증 리스트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B6021DC-4026-4FEF-9E5C-2D0ED97088F6}"/>
              </a:ext>
            </a:extLst>
          </p:cNvPr>
          <p:cNvGrpSpPr/>
          <p:nvPr/>
        </p:nvGrpSpPr>
        <p:grpSpPr>
          <a:xfrm>
            <a:off x="4169500" y="991204"/>
            <a:ext cx="1735731" cy="331304"/>
            <a:chOff x="4320422" y="991204"/>
            <a:chExt cx="1735731" cy="331304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B1C1B7B7-02CB-405D-8410-61CFC8C8D39E}"/>
                </a:ext>
              </a:extLst>
            </p:cNvPr>
            <p:cNvGrpSpPr/>
            <p:nvPr/>
          </p:nvGrpSpPr>
          <p:grpSpPr>
            <a:xfrm>
              <a:off x="4320422" y="991204"/>
              <a:ext cx="312594" cy="331304"/>
              <a:chOff x="3437280" y="2809461"/>
              <a:chExt cx="430281" cy="331304"/>
            </a:xfrm>
          </p:grpSpPr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82F9EC12-6EFA-443D-BE16-343F5F2D3063}"/>
                  </a:ext>
                </a:extLst>
              </p:cNvPr>
              <p:cNvCxnSpPr/>
              <p:nvPr/>
            </p:nvCxnSpPr>
            <p:spPr>
              <a:xfrm>
                <a:off x="3437280" y="2809461"/>
                <a:ext cx="43028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0455A5B0-051D-48AC-A745-B27B74A183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7201" y="2809461"/>
                <a:ext cx="0" cy="3313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C94E9D3A-D119-459A-B5C8-20B893A93493}"/>
                  </a:ext>
                </a:extLst>
              </p:cNvPr>
              <p:cNvCxnSpPr/>
              <p:nvPr/>
            </p:nvCxnSpPr>
            <p:spPr>
              <a:xfrm flipH="1">
                <a:off x="3437280" y="3140765"/>
                <a:ext cx="41992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17E5E6B-2706-4179-B76D-DBE68D74F758}"/>
                </a:ext>
              </a:extLst>
            </p:cNvPr>
            <p:cNvSpPr txBox="1"/>
            <p:nvPr/>
          </p:nvSpPr>
          <p:spPr>
            <a:xfrm>
              <a:off x="4681971" y="991204"/>
              <a:ext cx="1374182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/>
                <a:t>1. </a:t>
              </a:r>
              <a:r>
                <a:rPr lang="ko-KR" altLang="en-US" sz="1200" dirty="0"/>
                <a:t>고객 테이블 생성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F460F55-AA31-4A3F-8A79-F8E796342C07}"/>
              </a:ext>
            </a:extLst>
          </p:cNvPr>
          <p:cNvGrpSpPr/>
          <p:nvPr/>
        </p:nvGrpSpPr>
        <p:grpSpPr>
          <a:xfrm>
            <a:off x="4169910" y="2075995"/>
            <a:ext cx="1735731" cy="331304"/>
            <a:chOff x="4320422" y="991204"/>
            <a:chExt cx="1735731" cy="331304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A2A677C9-F3DA-4EE8-BE8D-1F69293C7057}"/>
                </a:ext>
              </a:extLst>
            </p:cNvPr>
            <p:cNvGrpSpPr/>
            <p:nvPr/>
          </p:nvGrpSpPr>
          <p:grpSpPr>
            <a:xfrm>
              <a:off x="4320422" y="991204"/>
              <a:ext cx="312594" cy="331304"/>
              <a:chOff x="3437280" y="2809461"/>
              <a:chExt cx="430281" cy="331304"/>
            </a:xfrm>
          </p:grpSpPr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823E1C85-2B0C-4673-AE40-F1619239DEB1}"/>
                  </a:ext>
                </a:extLst>
              </p:cNvPr>
              <p:cNvCxnSpPr/>
              <p:nvPr/>
            </p:nvCxnSpPr>
            <p:spPr>
              <a:xfrm>
                <a:off x="3437280" y="2809461"/>
                <a:ext cx="43028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D858D4AE-EBB5-4866-BE5E-A13BEA1D5C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7201" y="2809461"/>
                <a:ext cx="0" cy="3313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>
                <a:extLst>
                  <a:ext uri="{FF2B5EF4-FFF2-40B4-BE49-F238E27FC236}">
                    <a16:creationId xmlns:a16="http://schemas.microsoft.com/office/drawing/2014/main" id="{340AD22B-9C65-4CAA-8728-7410E0FF55B6}"/>
                  </a:ext>
                </a:extLst>
              </p:cNvPr>
              <p:cNvCxnSpPr/>
              <p:nvPr/>
            </p:nvCxnSpPr>
            <p:spPr>
              <a:xfrm flipH="1">
                <a:off x="3437280" y="3140765"/>
                <a:ext cx="41992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8D7522D-55B1-44A8-AD9F-079E88A196C4}"/>
                </a:ext>
              </a:extLst>
            </p:cNvPr>
            <p:cNvSpPr txBox="1"/>
            <p:nvPr/>
          </p:nvSpPr>
          <p:spPr>
            <a:xfrm>
              <a:off x="4681971" y="991204"/>
              <a:ext cx="1374182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/>
                <a:t>4. </a:t>
              </a:r>
              <a:r>
                <a:rPr lang="ko-KR" altLang="en-US" sz="1200" dirty="0"/>
                <a:t>고객 테이블 갱신</a:t>
              </a: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4226E332-3A07-4C3A-B456-47ED73000896}"/>
              </a:ext>
            </a:extLst>
          </p:cNvPr>
          <p:cNvGrpSpPr/>
          <p:nvPr/>
        </p:nvGrpSpPr>
        <p:grpSpPr>
          <a:xfrm>
            <a:off x="4176000" y="4660992"/>
            <a:ext cx="1909304" cy="331304"/>
            <a:chOff x="4320422" y="991204"/>
            <a:chExt cx="1735731" cy="331304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BED11B20-2DA7-4EC0-8532-97252787EC70}"/>
                </a:ext>
              </a:extLst>
            </p:cNvPr>
            <p:cNvGrpSpPr/>
            <p:nvPr/>
          </p:nvGrpSpPr>
          <p:grpSpPr>
            <a:xfrm>
              <a:off x="4320422" y="991204"/>
              <a:ext cx="312594" cy="331304"/>
              <a:chOff x="3437280" y="2809461"/>
              <a:chExt cx="430281" cy="331304"/>
            </a:xfrm>
          </p:grpSpPr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8B66BF62-6D23-4838-BF28-B3B6D68D9343}"/>
                  </a:ext>
                </a:extLst>
              </p:cNvPr>
              <p:cNvCxnSpPr/>
              <p:nvPr/>
            </p:nvCxnSpPr>
            <p:spPr>
              <a:xfrm>
                <a:off x="3437280" y="2809461"/>
                <a:ext cx="43028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B747C459-55F2-4CDE-9A35-7F223A91E2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7201" y="2809461"/>
                <a:ext cx="0" cy="3313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화살표 연결선 88">
                <a:extLst>
                  <a:ext uri="{FF2B5EF4-FFF2-40B4-BE49-F238E27FC236}">
                    <a16:creationId xmlns:a16="http://schemas.microsoft.com/office/drawing/2014/main" id="{F69B5789-FCCA-4916-B44F-3DD222C47291}"/>
                  </a:ext>
                </a:extLst>
              </p:cNvPr>
              <p:cNvCxnSpPr/>
              <p:nvPr/>
            </p:nvCxnSpPr>
            <p:spPr>
              <a:xfrm flipH="1">
                <a:off x="3437280" y="3140765"/>
                <a:ext cx="41992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4C69F59-0F85-4A18-B7B8-731E65BE7621}"/>
                </a:ext>
              </a:extLst>
            </p:cNvPr>
            <p:cNvSpPr txBox="1"/>
            <p:nvPr/>
          </p:nvSpPr>
          <p:spPr>
            <a:xfrm>
              <a:off x="4681971" y="991204"/>
              <a:ext cx="1374182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/>
                <a:t>13. </a:t>
              </a:r>
              <a:r>
                <a:rPr lang="ko-KR" altLang="en-US" sz="1200" dirty="0"/>
                <a:t>고객 테이블 삭제</a:t>
              </a:r>
            </a:p>
          </p:txBody>
        </p:sp>
      </p:grp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7F82DAF-4497-4C57-9CAE-C12BB39582E6}"/>
              </a:ext>
            </a:extLst>
          </p:cNvPr>
          <p:cNvCxnSpPr>
            <a:cxnSpLocks/>
          </p:cNvCxnSpPr>
          <p:nvPr/>
        </p:nvCxnSpPr>
        <p:spPr>
          <a:xfrm flipH="1">
            <a:off x="4178191" y="4480253"/>
            <a:ext cx="3694883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74D4FD2-9794-42E0-A159-658958D501A9}"/>
              </a:ext>
            </a:extLst>
          </p:cNvPr>
          <p:cNvSpPr txBox="1"/>
          <p:nvPr/>
        </p:nvSpPr>
        <p:spPr>
          <a:xfrm>
            <a:off x="4896184" y="4341377"/>
            <a:ext cx="1309679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ko-KR" sz="1200" dirty="0"/>
              <a:t>12. </a:t>
            </a:r>
            <a:r>
              <a:rPr lang="ko-KR" altLang="en-US" sz="1200" dirty="0"/>
              <a:t>결제 고객 정보</a:t>
            </a: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B6629113-139C-48A3-BE63-EC8E6308C752}"/>
              </a:ext>
            </a:extLst>
          </p:cNvPr>
          <p:cNvGrpSpPr/>
          <p:nvPr/>
        </p:nvGrpSpPr>
        <p:grpSpPr>
          <a:xfrm>
            <a:off x="5429602" y="274170"/>
            <a:ext cx="1175505" cy="6222869"/>
            <a:chOff x="3843371" y="281568"/>
            <a:chExt cx="971492" cy="6222869"/>
          </a:xfrm>
        </p:grpSpPr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10C51F5A-C091-4F6D-B2E3-3AD3D1A298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7395" y="733115"/>
              <a:ext cx="1" cy="5771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CEC87685-4568-4DC8-A4C5-BF106CA1F284}"/>
                </a:ext>
              </a:extLst>
            </p:cNvPr>
            <p:cNvSpPr/>
            <p:nvPr/>
          </p:nvSpPr>
          <p:spPr>
            <a:xfrm>
              <a:off x="3843371" y="281568"/>
              <a:ext cx="971492" cy="466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센서</a:t>
              </a:r>
            </a:p>
          </p:txBody>
        </p:sp>
      </p:grp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FE1CFF1F-667F-4ABF-AAD4-16F69B9A72A1}"/>
              </a:ext>
            </a:extLst>
          </p:cNvPr>
          <p:cNvCxnSpPr>
            <a:cxnSpLocks/>
          </p:cNvCxnSpPr>
          <p:nvPr/>
        </p:nvCxnSpPr>
        <p:spPr>
          <a:xfrm flipH="1">
            <a:off x="2580960" y="4117746"/>
            <a:ext cx="3422211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CC215EA-ED61-4793-98F2-56E741D6AA43}"/>
              </a:ext>
            </a:extLst>
          </p:cNvPr>
          <p:cNvSpPr txBox="1"/>
          <p:nvPr/>
        </p:nvSpPr>
        <p:spPr>
          <a:xfrm>
            <a:off x="3624304" y="3974009"/>
            <a:ext cx="134791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ko-KR" sz="1200" dirty="0"/>
              <a:t>8. </a:t>
            </a:r>
            <a:r>
              <a:rPr lang="ko-KR" altLang="en-US" sz="1200" dirty="0"/>
              <a:t>각 센서 정보</a:t>
            </a:r>
          </a:p>
        </p:txBody>
      </p:sp>
    </p:spTree>
    <p:extLst>
      <p:ext uri="{BB962C8B-B14F-4D97-AF65-F5344CB8AC3E}">
        <p14:creationId xmlns:p14="http://schemas.microsoft.com/office/powerpoint/2010/main" val="3530496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92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한현경</dc:creator>
  <cp:lastModifiedBy>한현경</cp:lastModifiedBy>
  <cp:revision>7</cp:revision>
  <dcterms:created xsi:type="dcterms:W3CDTF">2018-05-07T04:57:10Z</dcterms:created>
  <dcterms:modified xsi:type="dcterms:W3CDTF">2018-05-24T13:22:39Z</dcterms:modified>
</cp:coreProperties>
</file>