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8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D68EC60B-5C72-4F00-A40B-8A06571290DB}" styleName="Normal Style 1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583E2B2-CE58-4528-B6E7-A9ED766AF9EF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TxStyle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TxStyle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2"/>
      </a:tcTxStyle>
      <a:tcStyle>
        <a:tcBdr>
          <a:top>
            <a:ln w="6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2">
          <a:shade val="40000"/>
        </a:schemeClr>
      </a:tcTxStyle>
      <a:tcStyle>
        <a:tcBdr/>
        <a:fill>
          <a:solidFill>
            <a:schemeClr val="accent2">
              <a:alpha val="4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8063"/>
    <p:restoredTop sz="96391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jpeg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jpe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40A130E-E3B8-4EBE-931F-81B26B8448AA}" type="datetime1">
              <a:rPr lang="ko-KR" altLang="en-US"/>
              <a:pPr lvl="0">
                <a:defRPr lang="ko-KR" altLang="en-US"/>
              </a:pPr>
              <a:t>2017-10-22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00C6A38-4290-41DD-B95C-4155372FD4A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9144000" cy="1470025"/>
          </a:xfrm>
        </p:spPr>
        <p:txBody>
          <a:bodyPr>
            <a:normAutofit lnSpcReduction="0"/>
          </a:bodyPr>
          <a:lstStyle>
            <a:lvl1pPr>
              <a:defRPr sz="44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A348888-F454-4AD2-BA62-3AF29D9807C0}" type="datetime1">
              <a:rPr lang="ko-KR" altLang="en-US"/>
              <a:pPr lvl="0">
                <a:defRPr lang="ko-KR" altLang="en-US"/>
              </a:pPr>
              <a:t>2017-10-22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 lnSpcReduction="0"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6FEC12-A4C9-4837-AF94-AD867782C04C}" type="datetime1">
              <a:rPr lang="ko-KR" altLang="en-US"/>
              <a:pPr lvl="0">
                <a:defRPr lang="ko-KR" altLang="en-US"/>
              </a:pPr>
              <a:t>2017-10-22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7F84A3-4F29-4053-ACFD-1BAF2D3F140C}" type="datetime1">
              <a:rPr lang="ko-KR" altLang="en-US"/>
              <a:pPr lvl="0">
                <a:defRPr lang="ko-KR" altLang="en-US"/>
              </a:pPr>
              <a:t>2017-10-22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itle Slide" preserve="1" userDrawn="1">
  <p:cSld name="Title Slide">
    <p:bg>
      <p:bgPr shadeToTitle="0">
        <a:blipFill dpi="0" rotWithShape="1">
          <a:blip r:embed="rId2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itle and Content" type="obj" preserve="1">
  <p:cSld name="Title and Content">
    <p:bg>
      <p:bgPr shadeToTitle="0">
        <a:blipFill dpi="0" rotWithShape="1">
          <a:blip r:embed="rId2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>
              <a:defRPr lang="ko-KR" altLang="en-US"/>
            </a:pPr>
            <a:r>
              <a:rPr lang="en-US" altLang="ko-KR"/>
              <a:t> Free PPT _ Click to add title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pPr lvl="0">
              <a:defRPr lang="ko-KR" altLang="en-US"/>
            </a:pPr>
            <a:r>
              <a:rPr lang="en-US" altLang="ko-KR"/>
              <a:t>Click to edit Master text styles</a:t>
            </a:r>
            <a:endParaRPr lang="en-US" altLang="ko-KR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pPr lvl="0">
              <a:defRPr lang="ko-KR" altLang="en-US"/>
            </a:pPr>
            <a:r>
              <a:rPr lang="en-US" altLang="ko-KR"/>
              <a:t>Click to edit Master text styles</a:t>
            </a:r>
            <a:endParaRPr lang="en-US" alt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_Title and Content" preserve="1" userDrawn="1">
  <p:cSld name="1_Title and Content">
    <p:bg>
      <p:bgPr shadeToTitle="0">
        <a:blipFill dpi="0" rotWithShape="1">
          <a:blip r:embed="rId2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pPr lvl="0">
              <a:defRPr lang="ko-KR" altLang="en-US"/>
            </a:pPr>
            <a:r>
              <a:rPr lang="en-US" altLang="ko-KR"/>
              <a:t>Free PPT _ Click to add title</a:t>
            </a:r>
            <a:endParaRPr lang="ko-KR" alt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pPr lvl="0">
              <a:defRPr lang="ko-KR" altLang="en-US"/>
            </a:pPr>
            <a:r>
              <a:rPr lang="en-US" altLang="ko-KR"/>
              <a:t>Click to edit Master text styles</a:t>
            </a:r>
            <a:endParaRPr lang="en-US" altLang="ko-KR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 altLang="ko-KR"/>
              <a:t>Click to edit Master text styles</a:t>
            </a:r>
            <a:endParaRPr lang="en-US" alt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953836A-82A3-4C8B-9D31-CD724F3673ED}" type="datetime1">
              <a:rPr lang="ko-KR" altLang="en-US"/>
              <a:pPr lvl="0">
                <a:defRPr lang="ko-KR" altLang="en-US"/>
              </a:pPr>
              <a:t>2017-10-22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EBAF6-36D0-4DD8-B695-D4C1B37E35D6}" type="datetime1">
              <a:rPr lang="ko-KR" altLang="en-US"/>
              <a:pPr lvl="0">
                <a:defRPr lang="ko-KR" altLang="en-US"/>
              </a:pPr>
              <a:t>2017-10-22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0728D28-603B-4EFC-80F8-17E5E9107035}" type="datetime1">
              <a:rPr lang="ko-KR" altLang="en-US"/>
              <a:pPr lvl="0">
                <a:defRPr lang="ko-KR" altLang="en-US"/>
              </a:pPr>
              <a:t>2017-10-22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27A1F4E-0809-4239-8034-C38E431DAF92}" type="datetime1">
              <a:rPr lang="ko-KR" altLang="en-US"/>
              <a:pPr lvl="0">
                <a:defRPr lang="ko-KR" altLang="en-US"/>
              </a:pPr>
              <a:t>2017-10-22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E0DA496-7307-4E8B-88DE-CB97B48BAB6F}" type="datetime1">
              <a:rPr lang="ko-KR" altLang="en-US"/>
              <a:pPr lvl="0">
                <a:defRPr lang="ko-KR" altLang="en-US"/>
              </a:pPr>
              <a:t>2017-10-22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8721E90-850C-410B-8B89-8394F580CFDA}" type="datetime1">
              <a:rPr lang="ko-KR" altLang="en-US"/>
              <a:pPr lvl="0">
                <a:defRPr lang="ko-KR" altLang="en-US"/>
              </a:pPr>
              <a:t>2017-10-22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2017-10-22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2017-10-22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2017-10-22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hyperlink" Target="http://www.free-powerpoint-templates-design.com/free-powerpoint-templates-design" TargetMode="External"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Relationship Id="rId2" Type="http://schemas.openxmlformats.org/officeDocument/2006/relationships/image" Target="../media/image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Relationship Id="rId2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8" y="5337212"/>
            <a:ext cx="4788024" cy="318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15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j-ea"/>
                <a:cs typeface="Arial"/>
              </a:rPr>
              <a:t>2 0 1 4 1 8 0 0 4 3   한 형 근  </a:t>
            </a:r>
            <a:endParaRPr lang="ko-KR" altLang="en-US" sz="15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j-ea"/>
              <a:cs typeface="Arial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>
          <a:xfrm>
            <a:off x="1979712" y="3284984"/>
            <a:ext cx="5868652" cy="1615249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5000" b="1">
                <a:solidFill>
                  <a:schemeClr val="bg1"/>
                </a:solidFill>
                <a:latin typeface="Arial"/>
                <a:ea typeface="맑은 고딕"/>
                <a:cs typeface="Arial"/>
              </a:rPr>
              <a:t>사실 산타는</a:t>
            </a:r>
            <a:r>
              <a:rPr lang="en-US" altLang="ko-KR" sz="5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맑은 고딕"/>
                <a:cs typeface="Arial"/>
              </a:rPr>
              <a:t>   </a:t>
            </a:r>
            <a:endParaRPr lang="en-US" altLang="ko-KR" sz="50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맑은 고딕"/>
              <a:cs typeface="Arial"/>
            </a:endParaRPr>
          </a:p>
          <a:p>
            <a:pPr algn="ctr">
              <a:defRPr lang="ko-KR" altLang="en-US"/>
            </a:pPr>
            <a:r>
              <a:rPr lang="en-US" altLang="ko-KR" sz="5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맑은 고딕"/>
                <a:cs typeface="Arial"/>
              </a:rPr>
              <a:t>                </a:t>
            </a:r>
            <a:r>
              <a:rPr lang="ko-KR" altLang="en-US" sz="5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맑은 고딕"/>
                <a:cs typeface="Arial"/>
              </a:rPr>
              <a:t>있거든</a:t>
            </a:r>
            <a:endParaRPr lang="ko-KR" altLang="en-US" sz="50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3096390" y="4581144"/>
            <a:ext cx="4788024" cy="269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j-ea"/>
                <a:cs typeface="Arial"/>
              </a:rPr>
              <a:t>2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j-ea"/>
                <a:cs typeface="Arial"/>
              </a:rPr>
              <a:t>DGP</a:t>
            </a:r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j-ea"/>
              <a:cs typeface="Arial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6913" y="1241297"/>
            <a:ext cx="8229600" cy="1179576"/>
          </a:xfrm>
        </p:spPr>
        <p:txBody>
          <a:bodyPr>
            <a:noAutofit/>
          </a:bodyPr>
          <a:lstStyle/>
          <a:p>
            <a:pPr lvl="0" algn="ctr">
              <a:defRPr lang="ko-KR" altLang="en-US"/>
            </a:pPr>
            <a:r>
              <a:rPr lang="ko-KR" altLang="en-US" sz="2900" b="1">
                <a:latin typeface="Arial"/>
                <a:ea typeface="+mj-ea"/>
                <a:cs typeface="Arial"/>
              </a:rPr>
              <a:t>눈사태를 피해 스키를 타고 설산을 내려가 </a:t>
            </a:r>
            <a:endParaRPr lang="ko-KR" altLang="en-US" sz="2900" b="1">
              <a:latin typeface="Arial"/>
              <a:ea typeface="+mj-ea"/>
              <a:cs typeface="Arial"/>
            </a:endParaRPr>
          </a:p>
          <a:p>
            <a:pPr lvl="0" algn="ctr">
              <a:defRPr lang="ko-KR" altLang="en-US"/>
            </a:pPr>
            <a:r>
              <a:rPr lang="ko-KR" altLang="en-US" sz="2900" b="1">
                <a:latin typeface="Arial"/>
                <a:ea typeface="+mj-ea"/>
                <a:cs typeface="Arial"/>
              </a:rPr>
              <a:t>목표지점의 산타를 찾아가자!</a:t>
            </a:r>
            <a:endParaRPr lang="ko-KR" altLang="en-US" sz="2900" b="1">
              <a:latin typeface="Arial"/>
              <a:ea typeface="+mj-ea"/>
              <a:cs typeface="Arial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>
            <a:noAutofit/>
          </a:bodyPr>
          <a:lstStyle/>
          <a:p>
            <a:pPr lvl="0">
              <a:defRPr lang="ko-KR" altLang="en-US"/>
            </a:pPr>
            <a:endParaRPr lang="ko-KR" altLang="en-US" sz="2000">
              <a:latin typeface="Arial"/>
              <a:ea typeface="+mj-ea"/>
              <a:cs typeface="Arial"/>
            </a:endParaRPr>
          </a:p>
          <a:p>
            <a:pPr lvl="0">
              <a:defRPr lang="ko-KR" altLang="en-US"/>
            </a:pPr>
            <a:endParaRPr lang="ko-KR" altLang="en-US" sz="2000">
              <a:latin typeface="Arial"/>
              <a:ea typeface="+mj-ea"/>
              <a:cs typeface="Arial"/>
            </a:endParaRPr>
          </a:p>
          <a:p>
            <a:pPr lvl="0">
              <a:defRPr lang="ko-KR" altLang="en-US"/>
            </a:pPr>
            <a:endParaRPr lang="ko-KR" altLang="en-US" sz="2000">
              <a:latin typeface="Arial"/>
              <a:ea typeface="+mj-ea"/>
              <a:cs typeface="Arial"/>
            </a:endParaRPr>
          </a:p>
          <a:p>
            <a:pPr lvl="0">
              <a:defRPr lang="ko-KR" altLang="en-US"/>
            </a:pPr>
            <a:endParaRPr lang="ko-KR" altLang="en-US" sz="2000">
              <a:latin typeface="Arial"/>
              <a:ea typeface="+mj-ea"/>
              <a:cs typeface="Arial"/>
            </a:endParaRPr>
          </a:p>
          <a:p>
            <a:pPr lvl="0">
              <a:defRPr lang="ko-KR" altLang="en-US"/>
            </a:pPr>
            <a:endParaRPr lang="ko-KR" altLang="en-US" sz="2000">
              <a:latin typeface="Arial"/>
              <a:ea typeface="+mj-ea"/>
              <a:cs typeface="Arial"/>
            </a:endParaRPr>
          </a:p>
          <a:p>
            <a:pPr lvl="0">
              <a:defRPr lang="ko-KR" altLang="en-US"/>
            </a:pPr>
            <a:endParaRPr lang="ko-KR" altLang="en-US" sz="2000">
              <a:latin typeface="Arial"/>
              <a:ea typeface="+mj-ea"/>
              <a:cs typeface="Arial"/>
            </a:endParaRPr>
          </a:p>
          <a:p>
            <a:pPr lvl="0">
              <a:defRPr lang="ko-KR" altLang="en-US"/>
            </a:pPr>
            <a:endParaRPr lang="ko-KR" altLang="en-US" sz="2000">
              <a:latin typeface="Arial"/>
              <a:ea typeface="+mj-ea"/>
              <a:cs typeface="Arial"/>
            </a:endParaRPr>
          </a:p>
          <a:p>
            <a:pPr lvl="0">
              <a:defRPr lang="ko-KR" altLang="en-US"/>
            </a:pPr>
            <a:endParaRPr lang="ko-KR" altLang="en-US" sz="2000">
              <a:latin typeface="Arial"/>
              <a:ea typeface="+mj-ea"/>
              <a:cs typeface="Arial"/>
            </a:endParaRPr>
          </a:p>
          <a:p>
            <a:pPr lvl="0">
              <a:defRPr lang="ko-KR" altLang="en-US"/>
            </a:pPr>
            <a:endParaRPr lang="ko-KR" altLang="en-US" sz="2000">
              <a:latin typeface="Arial"/>
              <a:ea typeface="+mj-ea"/>
              <a:cs typeface="Arial"/>
            </a:endParaRPr>
          </a:p>
          <a:p>
            <a:pPr lvl="0">
              <a:defRPr lang="ko-KR" altLang="en-US"/>
            </a:pPr>
            <a:endParaRPr lang="ko-KR" altLang="en-US" sz="2000">
              <a:latin typeface="Arial"/>
              <a:ea typeface="+mj-ea"/>
              <a:cs typeface="Arial"/>
            </a:endParaRPr>
          </a:p>
          <a:p>
            <a:pPr lvl="0">
              <a:defRPr lang="ko-KR" altLang="en-US"/>
            </a:pPr>
            <a:endParaRPr lang="ko-KR" altLang="en-US" sz="2000">
              <a:latin typeface="Arial"/>
              <a:ea typeface="+mj-ea"/>
              <a:cs typeface="Arial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idx="0" hasCustomPrompt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게 임 컨 셉</a:t>
            </a:r>
            <a:endParaRPr lang="ko-KR" altLang="en-US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rcRect r="26380"/>
          <a:stretch>
            <a:fillRect/>
          </a:stretch>
        </p:blipFill>
        <p:spPr>
          <a:xfrm>
            <a:off x="457200" y="2592323"/>
            <a:ext cx="4488180" cy="3429000"/>
          </a:xfrm>
          <a:prstGeom prst="rect">
            <a:avLst/>
          </a:prstGeom>
        </p:spPr>
      </p:pic>
      <p:sp>
        <p:nvSpPr>
          <p:cNvPr id="10" name=""/>
          <p:cNvSpPr txBox="1"/>
          <p:nvPr/>
        </p:nvSpPr>
        <p:spPr>
          <a:xfrm>
            <a:off x="5220081" y="2881884"/>
            <a:ext cx="3815334" cy="31360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2000" b="1">
                <a:latin typeface="Arial"/>
                <a:ea typeface="+mj-ea"/>
                <a:cs typeface="Arial"/>
              </a:rPr>
              <a:t>- 방향키를 조작해 눈사태보다 </a:t>
            </a:r>
            <a:endParaRPr lang="ko-KR" altLang="en-US" sz="2000" b="1">
              <a:latin typeface="Arial"/>
              <a:ea typeface="+mj-ea"/>
              <a:cs typeface="Arial"/>
            </a:endParaRPr>
          </a:p>
          <a:p>
            <a:pPr>
              <a:defRPr lang="ko-KR" altLang="en-US"/>
            </a:pPr>
            <a:r>
              <a:rPr lang="ko-KR" altLang="en-US" sz="2000" b="1">
                <a:latin typeface="Arial"/>
                <a:ea typeface="+mj-ea"/>
                <a:cs typeface="Arial"/>
              </a:rPr>
              <a:t>  빠르게 목표지점에 도착</a:t>
            </a:r>
            <a:endParaRPr lang="ko-KR" altLang="en-US" sz="2000" b="1">
              <a:latin typeface="Arial"/>
              <a:ea typeface="+mj-ea"/>
              <a:cs typeface="Arial"/>
            </a:endParaRPr>
          </a:p>
          <a:p>
            <a:pPr>
              <a:defRPr lang="ko-KR" altLang="en-US"/>
            </a:pPr>
            <a:endParaRPr lang="ko-KR" altLang="en-US" sz="2000" b="1">
              <a:latin typeface="Arial"/>
              <a:ea typeface="+mj-ea"/>
              <a:cs typeface="Arial"/>
            </a:endParaRPr>
          </a:p>
          <a:p>
            <a:pPr>
              <a:defRPr lang="ko-KR" altLang="en-US"/>
            </a:pPr>
            <a:r>
              <a:rPr lang="ko-KR" altLang="en-US" sz="2000" b="1">
                <a:latin typeface="Arial"/>
                <a:ea typeface="+mj-ea"/>
                <a:cs typeface="Arial"/>
              </a:rPr>
              <a:t>- 스킬, 오브젝트를 통해 장애물과</a:t>
            </a:r>
            <a:endParaRPr lang="ko-KR" altLang="en-US" sz="2000" b="1">
              <a:latin typeface="Arial"/>
              <a:ea typeface="+mj-ea"/>
              <a:cs typeface="Arial"/>
            </a:endParaRPr>
          </a:p>
          <a:p>
            <a:pPr>
              <a:defRPr lang="ko-KR" altLang="en-US"/>
            </a:pPr>
            <a:r>
              <a:rPr lang="ko-KR" altLang="en-US" sz="2000" b="1">
                <a:latin typeface="Arial"/>
                <a:ea typeface="+mj-ea"/>
                <a:cs typeface="Arial"/>
              </a:rPr>
              <a:t>  눈사태를 극복</a:t>
            </a:r>
            <a:endParaRPr lang="ko-KR" altLang="en-US" sz="2000" b="1">
              <a:latin typeface="Arial"/>
              <a:ea typeface="+mj-ea"/>
              <a:cs typeface="Arial"/>
            </a:endParaRPr>
          </a:p>
          <a:p>
            <a:pPr>
              <a:defRPr lang="ko-KR" altLang="en-US"/>
            </a:pPr>
            <a:endParaRPr lang="ko-KR" altLang="en-US" sz="2000" b="1">
              <a:latin typeface="Arial"/>
              <a:ea typeface="+mj-ea"/>
              <a:cs typeface="Arial"/>
            </a:endParaRPr>
          </a:p>
          <a:p>
            <a:pPr>
              <a:defRPr lang="ko-KR" altLang="en-US"/>
            </a:pPr>
            <a:r>
              <a:rPr lang="ko-KR" altLang="en-US" sz="2000" b="1">
                <a:latin typeface="Arial"/>
                <a:ea typeface="+mj-ea"/>
                <a:cs typeface="Arial"/>
              </a:rPr>
              <a:t>- 눈사태보다  빠르게 목표지점에 </a:t>
            </a:r>
            <a:endParaRPr lang="ko-KR" altLang="en-US" sz="2000" b="1">
              <a:latin typeface="Arial"/>
              <a:ea typeface="+mj-ea"/>
              <a:cs typeface="Arial"/>
            </a:endParaRPr>
          </a:p>
          <a:p>
            <a:pPr>
              <a:defRPr lang="ko-KR" altLang="en-US"/>
            </a:pPr>
            <a:r>
              <a:rPr lang="ko-KR" altLang="en-US" sz="2000" b="1">
                <a:latin typeface="Arial"/>
                <a:ea typeface="+mj-ea"/>
                <a:cs typeface="Arial"/>
              </a:rPr>
              <a:t>  도착시 승리</a:t>
            </a:r>
            <a:endParaRPr lang="ko-KR" altLang="en-US" sz="2000" b="1">
              <a:latin typeface="Arial"/>
              <a:ea typeface="+mj-ea"/>
              <a:cs typeface="Arial"/>
            </a:endParaRPr>
          </a:p>
          <a:p>
            <a:pPr>
              <a:defRPr lang="ko-KR" altLang="en-US"/>
            </a:pPr>
            <a:r>
              <a:rPr lang="ko-KR" altLang="en-US" sz="2000" b="1">
                <a:latin typeface="Arial"/>
                <a:ea typeface="+mj-ea"/>
                <a:cs typeface="Arial"/>
              </a:rPr>
              <a:t>  </a:t>
            </a:r>
            <a:endParaRPr lang="ko-KR" altLang="en-US" sz="2000" b="1">
              <a:latin typeface="Arial"/>
              <a:ea typeface="+mj-ea"/>
              <a:cs typeface="Arial"/>
            </a:endParaRPr>
          </a:p>
          <a:p>
            <a:pPr>
              <a:defRPr lang="ko-KR" altLang="en-US"/>
            </a:pPr>
            <a:endParaRPr lang="ko-KR" altLang="en-US" sz="2000" b="1">
              <a:latin typeface="Arial"/>
              <a:ea typeface="+mj-ea"/>
              <a:cs typeface="Arial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idx="0" hasCustomPrompt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개 발 범 위</a:t>
            </a:r>
            <a:endParaRPr lang="ko-KR" altLang="en-US"/>
          </a:p>
        </p:txBody>
      </p:sp>
      <p:graphicFrame>
        <p:nvGraphicFramePr>
          <p:cNvPr id="78" name=""/>
          <p:cNvGraphicFramePr>
            <a:graphicFrameLocks noGrp="1"/>
          </p:cNvGraphicFramePr>
          <p:nvPr/>
        </p:nvGraphicFramePr>
        <p:xfrm>
          <a:off x="467734" y="1493138"/>
          <a:ext cx="8209818" cy="4962525"/>
        </p:xfrm>
        <a:graphic>
          <a:graphicData uri="http://schemas.openxmlformats.org/drawingml/2006/table">
            <a:tbl>
              <a:tblPr firstRow="1" bandRow="1">
                <a:tableStyleId>{0583E2B2-CE58-4528-B6E7-A9ED766AF9EF}</a:tableStyleId>
              </a:tblPr>
              <a:tblGrid>
                <a:gridCol w="1359438"/>
                <a:gridCol w="6850380"/>
              </a:tblGrid>
              <a:tr h="3962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2000"/>
                        <a:t>내   용</a:t>
                      </a:r>
                      <a:endParaRPr lang="ko-KR" altLang="en-US" sz="2000"/>
                    </a:p>
                  </a:txBody>
                  <a:tcPr marL="91440" marR="91440" anchor="ctr">
                    <a:lnR w="12700" cap="flat" cmpd="sng" algn="ctr">
                      <a:solidFill>
                        <a:srgbClr val="d26868"/>
                      </a:solidFill>
                      <a:prstDash val="solid"/>
                      <a:round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2000"/>
                        <a:t>범 위</a:t>
                      </a:r>
                      <a:endParaRPr lang="ko-KR" altLang="en-US" sz="2000"/>
                    </a:p>
                  </a:txBody>
                  <a:tcPr marL="91440" marR="91440" anchor="ctr">
                    <a:lnL w="12700" cap="flat" cmpd="sng" algn="ctr">
                      <a:solidFill>
                        <a:srgbClr val="d26868"/>
                      </a:solidFill>
                      <a:prstDash val="solid"/>
                      <a:round/>
                    </a:lnL>
                  </a:tcPr>
                </a:tc>
              </a:tr>
              <a:tr h="7772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buClr>
                          <a:schemeClr val="accent2">
                            <a:shade val="40000"/>
                          </a:schemeClr>
                        </a:buClr>
                        <a:defRPr lang="ko-KR" altLang="en-US"/>
                      </a:pPr>
                      <a:r>
                        <a:rPr lang="ko-KR" altLang="en-US" sz="1700" b="1">
                          <a:solidFill>
                            <a:schemeClr val="accent2">
                              <a:shade val="40000"/>
                            </a:schemeClr>
                          </a:solidFill>
                        </a:rPr>
                        <a:t>배 경</a:t>
                      </a:r>
                      <a:endParaRPr lang="ko-KR" altLang="en-US" sz="1700" b="1">
                        <a:solidFill>
                          <a:schemeClr val="accent2">
                            <a:shade val="40000"/>
                          </a:schemeClr>
                        </a:solidFill>
                      </a:endParaRPr>
                    </a:p>
                  </a:txBody>
                  <a:tcPr marL="91440" marR="91440" anchor="ctr">
                    <a:lnR w="12700" cap="flat" cmpd="sng" algn="ctr">
                      <a:solidFill>
                        <a:srgbClr val="d26868"/>
                      </a:solidFill>
                      <a:prstDash val="solid"/>
                      <a:round/>
                    </a:lnR>
                    <a:solidFill>
                      <a:srgbClr val="e9baba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1"/>
                        <a:t>하나의 배경이지만 캐릭터의 움직임(좌우,점프)에 따라 같이 움직임</a:t>
                      </a:r>
                      <a:endParaRPr lang="ko-KR" altLang="en-US" sz="1500" b="1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500" b="1"/>
                        <a:t>눈사태나 첫 시작시 집을 구현하여 캐릭터가 움직일시 뒤로 멀어져 감</a:t>
                      </a:r>
                      <a:endParaRPr lang="ko-KR" altLang="en-US" sz="1500" b="1"/>
                    </a:p>
                  </a:txBody>
                  <a:tcPr marL="91440" marR="91440" anchor="ctr">
                    <a:lnL w="12700" cap="flat" cmpd="sng" algn="ctr">
                      <a:solidFill>
                        <a:srgbClr val="d26868"/>
                      </a:solidFill>
                      <a:prstDash val="solid"/>
                      <a:round/>
                    </a:lnL>
                  </a:tcPr>
                </a:tc>
              </a:tr>
              <a:tr h="83439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buClr>
                          <a:schemeClr val="accent2">
                            <a:shade val="40000"/>
                          </a:schemeClr>
                        </a:buClr>
                        <a:defRPr lang="ko-KR" altLang="en-US"/>
                      </a:pPr>
                      <a:r>
                        <a:rPr lang="ko-KR" altLang="en-US" sz="1700" b="1">
                          <a:solidFill>
                            <a:schemeClr val="accent2">
                              <a:shade val="40000"/>
                            </a:schemeClr>
                          </a:solidFill>
                        </a:rPr>
                        <a:t>캐릭터</a:t>
                      </a:r>
                      <a:endParaRPr lang="ko-KR" altLang="en-US" sz="1700" b="1">
                        <a:solidFill>
                          <a:schemeClr val="accent2">
                            <a:shade val="40000"/>
                          </a:schemeClr>
                        </a:solidFill>
                      </a:endParaRPr>
                    </a:p>
                  </a:txBody>
                  <a:tcPr marL="91440" marR="91440" anchor="ctr">
                    <a:lnR w="12700" cap="flat" cmpd="sng" algn="ctr">
                      <a:solidFill>
                        <a:srgbClr val="d26868"/>
                      </a:solidFill>
                      <a:prstDash val="solid"/>
                      <a:round/>
                    </a:lnR>
                    <a:solidFill>
                      <a:srgbClr val="e9baba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1"/>
                        <a:t>캐릭터는 우로 이동과 좌버튼 클릭시 멈추며 점프가 가능하다.</a:t>
                      </a:r>
                      <a:endParaRPr lang="ko-KR" altLang="en-US" sz="1500" b="1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500" b="1"/>
                        <a:t>점프와 이동시 키보드를 누르고 있으면 점점 속도가 증가하여 부드럽게 움직임</a:t>
                      </a:r>
                      <a:endParaRPr lang="ko-KR" altLang="en-US" sz="1500" b="1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500" b="1"/>
                        <a:t>캐릭터가 이동하다 키보드에서 손을때도 어느 정도 밀려남.</a:t>
                      </a:r>
                      <a:endParaRPr lang="ko-KR" altLang="en-US" sz="1500" b="1"/>
                    </a:p>
                  </a:txBody>
                  <a:tcPr marL="91440" marR="91440" anchor="ctr">
                    <a:lnL w="12700" cap="flat" cmpd="sng" algn="ctr">
                      <a:solidFill>
                        <a:srgbClr val="d26868"/>
                      </a:solidFill>
                      <a:prstDash val="solid"/>
                      <a:round/>
                    </a:lnL>
                  </a:tcPr>
                </a:tc>
              </a:tr>
              <a:tr h="115214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buClr>
                          <a:schemeClr val="accent2">
                            <a:shade val="40000"/>
                          </a:schemeClr>
                        </a:buClr>
                        <a:defRPr lang="ko-KR" altLang="en-US"/>
                      </a:pPr>
                      <a:r>
                        <a:rPr lang="ko-KR" altLang="en-US" sz="1700" b="1">
                          <a:solidFill>
                            <a:schemeClr val="accent2">
                              <a:shade val="40000"/>
                            </a:schemeClr>
                          </a:solidFill>
                        </a:rPr>
                        <a:t>카메라</a:t>
                      </a:r>
                      <a:endParaRPr lang="ko-KR" altLang="en-US" sz="1700" b="1">
                        <a:solidFill>
                          <a:schemeClr val="accent2">
                            <a:shade val="40000"/>
                          </a:schemeClr>
                        </a:solidFill>
                      </a:endParaRPr>
                    </a:p>
                  </a:txBody>
                  <a:tcPr marL="91440" marR="91440" anchor="ctr">
                    <a:lnR w="12700" cap="flat" cmpd="sng" algn="ctr">
                      <a:solidFill>
                        <a:srgbClr val="d26868"/>
                      </a:solidFill>
                      <a:prstDash val="solid"/>
                      <a:round/>
                    </a:lnR>
                    <a:solidFill>
                      <a:srgbClr val="e9baba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1"/>
                        <a:t>캐릭터의 </a:t>
                      </a:r>
                      <a:r>
                        <a:rPr lang="en-US" altLang="ko-KR" sz="1500" b="1"/>
                        <a:t>x</a:t>
                      </a:r>
                      <a:r>
                        <a:rPr lang="ko-KR" altLang="en-US" sz="1500" b="1"/>
                        <a:t>좌표가 일정 값 이상일 시 캐릭터는 중앙부근에 위치하며 나머지 </a:t>
                      </a:r>
                      <a:endParaRPr lang="ko-KR" altLang="en-US" sz="1500" b="1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500" b="1"/>
                        <a:t>오브젝트들의 움직임을 통해 캐릭터의 움직임을 표현</a:t>
                      </a:r>
                      <a:endParaRPr lang="ko-KR" altLang="en-US" sz="1500" b="1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500" b="1"/>
                        <a:t>캐릭터가 밑으로 내려갈 시에도 내려간 후 맵과 캐릭터의 좌표값 변경을 통해</a:t>
                      </a:r>
                      <a:endParaRPr lang="ko-KR" altLang="en-US" sz="1500" b="1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500" b="1"/>
                        <a:t>지속적으로 중앙부분을 이동하듯이 구현</a:t>
                      </a:r>
                      <a:endParaRPr lang="ko-KR" altLang="en-US" sz="1500" b="1"/>
                    </a:p>
                  </a:txBody>
                  <a:tcPr marL="91440" marR="91440" anchor="ctr">
                    <a:lnL w="12700" cap="flat" cmpd="sng" algn="ctr">
                      <a:solidFill>
                        <a:srgbClr val="d26868"/>
                      </a:solidFill>
                      <a:prstDash val="solid"/>
                      <a:round/>
                    </a:lnL>
                  </a:tcPr>
                </a:tc>
              </a:tr>
              <a:tr h="64808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buClr>
                          <a:schemeClr val="accent2">
                            <a:shade val="40000"/>
                          </a:schemeClr>
                        </a:buClr>
                        <a:defRPr lang="ko-KR" altLang="en-US"/>
                      </a:pPr>
                      <a:r>
                        <a:rPr lang="ko-KR" altLang="en-US" sz="1700" b="1">
                          <a:solidFill>
                            <a:schemeClr val="accent2">
                              <a:shade val="40000"/>
                            </a:schemeClr>
                          </a:solidFill>
                        </a:rPr>
                        <a:t>맵</a:t>
                      </a:r>
                      <a:endParaRPr lang="ko-KR" altLang="en-US" sz="1700" b="1">
                        <a:solidFill>
                          <a:schemeClr val="accent2">
                            <a:shade val="40000"/>
                          </a:schemeClr>
                        </a:solidFill>
                      </a:endParaRPr>
                    </a:p>
                  </a:txBody>
                  <a:tcPr marL="91440" marR="91440" anchor="ctr">
                    <a:lnR w="12700" cap="flat" cmpd="sng" algn="ctr">
                      <a:solidFill>
                        <a:srgbClr val="d26868"/>
                      </a:solidFill>
                      <a:prstDash val="solid"/>
                      <a:round/>
                    </a:lnR>
                    <a:solidFill>
                      <a:srgbClr val="e9baba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1"/>
                        <a:t>첫 호출시 맵의 직선과 곡선을 리스트값에 저장하여 </a:t>
                      </a:r>
                      <a:endParaRPr lang="ko-KR" altLang="en-US" sz="1500" b="1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500" b="1"/>
                        <a:t>도착지점까지 무한히 반복되는 맵을 구현</a:t>
                      </a:r>
                      <a:endParaRPr lang="ko-KR" altLang="en-US" sz="1500" b="1"/>
                    </a:p>
                  </a:txBody>
                  <a:tcPr marL="91440" marR="91440" anchor="ctr">
                    <a:lnL w="12700" cap="flat" cmpd="sng" algn="ctr">
                      <a:solidFill>
                        <a:srgbClr val="d26868"/>
                      </a:solidFill>
                      <a:prstDash val="solid"/>
                      <a:round/>
                    </a:lnL>
                  </a:tcPr>
                </a:tc>
              </a:tr>
              <a:tr h="57607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buClr>
                          <a:schemeClr val="accent2">
                            <a:shade val="40000"/>
                          </a:schemeClr>
                        </a:buClr>
                        <a:defRPr lang="ko-KR" altLang="en-US"/>
                      </a:pPr>
                      <a:r>
                        <a:rPr lang="ko-KR" altLang="en-US" sz="1700" b="1">
                          <a:solidFill>
                            <a:schemeClr val="accent2">
                              <a:shade val="40000"/>
                            </a:schemeClr>
                          </a:solidFill>
                        </a:rPr>
                        <a:t>적</a:t>
                      </a:r>
                      <a:endParaRPr lang="ko-KR" altLang="en-US" sz="1700" b="1">
                        <a:solidFill>
                          <a:schemeClr val="accent2">
                            <a:shade val="40000"/>
                          </a:schemeClr>
                        </a:solidFill>
                      </a:endParaRPr>
                    </a:p>
                    <a:p>
                      <a:pPr algn="ctr">
                        <a:buClr>
                          <a:schemeClr val="accent2">
                            <a:shade val="40000"/>
                          </a:schemeClr>
                        </a:buClr>
                        <a:defRPr lang="ko-KR" altLang="en-US"/>
                      </a:pPr>
                      <a:r>
                        <a:rPr lang="ko-KR" altLang="en-US" sz="1700" b="1">
                          <a:solidFill>
                            <a:schemeClr val="accent2">
                              <a:shade val="40000"/>
                            </a:schemeClr>
                          </a:solidFill>
                        </a:rPr>
                        <a:t>오브젝트</a:t>
                      </a:r>
                      <a:endParaRPr lang="ko-KR" altLang="en-US" sz="1700" b="1">
                        <a:solidFill>
                          <a:schemeClr val="accent2">
                            <a:shade val="40000"/>
                          </a:schemeClr>
                        </a:solidFill>
                      </a:endParaRPr>
                    </a:p>
                  </a:txBody>
                  <a:tcPr marL="91440" marR="91440" anchor="ctr">
                    <a:lnR w="12700" cap="flat" cmpd="sng" algn="ctr">
                      <a:solidFill>
                        <a:srgbClr val="d26868"/>
                      </a:solidFill>
                      <a:prstDash val="solid"/>
                      <a:round/>
                    </a:lnR>
                    <a:solidFill>
                      <a:srgbClr val="e9baba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1"/>
                        <a:t>눈사태는 처음에는 가만히 있고 일정시간이 지난 후 지속적으로 캐릭터를 따라옴</a:t>
                      </a:r>
                      <a:endParaRPr lang="ko-KR" altLang="en-US" sz="1500" b="1"/>
                    </a:p>
                  </a:txBody>
                  <a:tcPr marL="91440" marR="91440" anchor="ctr">
                    <a:lnL w="12700" cap="flat" cmpd="sng" algn="ctr">
                      <a:solidFill>
                        <a:srgbClr val="d26868"/>
                      </a:solidFill>
                      <a:prstDash val="solid"/>
                      <a:round/>
                    </a:lnL>
                  </a:tcPr>
                </a:tc>
              </a:tr>
              <a:tr h="5486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buClr>
                          <a:schemeClr val="accent2">
                            <a:shade val="40000"/>
                          </a:schemeClr>
                        </a:buClr>
                        <a:defRPr lang="ko-KR" altLang="en-US"/>
                      </a:pPr>
                      <a:r>
                        <a:rPr lang="ko-KR" altLang="en-US" sz="1700" b="1">
                          <a:solidFill>
                            <a:schemeClr val="accent2">
                              <a:shade val="40000"/>
                            </a:schemeClr>
                          </a:solidFill>
                        </a:rPr>
                        <a:t>애니메이션</a:t>
                      </a:r>
                      <a:endParaRPr lang="ko-KR" altLang="en-US" sz="1700" b="1">
                        <a:solidFill>
                          <a:schemeClr val="accent2">
                            <a:shade val="40000"/>
                          </a:schemeClr>
                        </a:solidFill>
                      </a:endParaRPr>
                    </a:p>
                  </a:txBody>
                  <a:tcPr marL="91440" marR="91440" anchor="ctr">
                    <a:lnR w="12700" cap="flat" cmpd="sng" algn="ctr">
                      <a:solidFill>
                        <a:srgbClr val="d26868"/>
                      </a:solidFill>
                      <a:prstDash val="solid"/>
                      <a:round/>
                    </a:lnR>
                    <a:solidFill>
                      <a:srgbClr val="e9baba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500" b="1"/>
                        <a:t>캐릭터가 대기시 나 스키를 탈때, 멈출 때, 등의 캐릭터 상태와 </a:t>
                      </a:r>
                      <a:endParaRPr lang="ko-KR" altLang="en-US" sz="1500" b="1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500" b="1"/>
                        <a:t>얻은 스코어를 보기위한 상단 위 코인 애니메이션 구현</a:t>
                      </a:r>
                      <a:endParaRPr lang="ko-KR" altLang="en-US" sz="1500" b="1"/>
                    </a:p>
                  </a:txBody>
                  <a:tcPr marL="91440" marR="91440" anchor="ctr">
                    <a:lnL w="12700" cap="flat" cmpd="sng" algn="ctr">
                      <a:solidFill>
                        <a:srgbClr val="d26868"/>
                      </a:solidFill>
                      <a:prstDash val="solid"/>
                      <a:round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idx="0" hasCustomPrompt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개발 계획 대비 현 진행 상황</a:t>
            </a:r>
            <a:endParaRPr lang="ko-KR" altLang="en-US"/>
          </a:p>
        </p:txBody>
      </p:sp>
      <p:sp>
        <p:nvSpPr>
          <p:cNvPr id="33" name="자유형 189"/>
          <p:cNvSpPr/>
          <p:nvPr/>
        </p:nvSpPr>
        <p:spPr>
          <a:xfrm rot="120000">
            <a:off x="5901200" y="1323659"/>
            <a:ext cx="296443" cy="277378"/>
          </a:xfrm>
          <a:custGeom>
            <a:avLst/>
            <a:gdLst>
              <a:gd name="connsiteX0" fmla="*/ 193728 w 505127"/>
              <a:gd name="connsiteY0" fmla="*/ 82 h 433971"/>
              <a:gd name="connsiteX1" fmla="*/ 211553 w 505127"/>
              <a:gd name="connsiteY1" fmla="*/ 18117 h 433971"/>
              <a:gd name="connsiteX2" fmla="*/ 213114 w 505127"/>
              <a:gd name="connsiteY2" fmla="*/ 22664 h 433971"/>
              <a:gd name="connsiteX3" fmla="*/ 214191 w 505127"/>
              <a:gd name="connsiteY3" fmla="*/ 20314 h 433971"/>
              <a:gd name="connsiteX4" fmla="*/ 231668 w 505127"/>
              <a:gd name="connsiteY4" fmla="*/ 2403 h 433971"/>
              <a:gd name="connsiteX5" fmla="*/ 248964 w 505127"/>
              <a:gd name="connsiteY5" fmla="*/ 29303 h 433971"/>
              <a:gd name="connsiteX6" fmla="*/ 249499 w 505127"/>
              <a:gd name="connsiteY6" fmla="*/ 33814 h 433971"/>
              <a:gd name="connsiteX7" fmla="*/ 254503 w 505127"/>
              <a:gd name="connsiteY7" fmla="*/ 25995 h 433971"/>
              <a:gd name="connsiteX8" fmla="*/ 274303 w 505127"/>
              <a:gd name="connsiteY8" fmla="*/ 10690 h 433971"/>
              <a:gd name="connsiteX9" fmla="*/ 283306 w 505127"/>
              <a:gd name="connsiteY9" fmla="*/ 19084 h 433971"/>
              <a:gd name="connsiteX10" fmla="*/ 287210 w 505127"/>
              <a:gd name="connsiteY10" fmla="*/ 37488 h 433971"/>
              <a:gd name="connsiteX11" fmla="*/ 288832 w 505127"/>
              <a:gd name="connsiteY11" fmla="*/ 35529 h 433971"/>
              <a:gd name="connsiteX12" fmla="*/ 310350 w 505127"/>
              <a:gd name="connsiteY12" fmla="*/ 22752 h 433971"/>
              <a:gd name="connsiteX13" fmla="*/ 319865 w 505127"/>
              <a:gd name="connsiteY13" fmla="*/ 41387 h 433971"/>
              <a:gd name="connsiteX14" fmla="*/ 318685 w 505127"/>
              <a:gd name="connsiteY14" fmla="*/ 58976 h 433971"/>
              <a:gd name="connsiteX15" fmla="*/ 326301 w 505127"/>
              <a:gd name="connsiteY15" fmla="*/ 51449 h 433971"/>
              <a:gd name="connsiteX16" fmla="*/ 349387 w 505127"/>
              <a:gd name="connsiteY16" fmla="*/ 41791 h 433971"/>
              <a:gd name="connsiteX17" fmla="*/ 356216 w 505127"/>
              <a:gd name="connsiteY17" fmla="*/ 61570 h 433971"/>
              <a:gd name="connsiteX18" fmla="*/ 354072 w 505127"/>
              <a:gd name="connsiteY18" fmla="*/ 71798 h 433971"/>
              <a:gd name="connsiteX19" fmla="*/ 356993 w 505127"/>
              <a:gd name="connsiteY19" fmla="*/ 69544 h 433971"/>
              <a:gd name="connsiteX20" fmla="*/ 381085 w 505127"/>
              <a:gd name="connsiteY20" fmla="*/ 62771 h 433971"/>
              <a:gd name="connsiteX21" fmla="*/ 385451 w 505127"/>
              <a:gd name="connsiteY21" fmla="*/ 83234 h 433971"/>
              <a:gd name="connsiteX22" fmla="*/ 379760 w 505127"/>
              <a:gd name="connsiteY22" fmla="*/ 99919 h 433971"/>
              <a:gd name="connsiteX23" fmla="*/ 389063 w 505127"/>
              <a:gd name="connsiteY23" fmla="*/ 94619 h 433971"/>
              <a:gd name="connsiteX24" fmla="*/ 413864 w 505127"/>
              <a:gd name="connsiteY24" fmla="*/ 91266 h 433971"/>
              <a:gd name="connsiteX25" fmla="*/ 415340 w 505127"/>
              <a:gd name="connsiteY25" fmla="*/ 112137 h 433971"/>
              <a:gd name="connsiteX26" fmla="*/ 410621 w 505127"/>
              <a:gd name="connsiteY26" fmla="*/ 121463 h 433971"/>
              <a:gd name="connsiteX27" fmla="*/ 414027 w 505127"/>
              <a:gd name="connsiteY27" fmla="*/ 120041 h 433971"/>
              <a:gd name="connsiteX28" fmla="*/ 439050 w 505127"/>
              <a:gd name="connsiteY28" fmla="*/ 119734 h 433971"/>
              <a:gd name="connsiteX29" fmla="*/ 437972 w 505127"/>
              <a:gd name="connsiteY29" fmla="*/ 140630 h 433971"/>
              <a:gd name="connsiteX30" fmla="*/ 428499 w 505127"/>
              <a:gd name="connsiteY30" fmla="*/ 154762 h 433971"/>
              <a:gd name="connsiteX31" fmla="*/ 438514 w 505127"/>
              <a:gd name="connsiteY31" fmla="*/ 152563 h 433971"/>
              <a:gd name="connsiteX32" fmla="*/ 463337 w 505127"/>
              <a:gd name="connsiteY32" fmla="*/ 155742 h 433971"/>
              <a:gd name="connsiteX33" fmla="*/ 459362 w 505127"/>
              <a:gd name="connsiteY33" fmla="*/ 176284 h 433971"/>
              <a:gd name="connsiteX34" fmla="*/ 452535 w 505127"/>
              <a:gd name="connsiteY34" fmla="*/ 183910 h 433971"/>
              <a:gd name="connsiteX35" fmla="*/ 456047 w 505127"/>
              <a:gd name="connsiteY35" fmla="*/ 183579 h 433971"/>
              <a:gd name="connsiteX36" fmla="*/ 480298 w 505127"/>
              <a:gd name="connsiteY36" fmla="*/ 189759 h 433971"/>
              <a:gd name="connsiteX37" fmla="*/ 473848 w 505127"/>
              <a:gd name="connsiteY37" fmla="*/ 209664 h 433971"/>
              <a:gd name="connsiteX38" fmla="*/ 461041 w 505127"/>
              <a:gd name="connsiteY38" fmla="*/ 220862 h 433971"/>
              <a:gd name="connsiteX39" fmla="*/ 471284 w 505127"/>
              <a:gd name="connsiteY39" fmla="*/ 221330 h 433971"/>
              <a:gd name="connsiteX40" fmla="*/ 494438 w 505127"/>
              <a:gd name="connsiteY40" fmla="*/ 230826 h 433971"/>
              <a:gd name="connsiteX41" fmla="*/ 485281 w 505127"/>
              <a:gd name="connsiteY41" fmla="*/ 249639 h 433971"/>
              <a:gd name="connsiteX42" fmla="*/ 476713 w 505127"/>
              <a:gd name="connsiteY42" fmla="*/ 255238 h 433971"/>
              <a:gd name="connsiteX43" fmla="*/ 480193 w 505127"/>
              <a:gd name="connsiteY43" fmla="*/ 255828 h 433971"/>
              <a:gd name="connsiteX44" fmla="*/ 502016 w 505127"/>
              <a:gd name="connsiteY44" fmla="*/ 268074 h 433971"/>
              <a:gd name="connsiteX45" fmla="*/ 486639 w 505127"/>
              <a:gd name="connsiteY45" fmla="*/ 288236 h 433971"/>
              <a:gd name="connsiteX46" fmla="*/ 476372 w 505127"/>
              <a:gd name="connsiteY46" fmla="*/ 293453 h 433971"/>
              <a:gd name="connsiteX47" fmla="*/ 485139 w 505127"/>
              <a:gd name="connsiteY47" fmla="*/ 296237 h 433971"/>
              <a:gd name="connsiteX48" fmla="*/ 505046 w 505127"/>
              <a:gd name="connsiteY48" fmla="*/ 311401 h 433971"/>
              <a:gd name="connsiteX49" fmla="*/ 487012 w 505127"/>
              <a:gd name="connsiteY49" fmla="*/ 329227 h 433971"/>
              <a:gd name="connsiteX50" fmla="*/ 482466 w 505127"/>
              <a:gd name="connsiteY50" fmla="*/ 330787 h 433971"/>
              <a:gd name="connsiteX51" fmla="*/ 484815 w 505127"/>
              <a:gd name="connsiteY51" fmla="*/ 331864 h 433971"/>
              <a:gd name="connsiteX52" fmla="*/ 502726 w 505127"/>
              <a:gd name="connsiteY52" fmla="*/ 349342 h 433971"/>
              <a:gd name="connsiteX53" fmla="*/ 482653 w 505127"/>
              <a:gd name="connsiteY53" fmla="*/ 364836 h 433971"/>
              <a:gd name="connsiteX54" fmla="*/ 471387 w 505127"/>
              <a:gd name="connsiteY54" fmla="*/ 367218 h 433971"/>
              <a:gd name="connsiteX55" fmla="*/ 479133 w 505127"/>
              <a:gd name="connsiteY55" fmla="*/ 372176 h 433971"/>
              <a:gd name="connsiteX56" fmla="*/ 494439 w 505127"/>
              <a:gd name="connsiteY56" fmla="*/ 391976 h 433971"/>
              <a:gd name="connsiteX57" fmla="*/ 472404 w 505127"/>
              <a:gd name="connsiteY57" fmla="*/ 404527 h 433971"/>
              <a:gd name="connsiteX58" fmla="*/ 467610 w 505127"/>
              <a:gd name="connsiteY58" fmla="*/ 404857 h 433971"/>
              <a:gd name="connsiteX59" fmla="*/ 469600 w 505127"/>
              <a:gd name="connsiteY59" fmla="*/ 406505 h 433971"/>
              <a:gd name="connsiteX60" fmla="*/ 476618 w 505127"/>
              <a:gd name="connsiteY60" fmla="*/ 414539 h 433971"/>
              <a:gd name="connsiteX61" fmla="*/ 455519 w 505127"/>
              <a:gd name="connsiteY61" fmla="*/ 421905 h 433971"/>
              <a:gd name="connsiteX62" fmla="*/ 366936 w 505127"/>
              <a:gd name="connsiteY62" fmla="*/ 433971 h 433971"/>
              <a:gd name="connsiteX63" fmla="*/ 346778 w 505127"/>
              <a:gd name="connsiteY63" fmla="*/ 432647 h 433971"/>
              <a:gd name="connsiteX64" fmla="*/ 345534 w 505127"/>
              <a:gd name="connsiteY64" fmla="*/ 421423 h 433971"/>
              <a:gd name="connsiteX65" fmla="*/ 69366 w 505127"/>
              <a:gd name="connsiteY65" fmla="*/ 91393 h 433971"/>
              <a:gd name="connsiteX66" fmla="*/ 0 w 505127"/>
              <a:gd name="connsiteY66" fmla="*/ 72488 h 433971"/>
              <a:gd name="connsiteX67" fmla="*/ 2061 w 505127"/>
              <a:gd name="connsiteY67" fmla="*/ 66078 h 433971"/>
              <a:gd name="connsiteX68" fmla="*/ 27211 w 505127"/>
              <a:gd name="connsiteY68" fmla="*/ 69315 h 433971"/>
              <a:gd name="connsiteX69" fmla="*/ 36862 w 505127"/>
              <a:gd name="connsiteY69" fmla="*/ 75597 h 433971"/>
              <a:gd name="connsiteX70" fmla="*/ 34890 w 505127"/>
              <a:gd name="connsiteY70" fmla="*/ 66614 h 433971"/>
              <a:gd name="connsiteX71" fmla="*/ 38069 w 505127"/>
              <a:gd name="connsiteY71" fmla="*/ 41791 h 433971"/>
              <a:gd name="connsiteX72" fmla="*/ 62523 w 505127"/>
              <a:gd name="connsiteY72" fmla="*/ 48496 h 433971"/>
              <a:gd name="connsiteX73" fmla="*/ 66148 w 505127"/>
              <a:gd name="connsiteY73" fmla="*/ 51655 h 433971"/>
              <a:gd name="connsiteX74" fmla="*/ 65906 w 505127"/>
              <a:gd name="connsiteY74" fmla="*/ 49081 h 433971"/>
              <a:gd name="connsiteX75" fmla="*/ 72086 w 505127"/>
              <a:gd name="connsiteY75" fmla="*/ 24830 h 433971"/>
              <a:gd name="connsiteX76" fmla="*/ 95542 w 505127"/>
              <a:gd name="connsiteY76" fmla="*/ 34467 h 433971"/>
              <a:gd name="connsiteX77" fmla="*/ 103237 w 505127"/>
              <a:gd name="connsiteY77" fmla="*/ 43033 h 433971"/>
              <a:gd name="connsiteX78" fmla="*/ 103658 w 505127"/>
              <a:gd name="connsiteY78" fmla="*/ 33845 h 433971"/>
              <a:gd name="connsiteX79" fmla="*/ 113153 w 505127"/>
              <a:gd name="connsiteY79" fmla="*/ 10690 h 433971"/>
              <a:gd name="connsiteX80" fmla="*/ 135039 w 505127"/>
              <a:gd name="connsiteY80" fmla="*/ 23497 h 433971"/>
              <a:gd name="connsiteX81" fmla="*/ 138127 w 505127"/>
              <a:gd name="connsiteY81" fmla="*/ 28086 h 433971"/>
              <a:gd name="connsiteX82" fmla="*/ 139478 w 505127"/>
              <a:gd name="connsiteY82" fmla="*/ 19786 h 433971"/>
              <a:gd name="connsiteX83" fmla="*/ 150401 w 505127"/>
              <a:gd name="connsiteY83" fmla="*/ 3112 h 433971"/>
              <a:gd name="connsiteX84" fmla="*/ 170563 w 505127"/>
              <a:gd name="connsiteY84" fmla="*/ 18490 h 433971"/>
              <a:gd name="connsiteX85" fmla="*/ 176130 w 505127"/>
              <a:gd name="connsiteY85" fmla="*/ 29445 h 433971"/>
              <a:gd name="connsiteX86" fmla="*/ 180592 w 505127"/>
              <a:gd name="connsiteY86" fmla="*/ 15074 h 433971"/>
              <a:gd name="connsiteX87" fmla="*/ 193728 w 505127"/>
              <a:gd name="connsiteY87" fmla="*/ 82 h 433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05127" h="433971">
                <a:moveTo>
                  <a:pt x="193728" y="82"/>
                </a:moveTo>
                <a:cubicBezTo>
                  <a:pt x="200356" y="-828"/>
                  <a:pt x="206227" y="5899"/>
                  <a:pt x="211553" y="18117"/>
                </a:cubicBezTo>
                <a:lnTo>
                  <a:pt x="213114" y="22664"/>
                </a:lnTo>
                <a:lnTo>
                  <a:pt x="214191" y="20314"/>
                </a:lnTo>
                <a:cubicBezTo>
                  <a:pt x="220532" y="8444"/>
                  <a:pt x="226419" y="1794"/>
                  <a:pt x="231668" y="2403"/>
                </a:cubicBezTo>
                <a:cubicBezTo>
                  <a:pt x="239473" y="2291"/>
                  <a:pt x="244988" y="12372"/>
                  <a:pt x="248964" y="29303"/>
                </a:cubicBezTo>
                <a:lnTo>
                  <a:pt x="249499" y="33814"/>
                </a:lnTo>
                <a:lnTo>
                  <a:pt x="254503" y="25995"/>
                </a:lnTo>
                <a:cubicBezTo>
                  <a:pt x="262435" y="15124"/>
                  <a:pt x="269190" y="9356"/>
                  <a:pt x="274303" y="10690"/>
                </a:cubicBezTo>
                <a:cubicBezTo>
                  <a:pt x="278175" y="11177"/>
                  <a:pt x="281126" y="14109"/>
                  <a:pt x="283306" y="19084"/>
                </a:cubicBezTo>
                <a:lnTo>
                  <a:pt x="287210" y="37488"/>
                </a:lnTo>
                <a:lnTo>
                  <a:pt x="288832" y="35529"/>
                </a:lnTo>
                <a:cubicBezTo>
                  <a:pt x="298031" y="25705"/>
                  <a:pt x="305437" y="20805"/>
                  <a:pt x="310350" y="22752"/>
                </a:cubicBezTo>
                <a:cubicBezTo>
                  <a:pt x="316025" y="24185"/>
                  <a:pt x="318973" y="30825"/>
                  <a:pt x="319865" y="41387"/>
                </a:cubicBezTo>
                <a:lnTo>
                  <a:pt x="318685" y="58976"/>
                </a:lnTo>
                <a:lnTo>
                  <a:pt x="326301" y="51449"/>
                </a:lnTo>
                <a:cubicBezTo>
                  <a:pt x="336777" y="43002"/>
                  <a:pt x="344794" y="39179"/>
                  <a:pt x="349387" y="41791"/>
                </a:cubicBezTo>
                <a:cubicBezTo>
                  <a:pt x="354808" y="44001"/>
                  <a:pt x="356803" y="50985"/>
                  <a:pt x="356216" y="61570"/>
                </a:cubicBezTo>
                <a:lnTo>
                  <a:pt x="354072" y="71798"/>
                </a:lnTo>
                <a:lnTo>
                  <a:pt x="356993" y="69544"/>
                </a:lnTo>
                <a:cubicBezTo>
                  <a:pt x="368420" y="62436"/>
                  <a:pt x="376843" y="59619"/>
                  <a:pt x="381085" y="62771"/>
                </a:cubicBezTo>
                <a:cubicBezTo>
                  <a:pt x="386196" y="65625"/>
                  <a:pt x="387324" y="72801"/>
                  <a:pt x="385451" y="83234"/>
                </a:cubicBezTo>
                <a:lnTo>
                  <a:pt x="379760" y="99919"/>
                </a:lnTo>
                <a:lnTo>
                  <a:pt x="389063" y="94619"/>
                </a:lnTo>
                <a:cubicBezTo>
                  <a:pt x="401369" y="89171"/>
                  <a:pt x="410102" y="87554"/>
                  <a:pt x="413864" y="91266"/>
                </a:cubicBezTo>
                <a:cubicBezTo>
                  <a:pt x="418528" y="94804"/>
                  <a:pt x="418647" y="102066"/>
                  <a:pt x="415340" y="112137"/>
                </a:cubicBezTo>
                <a:lnTo>
                  <a:pt x="410621" y="121463"/>
                </a:lnTo>
                <a:lnTo>
                  <a:pt x="414027" y="120041"/>
                </a:lnTo>
                <a:cubicBezTo>
                  <a:pt x="426904" y="116133"/>
                  <a:pt x="435769" y="115591"/>
                  <a:pt x="439050" y="119734"/>
                </a:cubicBezTo>
                <a:cubicBezTo>
                  <a:pt x="443249" y="123814"/>
                  <a:pt x="442482" y="131037"/>
                  <a:pt x="437972" y="140630"/>
                </a:cubicBezTo>
                <a:lnTo>
                  <a:pt x="428499" y="154762"/>
                </a:lnTo>
                <a:lnTo>
                  <a:pt x="438514" y="152563"/>
                </a:lnTo>
                <a:cubicBezTo>
                  <a:pt x="451812" y="150485"/>
                  <a:pt x="460665" y="151183"/>
                  <a:pt x="463337" y="155742"/>
                </a:cubicBezTo>
                <a:cubicBezTo>
                  <a:pt x="466927" y="160366"/>
                  <a:pt x="465163" y="167413"/>
                  <a:pt x="459362" y="176284"/>
                </a:cubicBezTo>
                <a:lnTo>
                  <a:pt x="452535" y="183910"/>
                </a:lnTo>
                <a:lnTo>
                  <a:pt x="456047" y="183579"/>
                </a:lnTo>
                <a:cubicBezTo>
                  <a:pt x="469498" y="183136"/>
                  <a:pt x="478201" y="184908"/>
                  <a:pt x="480298" y="189759"/>
                </a:cubicBezTo>
                <a:cubicBezTo>
                  <a:pt x="483297" y="194786"/>
                  <a:pt x="480687" y="201565"/>
                  <a:pt x="473848" y="209664"/>
                </a:cubicBezTo>
                <a:lnTo>
                  <a:pt x="461041" y="220862"/>
                </a:lnTo>
                <a:lnTo>
                  <a:pt x="471284" y="221330"/>
                </a:lnTo>
                <a:cubicBezTo>
                  <a:pt x="484665" y="222765"/>
                  <a:pt x="493036" y="225730"/>
                  <a:pt x="494438" y="230826"/>
                </a:cubicBezTo>
                <a:cubicBezTo>
                  <a:pt x="496709" y="236222"/>
                  <a:pt x="493181" y="242571"/>
                  <a:pt x="485281" y="249639"/>
                </a:cubicBezTo>
                <a:lnTo>
                  <a:pt x="476713" y="255238"/>
                </a:lnTo>
                <a:lnTo>
                  <a:pt x="480193" y="255828"/>
                </a:lnTo>
                <a:cubicBezTo>
                  <a:pt x="493299" y="258883"/>
                  <a:pt x="501246" y="262845"/>
                  <a:pt x="502016" y="268074"/>
                </a:cubicBezTo>
                <a:cubicBezTo>
                  <a:pt x="503841" y="274511"/>
                  <a:pt x="497995" y="281262"/>
                  <a:pt x="486639" y="288236"/>
                </a:cubicBezTo>
                <a:lnTo>
                  <a:pt x="476372" y="293453"/>
                </a:lnTo>
                <a:lnTo>
                  <a:pt x="485139" y="296237"/>
                </a:lnTo>
                <a:cubicBezTo>
                  <a:pt x="497693" y="301086"/>
                  <a:pt x="505012" y="306116"/>
                  <a:pt x="505046" y="311401"/>
                </a:cubicBezTo>
                <a:cubicBezTo>
                  <a:pt x="505957" y="318029"/>
                  <a:pt x="499230" y="323900"/>
                  <a:pt x="487012" y="329227"/>
                </a:cubicBezTo>
                <a:lnTo>
                  <a:pt x="482466" y="330787"/>
                </a:lnTo>
                <a:lnTo>
                  <a:pt x="484815" y="331864"/>
                </a:lnTo>
                <a:cubicBezTo>
                  <a:pt x="496685" y="338206"/>
                  <a:pt x="503335" y="344092"/>
                  <a:pt x="502726" y="349342"/>
                </a:cubicBezTo>
                <a:cubicBezTo>
                  <a:pt x="502822" y="356031"/>
                  <a:pt x="495429" y="361038"/>
                  <a:pt x="482653" y="364836"/>
                </a:cubicBezTo>
                <a:lnTo>
                  <a:pt x="471387" y="367218"/>
                </a:lnTo>
                <a:lnTo>
                  <a:pt x="479133" y="372176"/>
                </a:lnTo>
                <a:cubicBezTo>
                  <a:pt x="490005" y="380109"/>
                  <a:pt x="495773" y="386863"/>
                  <a:pt x="494439" y="391976"/>
                </a:cubicBezTo>
                <a:cubicBezTo>
                  <a:pt x="493602" y="398615"/>
                  <a:pt x="485584" y="402545"/>
                  <a:pt x="472404" y="404527"/>
                </a:cubicBezTo>
                <a:lnTo>
                  <a:pt x="467610" y="404857"/>
                </a:lnTo>
                <a:lnTo>
                  <a:pt x="469600" y="406505"/>
                </a:lnTo>
                <a:lnTo>
                  <a:pt x="476618" y="414539"/>
                </a:lnTo>
                <a:lnTo>
                  <a:pt x="455519" y="421905"/>
                </a:lnTo>
                <a:cubicBezTo>
                  <a:pt x="427010" y="428784"/>
                  <a:pt x="397387" y="432907"/>
                  <a:pt x="366936" y="433971"/>
                </a:cubicBezTo>
                <a:lnTo>
                  <a:pt x="346778" y="432647"/>
                </a:lnTo>
                <a:lnTo>
                  <a:pt x="345534" y="421423"/>
                </a:lnTo>
                <a:cubicBezTo>
                  <a:pt x="316753" y="268919"/>
                  <a:pt x="209939" y="145148"/>
                  <a:pt x="69366" y="91393"/>
                </a:cubicBezTo>
                <a:lnTo>
                  <a:pt x="0" y="72488"/>
                </a:lnTo>
                <a:lnTo>
                  <a:pt x="2061" y="66078"/>
                </a:lnTo>
                <a:cubicBezTo>
                  <a:pt x="6725" y="61280"/>
                  <a:pt x="15493" y="62967"/>
                  <a:pt x="27211" y="69315"/>
                </a:cubicBezTo>
                <a:lnTo>
                  <a:pt x="36862" y="75597"/>
                </a:lnTo>
                <a:lnTo>
                  <a:pt x="34890" y="66614"/>
                </a:lnTo>
                <a:cubicBezTo>
                  <a:pt x="32812" y="53317"/>
                  <a:pt x="33509" y="44464"/>
                  <a:pt x="38069" y="41791"/>
                </a:cubicBezTo>
                <a:cubicBezTo>
                  <a:pt x="43354" y="37688"/>
                  <a:pt x="51803" y="40579"/>
                  <a:pt x="62523" y="48496"/>
                </a:cubicBezTo>
                <a:lnTo>
                  <a:pt x="66148" y="51655"/>
                </a:lnTo>
                <a:lnTo>
                  <a:pt x="65906" y="49081"/>
                </a:lnTo>
                <a:cubicBezTo>
                  <a:pt x="65464" y="35630"/>
                  <a:pt x="67235" y="26927"/>
                  <a:pt x="72086" y="24830"/>
                </a:cubicBezTo>
                <a:cubicBezTo>
                  <a:pt x="77832" y="21403"/>
                  <a:pt x="85865" y="25302"/>
                  <a:pt x="95542" y="34467"/>
                </a:cubicBezTo>
                <a:lnTo>
                  <a:pt x="103237" y="43033"/>
                </a:lnTo>
                <a:lnTo>
                  <a:pt x="103658" y="33845"/>
                </a:lnTo>
                <a:cubicBezTo>
                  <a:pt x="105091" y="20464"/>
                  <a:pt x="108057" y="12092"/>
                  <a:pt x="113153" y="10690"/>
                </a:cubicBezTo>
                <a:cubicBezTo>
                  <a:pt x="119320" y="8096"/>
                  <a:pt x="126732" y="13075"/>
                  <a:pt x="135039" y="23497"/>
                </a:cubicBezTo>
                <a:lnTo>
                  <a:pt x="138127" y="28086"/>
                </a:lnTo>
                <a:lnTo>
                  <a:pt x="139478" y="19786"/>
                </a:lnTo>
                <a:cubicBezTo>
                  <a:pt x="142333" y="9764"/>
                  <a:pt x="145897" y="3775"/>
                  <a:pt x="150401" y="3112"/>
                </a:cubicBezTo>
                <a:cubicBezTo>
                  <a:pt x="156838" y="1287"/>
                  <a:pt x="163588" y="7133"/>
                  <a:pt x="170563" y="18490"/>
                </a:cubicBezTo>
                <a:lnTo>
                  <a:pt x="176130" y="29445"/>
                </a:lnTo>
                <a:lnTo>
                  <a:pt x="180592" y="15074"/>
                </a:lnTo>
                <a:cubicBezTo>
                  <a:pt x="184812" y="5546"/>
                  <a:pt x="189176" y="113"/>
                  <a:pt x="193728" y="82"/>
                </a:cubicBezTo>
                <a:close/>
              </a:path>
            </a:pathLst>
          </a:custGeom>
          <a:solidFill>
            <a:srgbClr val="eff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aphicFrame>
        <p:nvGraphicFramePr>
          <p:cNvPr id="42" name=""/>
          <p:cNvGraphicFramePr>
            <a:graphicFrameLocks noGrp="1"/>
          </p:cNvGraphicFramePr>
          <p:nvPr/>
        </p:nvGraphicFramePr>
        <p:xfrm>
          <a:off x="144165" y="1173480"/>
          <a:ext cx="8856960" cy="5449249"/>
        </p:xfrm>
        <a:graphic>
          <a:graphicData uri="http://schemas.openxmlformats.org/drawingml/2006/table">
            <a:tbl>
              <a:tblPr firstRow="1" bandRow="1">
                <a:tableStyleId>{0583E2B2-CE58-4528-B6E7-A9ED766AF9EF}</a:tableStyleId>
              </a:tblPr>
              <a:tblGrid>
                <a:gridCol w="812758"/>
                <a:gridCol w="3757188"/>
                <a:gridCol w="3602355"/>
                <a:gridCol w="684657"/>
              </a:tblGrid>
              <a:tr h="25875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buClr>
                          <a:schemeClr val="accent2">
                            <a:shade val="40000"/>
                          </a:schemeClr>
                        </a:buClr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accent2">
                              <a:shade val="40000"/>
                            </a:schemeClr>
                          </a:solidFill>
                        </a:rPr>
                        <a:t>주차</a:t>
                      </a:r>
                      <a:endParaRPr lang="ko-KR" altLang="en-US" sz="1500" b="1">
                        <a:solidFill>
                          <a:schemeClr val="accent2">
                            <a:shade val="40000"/>
                          </a:schemeClr>
                        </a:solidFill>
                      </a:endParaRPr>
                    </a:p>
                  </a:txBody>
                  <a:tcPr marL="91440" marR="91440" anchor="ctr">
                    <a:lnR w="12700" cap="flat" cmpd="sng" algn="ctr">
                      <a:solidFill>
                        <a:srgbClr val="d26868"/>
                      </a:solidFill>
                      <a:prstDash val="solid"/>
                      <a:round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buClr>
                          <a:schemeClr val="accent2">
                            <a:shade val="40000"/>
                          </a:schemeClr>
                        </a:buClr>
                        <a:defRPr lang="ko-KR" altLang="en-US"/>
                      </a:pPr>
                      <a:r>
                        <a:rPr lang="ko-KR" altLang="en-US" sz="1500"/>
                        <a:t>1차 발표 세부계획</a:t>
                      </a:r>
                      <a:endParaRPr lang="ko-KR" altLang="en-US" sz="1500"/>
                    </a:p>
                  </a:txBody>
                  <a:tcPr marL="91440" marR="91440" anchor="ctr">
                    <a:lnL w="12700" cap="flat" cmpd="sng" algn="ctr">
                      <a:solidFill>
                        <a:srgbClr val="d26868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d26868"/>
                      </a:solidFill>
                      <a:prstDash val="solid"/>
                      <a:round/>
                    </a:lnR>
                    <a:solidFill>
                      <a:srgbClr val="e9baba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buClr>
                          <a:schemeClr val="accent2">
                            <a:shade val="40000"/>
                          </a:schemeClr>
                        </a:buClr>
                        <a:defRPr lang="ko-KR" altLang="en-US"/>
                      </a:pPr>
                      <a:r>
                        <a:rPr lang="ko-KR" altLang="en-US" sz="1500"/>
                        <a:t>현재까지 진행결과</a:t>
                      </a:r>
                      <a:endParaRPr lang="ko-KR" altLang="en-US" sz="1500"/>
                    </a:p>
                  </a:txBody>
                  <a:tcPr marL="91440" marR="91440" anchor="ctr">
                    <a:lnL w="12700" cap="flat" cmpd="sng" algn="ctr">
                      <a:solidFill>
                        <a:srgbClr val="d26868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d26868"/>
                      </a:solidFill>
                      <a:prstDash val="solid"/>
                      <a:round/>
                    </a:lnR>
                    <a:solidFill>
                      <a:srgbClr val="e9baba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buClr>
                          <a:schemeClr val="accent2">
                            <a:shade val="40000"/>
                          </a:schemeClr>
                        </a:buClr>
                        <a:defRPr lang="ko-KR" altLang="en-US"/>
                      </a:pPr>
                      <a:r>
                        <a:rPr lang="ko-KR" altLang="en-US" sz="1500"/>
                        <a:t>%</a:t>
                      </a:r>
                      <a:endParaRPr lang="ko-KR" altLang="en-US" sz="1500"/>
                    </a:p>
                  </a:txBody>
                  <a:tcPr marL="91440" marR="91440" anchor="ctr">
                    <a:lnL w="12700" cap="flat" cmpd="sng" algn="ctr">
                      <a:solidFill>
                        <a:srgbClr val="d26868"/>
                      </a:solidFill>
                      <a:prstDash val="solid"/>
                      <a:round/>
                    </a:lnL>
                    <a:solidFill>
                      <a:srgbClr val="e9baba"/>
                    </a:solidFill>
                  </a:tcPr>
                </a:tc>
              </a:tr>
              <a:tr h="38222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buClr>
                          <a:schemeClr val="accent2">
                            <a:shade val="40000"/>
                          </a:schemeClr>
                        </a:buClr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accent2">
                              <a:shade val="40000"/>
                            </a:schemeClr>
                          </a:solidFill>
                        </a:rPr>
                        <a:t>1주차</a:t>
                      </a:r>
                      <a:endParaRPr lang="ko-KR" altLang="en-US" sz="1500" b="1">
                        <a:solidFill>
                          <a:schemeClr val="accent2">
                            <a:shade val="40000"/>
                          </a:schemeClr>
                        </a:solidFill>
                      </a:endParaRPr>
                    </a:p>
                  </a:txBody>
                  <a:tcPr marL="91440" marR="91440" anchor="ctr">
                    <a:lnR w="12700" cap="flat" cmpd="sng" algn="ctr">
                      <a:solidFill>
                        <a:srgbClr val="d26868"/>
                      </a:solidFill>
                      <a:prstDash val="solid"/>
                      <a:round/>
                    </a:lnR>
                    <a:solidFill>
                      <a:srgbClr val="e9baba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400" b="1">
                          <a:solidFill>
                            <a:schemeClr val="tx1"/>
                          </a:solidFill>
                        </a:rPr>
                        <a:t>캐릭터</a:t>
                      </a:r>
                      <a:r>
                        <a:rPr lang="ko-KR" altLang="en-US" sz="1400" b="1">
                          <a:solidFill>
                            <a:schemeClr val="tx1"/>
                          </a:solidFill>
                          <a:cs typeface="함초롬돋움"/>
                        </a:rPr>
                        <a:t> </a:t>
                      </a:r>
                      <a:r>
                        <a:rPr lang="ko-KR" altLang="en-US" sz="1400" b="1">
                          <a:solidFill>
                            <a:schemeClr val="tx1"/>
                          </a:solidFill>
                        </a:rPr>
                        <a:t>및</a:t>
                      </a:r>
                      <a:r>
                        <a:rPr lang="ko-KR" altLang="en-US" sz="1400" b="1">
                          <a:solidFill>
                            <a:schemeClr val="tx1"/>
                          </a:solidFill>
                          <a:cs typeface="함초롬돋움"/>
                        </a:rPr>
                        <a:t> </a:t>
                      </a:r>
                      <a:r>
                        <a:rPr lang="ko-KR" altLang="en-US" sz="1400" b="1">
                          <a:solidFill>
                            <a:schemeClr val="tx1"/>
                          </a:solidFill>
                        </a:rPr>
                        <a:t>맵</a:t>
                      </a:r>
                      <a:r>
                        <a:rPr lang="ko-KR" altLang="en-US" sz="1400" b="1">
                          <a:solidFill>
                            <a:schemeClr val="tx1"/>
                          </a:solidFill>
                          <a:cs typeface="함초롬돋움"/>
                        </a:rPr>
                        <a:t> </a:t>
                      </a:r>
                      <a:r>
                        <a:rPr lang="ko-KR" altLang="en-US" sz="1400" b="1">
                          <a:solidFill>
                            <a:schemeClr val="tx1"/>
                          </a:solidFill>
                        </a:rPr>
                        <a:t>리소스</a:t>
                      </a:r>
                      <a:r>
                        <a:rPr lang="ko-KR" altLang="en-US" sz="1400" b="1">
                          <a:solidFill>
                            <a:schemeClr val="tx1"/>
                          </a:solidFill>
                          <a:cs typeface="함초롬돋움"/>
                        </a:rPr>
                        <a:t> </a:t>
                      </a:r>
                      <a:r>
                        <a:rPr lang="ko-KR" altLang="en-US" sz="1400" b="1">
                          <a:solidFill>
                            <a:schemeClr val="tx1"/>
                          </a:solidFill>
                        </a:rPr>
                        <a:t>수집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26868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d26868"/>
                      </a:solidFill>
                      <a:prstDash val="solid"/>
                      <a:round/>
                    </a:lnR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player</a:t>
                      </a:r>
                      <a:r>
                        <a:rPr lang="ko-KR" altLang="en-US" sz="1400" b="1">
                          <a:solidFill>
                            <a:schemeClr val="tx1"/>
                          </a:solidFill>
                        </a:rPr>
                        <a:t>캐릭터 및 눈사태 코인 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400" b="1">
                          <a:solidFill>
                            <a:schemeClr val="tx1"/>
                          </a:solidFill>
                        </a:rPr>
                        <a:t>등의 리소스 수집 완료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26868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d26868"/>
                      </a:solidFill>
                      <a:prstDash val="solid"/>
                      <a:round/>
                    </a:lnR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400" b="1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26868"/>
                      </a:solidFill>
                      <a:prstDash val="solid"/>
                      <a:round/>
                    </a:lnL>
                    <a:noFill/>
                  </a:tcPr>
                </a:tc>
              </a:tr>
              <a:tr h="33408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buClr>
                          <a:schemeClr val="accent2">
                            <a:shade val="40000"/>
                          </a:schemeClr>
                        </a:buClr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accent2">
                              <a:shade val="40000"/>
                            </a:schemeClr>
                          </a:solidFill>
                        </a:rPr>
                        <a:t>2주차</a:t>
                      </a:r>
                      <a:endParaRPr lang="ko-KR" altLang="en-US" sz="1500" b="1">
                        <a:solidFill>
                          <a:schemeClr val="accent2">
                            <a:shade val="40000"/>
                          </a:schemeClr>
                        </a:solidFill>
                      </a:endParaRPr>
                    </a:p>
                  </a:txBody>
                  <a:tcPr marL="91440" marR="91440" anchor="ctr">
                    <a:lnR w="12700" cap="flat" cmpd="sng" algn="ctr">
                      <a:solidFill>
                        <a:srgbClr val="d26868"/>
                      </a:solidFill>
                      <a:prstDash val="solid"/>
                      <a:round/>
                    </a:lnR>
                    <a:solidFill>
                      <a:srgbClr val="e9baba"/>
                    </a:solidFill>
                  </a:tcPr>
                </a:tc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400" b="1"/>
                        <a:t>맵의</a:t>
                      </a:r>
                      <a:r>
                        <a:rPr lang="ko-KR" altLang="en-US" sz="1400" b="1">
                          <a:cs typeface="함초롬돋움"/>
                        </a:rPr>
                        <a:t> </a:t>
                      </a:r>
                      <a:r>
                        <a:rPr lang="en-US" altLang="ko-KR" sz="1400" b="1">
                          <a:cs typeface="함초롬돋움"/>
                        </a:rPr>
                        <a:t>y</a:t>
                      </a:r>
                      <a:r>
                        <a:rPr lang="ko-KR" altLang="en-US" sz="1400" b="1"/>
                        <a:t>좌표</a:t>
                      </a:r>
                      <a:r>
                        <a:rPr lang="ko-KR" altLang="en-US" sz="1400" b="1">
                          <a:cs typeface="함초롬돋움"/>
                        </a:rPr>
                        <a:t> </a:t>
                      </a:r>
                      <a:r>
                        <a:rPr lang="ko-KR" altLang="en-US" sz="1400" b="1"/>
                        <a:t>및</a:t>
                      </a:r>
                      <a:r>
                        <a:rPr lang="ko-KR" altLang="en-US" sz="1400" b="1">
                          <a:cs typeface="함초롬돋움"/>
                        </a:rPr>
                        <a:t> </a:t>
                      </a:r>
                      <a:r>
                        <a:rPr lang="ko-KR" altLang="en-US" sz="1400" b="1"/>
                        <a:t>곡선</a:t>
                      </a:r>
                      <a:r>
                        <a:rPr lang="ko-KR" altLang="en-US" sz="1400" b="1">
                          <a:cs typeface="함초롬돋움"/>
                        </a:rPr>
                        <a:t> </a:t>
                      </a:r>
                      <a:r>
                        <a:rPr lang="ko-KR" altLang="en-US" sz="1400" b="1"/>
                        <a:t>처리</a:t>
                      </a:r>
                      <a:endParaRPr lang="ko-KR" altLang="en-US" sz="1400" b="1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400" b="1"/>
                        <a:t>맵이</a:t>
                      </a:r>
                      <a:r>
                        <a:rPr lang="ko-KR" altLang="en-US" sz="1400" b="1">
                          <a:cs typeface="함초롬돋움"/>
                        </a:rPr>
                        <a:t> </a:t>
                      </a:r>
                      <a:r>
                        <a:rPr lang="ko-KR" altLang="en-US" sz="1400" b="1"/>
                        <a:t>이어지도록</a:t>
                      </a:r>
                      <a:r>
                        <a:rPr lang="ko-KR" altLang="en-US" sz="1400" b="1">
                          <a:cs typeface="함초롬돋움"/>
                        </a:rPr>
                        <a:t> </a:t>
                      </a:r>
                      <a:r>
                        <a:rPr lang="ko-KR" altLang="en-US" sz="1400" b="1"/>
                        <a:t>처리</a:t>
                      </a:r>
                      <a:endParaRPr lang="ko-KR" altLang="en-US" sz="1400" b="1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400" b="1"/>
                        <a:t>맵위</a:t>
                      </a:r>
                      <a:r>
                        <a:rPr lang="ko-KR" altLang="en-US" sz="1400" b="1">
                          <a:cs typeface="함초롬돋움"/>
                        </a:rPr>
                        <a:t> </a:t>
                      </a:r>
                      <a:r>
                        <a:rPr lang="ko-KR" altLang="en-US" sz="1400" b="1"/>
                        <a:t>뒤</a:t>
                      </a:r>
                      <a:r>
                        <a:rPr lang="ko-KR" altLang="en-US" sz="1400" b="1">
                          <a:cs typeface="함초롬돋움"/>
                        </a:rPr>
                        <a:t> </a:t>
                      </a:r>
                      <a:r>
                        <a:rPr lang="ko-KR" altLang="en-US" sz="1400" b="1"/>
                        <a:t>배경</a:t>
                      </a:r>
                      <a:r>
                        <a:rPr lang="ko-KR" altLang="en-US" sz="1400" b="1">
                          <a:cs typeface="함초롬돋움"/>
                        </a:rPr>
                        <a:t> </a:t>
                      </a:r>
                      <a:r>
                        <a:rPr lang="ko-KR" altLang="en-US" sz="1400" b="1"/>
                        <a:t>처리</a:t>
                      </a:r>
                      <a:endParaRPr lang="ko-KR" altLang="en-US" sz="1400" b="1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400" b="1"/>
                        <a:t>맵위에서의</a:t>
                      </a:r>
                      <a:r>
                        <a:rPr lang="ko-KR" altLang="en-US" sz="1400" b="1">
                          <a:cs typeface="함초롬돋움"/>
                        </a:rPr>
                        <a:t> </a:t>
                      </a:r>
                      <a:r>
                        <a:rPr lang="ko-KR" altLang="en-US" sz="1400" b="1"/>
                        <a:t>오브젝트</a:t>
                      </a:r>
                      <a:r>
                        <a:rPr lang="ko-KR" altLang="en-US" sz="1400" b="1">
                          <a:cs typeface="함초롬돋움"/>
                        </a:rPr>
                        <a:t> </a:t>
                      </a:r>
                      <a:r>
                        <a:rPr lang="ko-KR" altLang="en-US" sz="1400" b="1"/>
                        <a:t>및</a:t>
                      </a:r>
                      <a:r>
                        <a:rPr lang="ko-KR" altLang="en-US" sz="1400" b="1">
                          <a:cs typeface="함초롬돋움"/>
                        </a:rPr>
                        <a:t> </a:t>
                      </a:r>
                      <a:r>
                        <a:rPr lang="ko-KR" altLang="en-US" sz="1400" b="1"/>
                        <a:t>코인</a:t>
                      </a:r>
                      <a:r>
                        <a:rPr lang="ko-KR" altLang="en-US" sz="1400" b="1">
                          <a:cs typeface="함초롬돋움"/>
                        </a:rPr>
                        <a:t> </a:t>
                      </a:r>
                      <a:r>
                        <a:rPr lang="ko-KR" altLang="en-US" sz="1400" b="1"/>
                        <a:t>처리</a:t>
                      </a:r>
                      <a:endParaRPr lang="ko-KR" altLang="en-US" sz="1400" b="1"/>
                    </a:p>
                  </a:txBody>
                  <a:tcPr marL="91440" marR="91440" anchor="ctr">
                    <a:lnL w="12700" cap="flat" cmpd="sng" algn="ctr">
                      <a:solidFill>
                        <a:srgbClr val="d26868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d26868"/>
                      </a:solidFill>
                      <a:prstDash val="solid"/>
                      <a:round/>
                    </a:lnR>
                  </a:tcPr>
                </a:tc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400" b="1"/>
                        <a:t>맵의 곡선 처리완료</a:t>
                      </a:r>
                      <a:endParaRPr lang="ko-KR" altLang="en-US" sz="1400" b="1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400" b="1"/>
                        <a:t>맵이 계속 이어지도록 구현 완료</a:t>
                      </a:r>
                      <a:endParaRPr lang="ko-KR" altLang="en-US" sz="1400" b="1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400" b="1"/>
                        <a:t>맵의 뒤 배경처리 완료</a:t>
                      </a:r>
                      <a:endParaRPr lang="ko-KR" altLang="en-US" sz="1400" b="1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400" b="1"/>
                        <a:t>맵위 오브젝트 및 코인 미구현</a:t>
                      </a:r>
                      <a:endParaRPr lang="ko-KR" altLang="en-US" sz="1400" b="1"/>
                    </a:p>
                  </a:txBody>
                  <a:tcPr marL="91440" marR="91440" anchor="ctr">
                    <a:lnL w="12700" cap="flat" cmpd="sng" algn="ctr">
                      <a:solidFill>
                        <a:srgbClr val="d26868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d26868"/>
                      </a:solidFill>
                      <a:prstDash val="solid"/>
                      <a:round/>
                    </a:lnR>
                  </a:tcPr>
                </a:tc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400" b="1"/>
                        <a:t>80</a:t>
                      </a:r>
                      <a:endParaRPr lang="ko-KR" altLang="en-US" sz="1400" b="1"/>
                    </a:p>
                  </a:txBody>
                  <a:tcPr marL="91440" marR="91440" anchor="ctr">
                    <a:lnL w="12700" cap="flat" cmpd="sng" algn="ctr">
                      <a:solidFill>
                        <a:srgbClr val="d26868"/>
                      </a:solidFill>
                      <a:prstDash val="solid"/>
                      <a:round/>
                    </a:lnL>
                  </a:tcPr>
                </a:tc>
              </a:tr>
              <a:tr h="36316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buClr>
                          <a:schemeClr val="accent2">
                            <a:shade val="40000"/>
                          </a:schemeClr>
                        </a:buClr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accent2">
                              <a:shade val="40000"/>
                            </a:schemeClr>
                          </a:solidFill>
                        </a:rPr>
                        <a:t>3주차</a:t>
                      </a:r>
                      <a:endParaRPr lang="ko-KR" altLang="en-US" sz="1500" b="1">
                        <a:solidFill>
                          <a:schemeClr val="accent2">
                            <a:shade val="40000"/>
                          </a:schemeClr>
                        </a:solidFill>
                      </a:endParaRPr>
                    </a:p>
                  </a:txBody>
                  <a:tcPr marL="91440" marR="91440" anchor="ctr">
                    <a:lnR w="12700" cap="flat" cmpd="sng" algn="ctr">
                      <a:solidFill>
                        <a:srgbClr val="d26868"/>
                      </a:solidFill>
                      <a:prstDash val="solid"/>
                      <a:round/>
                    </a:lnR>
                    <a:solidFill>
                      <a:srgbClr val="e9baba"/>
                    </a:solidFill>
                  </a:tcPr>
                </a:tc>
                <a:tc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rgbClr val="d26868"/>
                      </a:solidFill>
                      <a:prstDash val="solid"/>
                      <a:round/>
                    </a:lnL>
                  </a:tcPr>
                </a:tc>
                <a:tc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rgbClr val="d26868"/>
                      </a:solidFill>
                      <a:prstDash val="solid"/>
                      <a:round/>
                    </a:lnL>
                  </a:tcPr>
                </a:tc>
                <a:tc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</a:tr>
              <a:tr h="101226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buClr>
                          <a:schemeClr val="accent2">
                            <a:shade val="40000"/>
                          </a:schemeClr>
                        </a:buClr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accent2">
                              <a:shade val="40000"/>
                            </a:schemeClr>
                          </a:solidFill>
                        </a:rPr>
                        <a:t>4주차</a:t>
                      </a:r>
                      <a:endParaRPr lang="ko-KR" altLang="en-US" sz="1500" b="1">
                        <a:solidFill>
                          <a:schemeClr val="accent2">
                            <a:shade val="40000"/>
                          </a:schemeClr>
                        </a:solidFill>
                      </a:endParaRPr>
                    </a:p>
                  </a:txBody>
                  <a:tcPr marL="91440" marR="91440" anchor="ctr">
                    <a:lnR w="12700" cap="flat" cmpd="sng" algn="ctr">
                      <a:solidFill>
                        <a:srgbClr val="d26868"/>
                      </a:solidFill>
                      <a:prstDash val="solid"/>
                      <a:round/>
                    </a:lnR>
                    <a:solidFill>
                      <a:srgbClr val="e9baba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400" b="1"/>
                        <a:t>캐릭터의</a:t>
                      </a:r>
                      <a:r>
                        <a:rPr lang="ko-KR" altLang="en-US" sz="1400" b="1">
                          <a:cs typeface="함초롬돋움"/>
                        </a:rPr>
                        <a:t> </a:t>
                      </a:r>
                      <a:r>
                        <a:rPr lang="ko-KR" altLang="en-US" sz="1400" b="1"/>
                        <a:t>이동구현</a:t>
                      </a:r>
                      <a:endParaRPr lang="ko-KR" altLang="en-US" sz="1400" b="1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400" b="1"/>
                        <a:t>캐릭터가</a:t>
                      </a:r>
                      <a:r>
                        <a:rPr lang="ko-KR" altLang="en-US" sz="1400" b="1">
                          <a:cs typeface="함초롬돋움"/>
                        </a:rPr>
                        <a:t> </a:t>
                      </a:r>
                      <a:r>
                        <a:rPr lang="ko-KR" altLang="en-US" sz="1400" b="1"/>
                        <a:t>부드럽게</a:t>
                      </a:r>
                      <a:r>
                        <a:rPr lang="ko-KR" altLang="en-US" sz="1400" b="1">
                          <a:cs typeface="함초롬돋움"/>
                        </a:rPr>
                        <a:t> </a:t>
                      </a:r>
                      <a:r>
                        <a:rPr lang="ko-KR" altLang="en-US" sz="1400" b="1"/>
                        <a:t>맵위에서</a:t>
                      </a:r>
                      <a:r>
                        <a:rPr lang="ko-KR" altLang="en-US" sz="1400" b="1">
                          <a:cs typeface="함초롬돋움"/>
                        </a:rPr>
                        <a:t> </a:t>
                      </a:r>
                      <a:endParaRPr lang="ko-KR" altLang="en-US" sz="1400" b="1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400" b="1"/>
                        <a:t>움직이게</a:t>
                      </a:r>
                      <a:r>
                        <a:rPr lang="ko-KR" altLang="en-US" sz="1400" b="1">
                          <a:cs typeface="함초롬돋움"/>
                        </a:rPr>
                        <a:t> </a:t>
                      </a:r>
                      <a:r>
                        <a:rPr lang="ko-KR" altLang="en-US" sz="1400" b="1"/>
                        <a:t>처리 상점구현</a:t>
                      </a:r>
                      <a:endParaRPr lang="ko-KR" altLang="en-US" sz="1400" b="1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400" b="1"/>
                        <a:t>게임</a:t>
                      </a:r>
                      <a:r>
                        <a:rPr lang="ko-KR" altLang="en-US" sz="1400" b="1">
                          <a:cs typeface="함초롬돋움"/>
                        </a:rPr>
                        <a:t> </a:t>
                      </a:r>
                      <a:r>
                        <a:rPr lang="ko-KR" altLang="en-US" sz="1400" b="1"/>
                        <a:t>인터페이스</a:t>
                      </a:r>
                      <a:r>
                        <a:rPr lang="ko-KR" altLang="en-US" sz="1400" b="1">
                          <a:cs typeface="함초롬돋움"/>
                        </a:rPr>
                        <a:t> </a:t>
                      </a:r>
                      <a:r>
                        <a:rPr lang="ko-KR" altLang="en-US" sz="1400" b="1"/>
                        <a:t>구현</a:t>
                      </a:r>
                      <a:endParaRPr lang="ko-KR" altLang="en-US" sz="1400" b="1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400" b="1"/>
                        <a:t>맵위에서의</a:t>
                      </a:r>
                      <a:r>
                        <a:rPr lang="ko-KR" altLang="en-US" sz="1400" b="1">
                          <a:cs typeface="함초롬돋움"/>
                        </a:rPr>
                        <a:t> </a:t>
                      </a:r>
                      <a:r>
                        <a:rPr lang="ko-KR" altLang="en-US" sz="1400" b="1"/>
                        <a:t>오브젝트들</a:t>
                      </a:r>
                      <a:r>
                        <a:rPr lang="ko-KR" altLang="en-US" sz="1400" b="1">
                          <a:cs typeface="함초롬돋움"/>
                        </a:rPr>
                        <a:t> </a:t>
                      </a:r>
                      <a:r>
                        <a:rPr lang="ko-KR" altLang="en-US" sz="1400" b="1"/>
                        <a:t>상호작용이</a:t>
                      </a:r>
                      <a:endParaRPr lang="ko-KR" altLang="en-US" sz="1400" b="1">
                        <a:cs typeface="함초롬돋움"/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400" b="1"/>
                        <a:t>잘되는지</a:t>
                      </a:r>
                      <a:r>
                        <a:rPr lang="ko-KR" altLang="en-US" sz="1400" b="1">
                          <a:cs typeface="함초롬돋움"/>
                        </a:rPr>
                        <a:t> </a:t>
                      </a:r>
                      <a:r>
                        <a:rPr lang="ko-KR" altLang="en-US" sz="1400" b="1"/>
                        <a:t>확인</a:t>
                      </a:r>
                      <a:r>
                        <a:rPr lang="ko-KR" altLang="en-US" sz="1400" b="1">
                          <a:cs typeface="함초롬돋움"/>
                        </a:rPr>
                        <a:t> </a:t>
                      </a:r>
                      <a:r>
                        <a:rPr lang="ko-KR" altLang="en-US" sz="1400" b="1"/>
                        <a:t>및</a:t>
                      </a:r>
                      <a:r>
                        <a:rPr lang="ko-KR" altLang="en-US" sz="1400" b="1">
                          <a:cs typeface="함초롬돋움"/>
                        </a:rPr>
                        <a:t> </a:t>
                      </a:r>
                      <a:r>
                        <a:rPr lang="ko-KR" altLang="en-US" sz="1400" b="1"/>
                        <a:t>보완</a:t>
                      </a:r>
                      <a:endParaRPr lang="ko-KR" altLang="en-US" sz="1400" b="1"/>
                    </a:p>
                  </a:txBody>
                  <a:tcPr marL="91440" marR="91440" anchor="ctr">
                    <a:lnL w="12700" cap="flat" cmpd="sng" algn="ctr">
                      <a:solidFill>
                        <a:srgbClr val="d26868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d26868"/>
                      </a:solidFill>
                      <a:prstDash val="solid"/>
                      <a:round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400" b="1"/>
                        <a:t>캐릭터 이동 구현 완료</a:t>
                      </a:r>
                      <a:endParaRPr lang="ko-KR" altLang="en-US" sz="1400" b="1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400" b="1"/>
                        <a:t>캐릭터가 맵위에서 부드럽게 움직임</a:t>
                      </a:r>
                      <a:endParaRPr lang="ko-KR" altLang="en-US" sz="1400" b="1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400" b="1"/>
                        <a:t>상점 미구현</a:t>
                      </a:r>
                      <a:endParaRPr lang="ko-KR" altLang="en-US" sz="1400" b="1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400" b="1"/>
                        <a:t>게임 인터페이스 미구현</a:t>
                      </a:r>
                      <a:endParaRPr lang="ko-KR" altLang="en-US" sz="1400" b="1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400" b="1"/>
                        <a:t>맵위 객체 충돌처리 완료</a:t>
                      </a:r>
                      <a:endParaRPr lang="ko-KR" altLang="en-US" sz="1400" b="1"/>
                    </a:p>
                  </a:txBody>
                  <a:tcPr marL="91440" marR="91440" anchor="ctr">
                    <a:lnL w="12700" cap="flat" cmpd="sng" algn="ctr">
                      <a:solidFill>
                        <a:srgbClr val="d26868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d26868"/>
                      </a:solidFill>
                      <a:prstDash val="solid"/>
                      <a:round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400" b="1"/>
                        <a:t>70</a:t>
                      </a:r>
                      <a:endParaRPr lang="ko-KR" altLang="en-US" sz="1400" b="1"/>
                    </a:p>
                  </a:txBody>
                  <a:tcPr marL="91440" marR="91440" anchor="ctr">
                    <a:lnL w="12700" cap="flat" cmpd="sng" algn="ctr">
                      <a:solidFill>
                        <a:srgbClr val="d26868"/>
                      </a:solidFill>
                      <a:prstDash val="solid"/>
                      <a:round/>
                    </a:lnL>
                  </a:tcPr>
                </a:tc>
              </a:tr>
              <a:tr h="50130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buClr>
                          <a:schemeClr val="accent2">
                            <a:shade val="40000"/>
                          </a:schemeClr>
                        </a:buClr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accent2">
                              <a:shade val="40000"/>
                            </a:schemeClr>
                          </a:solidFill>
                        </a:rPr>
                        <a:t>5주차</a:t>
                      </a:r>
                      <a:endParaRPr lang="ko-KR" altLang="en-US" sz="1500" b="1">
                        <a:solidFill>
                          <a:schemeClr val="accent2">
                            <a:shade val="40000"/>
                          </a:schemeClr>
                        </a:solidFill>
                      </a:endParaRPr>
                    </a:p>
                  </a:txBody>
                  <a:tcPr marL="91440" marR="91440" anchor="ctr">
                    <a:lnR w="12700" cap="flat" cmpd="sng" algn="ctr">
                      <a:solidFill>
                        <a:srgbClr val="d26868"/>
                      </a:solidFill>
                      <a:prstDash val="solid"/>
                      <a:round/>
                    </a:lnR>
                    <a:solidFill>
                      <a:srgbClr val="e9baba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400" b="1"/>
                        <a:t>캐릭터</a:t>
                      </a:r>
                      <a:r>
                        <a:rPr lang="ko-KR" altLang="en-US" sz="1400" b="1">
                          <a:cs typeface="함초롬돋움"/>
                        </a:rPr>
                        <a:t> </a:t>
                      </a:r>
                      <a:r>
                        <a:rPr lang="ko-KR" altLang="en-US" sz="1400" b="1"/>
                        <a:t>점프</a:t>
                      </a:r>
                      <a:r>
                        <a:rPr lang="ko-KR" altLang="en-US" sz="1400" b="1">
                          <a:cs typeface="함초롬돋움"/>
                        </a:rPr>
                        <a:t> </a:t>
                      </a:r>
                      <a:r>
                        <a:rPr lang="ko-KR" altLang="en-US" sz="1400" b="1"/>
                        <a:t>및</a:t>
                      </a:r>
                      <a:r>
                        <a:rPr lang="ko-KR" altLang="en-US" sz="1400" b="1">
                          <a:cs typeface="함초롬돋움"/>
                        </a:rPr>
                        <a:t> </a:t>
                      </a:r>
                      <a:r>
                        <a:rPr lang="ko-KR" altLang="en-US" sz="1400" b="1"/>
                        <a:t>회전</a:t>
                      </a:r>
                      <a:r>
                        <a:rPr lang="ko-KR" altLang="en-US" sz="1400" b="1">
                          <a:cs typeface="함초롬돋움"/>
                        </a:rPr>
                        <a:t> </a:t>
                      </a:r>
                      <a:r>
                        <a:rPr lang="ko-KR" altLang="en-US" sz="1400" b="1"/>
                        <a:t>구현</a:t>
                      </a:r>
                      <a:endParaRPr lang="ko-KR" altLang="en-US" sz="1400" b="1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400" b="1"/>
                        <a:t>캐릭터</a:t>
                      </a:r>
                      <a:r>
                        <a:rPr lang="ko-KR" altLang="en-US" sz="1400" b="1">
                          <a:cs typeface="함초롬돋움"/>
                        </a:rPr>
                        <a:t> </a:t>
                      </a:r>
                      <a:r>
                        <a:rPr lang="ko-KR" altLang="en-US" sz="1400" b="1"/>
                        <a:t>스킬</a:t>
                      </a:r>
                      <a:r>
                        <a:rPr lang="ko-KR" altLang="en-US" sz="1400" b="1">
                          <a:cs typeface="함초롬돋움"/>
                        </a:rPr>
                        <a:t> </a:t>
                      </a:r>
                      <a:r>
                        <a:rPr lang="ko-KR" altLang="en-US" sz="1400" b="1"/>
                        <a:t>성공시의</a:t>
                      </a:r>
                      <a:r>
                        <a:rPr lang="ko-KR" altLang="en-US" sz="1400" b="1">
                          <a:cs typeface="함초롬돋움"/>
                        </a:rPr>
                        <a:t> </a:t>
                      </a:r>
                      <a:r>
                        <a:rPr lang="ko-KR" altLang="en-US" sz="1400" b="1"/>
                        <a:t>효과</a:t>
                      </a:r>
                      <a:r>
                        <a:rPr lang="ko-KR" altLang="en-US" sz="1400" b="1">
                          <a:cs typeface="함초롬돋움"/>
                        </a:rPr>
                        <a:t> </a:t>
                      </a:r>
                      <a:r>
                        <a:rPr lang="ko-KR" altLang="en-US" sz="1400" b="1"/>
                        <a:t>및</a:t>
                      </a:r>
                      <a:r>
                        <a:rPr lang="ko-KR" altLang="en-US" sz="1400" b="1">
                          <a:cs typeface="함초롬돋움"/>
                        </a:rPr>
                        <a:t> </a:t>
                      </a:r>
                      <a:endParaRPr lang="ko-KR" altLang="en-US" sz="1400" b="1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400" b="1"/>
                        <a:t>스피드보상</a:t>
                      </a:r>
                      <a:r>
                        <a:rPr lang="ko-KR" altLang="en-US" sz="1400" b="1">
                          <a:cs typeface="함초롬돋움"/>
                        </a:rPr>
                        <a:t> </a:t>
                      </a:r>
                      <a:r>
                        <a:rPr lang="ko-KR" altLang="en-US" sz="1400" b="1"/>
                        <a:t>값</a:t>
                      </a:r>
                      <a:r>
                        <a:rPr lang="ko-KR" altLang="en-US" sz="1400" b="1">
                          <a:cs typeface="함초롬돋움"/>
                        </a:rPr>
                        <a:t> </a:t>
                      </a:r>
                      <a:r>
                        <a:rPr lang="ko-KR" altLang="en-US" sz="1400" b="1"/>
                        <a:t>구현</a:t>
                      </a:r>
                      <a:endParaRPr lang="ko-KR" altLang="en-US" sz="1400" b="1"/>
                    </a:p>
                  </a:txBody>
                  <a:tcPr marL="91440" marR="91440" anchor="ctr">
                    <a:lnL w="12700" cap="flat" cmpd="sng" algn="ctr">
                      <a:solidFill>
                        <a:srgbClr val="d26868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d26868"/>
                      </a:solidFill>
                      <a:prstDash val="solid"/>
                      <a:round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400" b="1"/>
                        <a:t>캐릭터 점프 구현 완료</a:t>
                      </a:r>
                      <a:endParaRPr lang="ko-KR" altLang="en-US" sz="1400" b="1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400" b="1"/>
                        <a:t>캐릭터 스킬에 따른 처리 미구현</a:t>
                      </a:r>
                      <a:endParaRPr lang="ko-KR" altLang="en-US" sz="1400" b="1"/>
                    </a:p>
                  </a:txBody>
                  <a:tcPr marL="91440" marR="91440" anchor="ctr">
                    <a:lnL w="12700" cap="flat" cmpd="sng" algn="ctr">
                      <a:solidFill>
                        <a:srgbClr val="d26868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d26868"/>
                      </a:solidFill>
                      <a:prstDash val="solid"/>
                      <a:round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400" b="1"/>
                        <a:t>50</a:t>
                      </a:r>
                      <a:endParaRPr lang="ko-KR" altLang="en-US" sz="1400" b="1"/>
                    </a:p>
                  </a:txBody>
                  <a:tcPr marL="91440" marR="91440" anchor="ctr">
                    <a:lnL w="12700" cap="flat" cmpd="sng" algn="ctr">
                      <a:solidFill>
                        <a:srgbClr val="d26868"/>
                      </a:solidFill>
                      <a:prstDash val="solid"/>
                      <a:round/>
                    </a:lnL>
                  </a:tcPr>
                </a:tc>
              </a:tr>
              <a:tr h="8512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buClr>
                          <a:schemeClr val="accent2">
                            <a:shade val="40000"/>
                          </a:schemeClr>
                        </a:buClr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accent2">
                              <a:shade val="40000"/>
                            </a:schemeClr>
                          </a:solidFill>
                        </a:rPr>
                        <a:t>6주차</a:t>
                      </a:r>
                      <a:endParaRPr lang="ko-KR" altLang="en-US" sz="1500" b="1">
                        <a:solidFill>
                          <a:schemeClr val="accent2">
                            <a:shade val="40000"/>
                          </a:schemeClr>
                        </a:solidFill>
                      </a:endParaRPr>
                    </a:p>
                  </a:txBody>
                  <a:tcPr marL="91440" marR="91440" anchor="ctr">
                    <a:lnR w="12700" cap="flat" cmpd="sng" algn="ctr">
                      <a:solidFill>
                        <a:srgbClr val="d26868"/>
                      </a:solidFill>
                      <a:prstDash val="solid"/>
                      <a:round/>
                    </a:lnR>
                    <a:solidFill>
                      <a:srgbClr val="e9baba"/>
                    </a:solidFill>
                  </a:tcPr>
                </a:tc>
                <a:tc grid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400" b="1"/>
                        <a:t>눈사태의</a:t>
                      </a:r>
                      <a:r>
                        <a:rPr lang="ko-KR" altLang="en-US" sz="1400" b="1">
                          <a:cs typeface="함초롬돋움"/>
                        </a:rPr>
                        <a:t> </a:t>
                      </a:r>
                      <a:r>
                        <a:rPr lang="ko-KR" altLang="en-US" sz="1400" b="1"/>
                        <a:t>리소스</a:t>
                      </a:r>
                      <a:r>
                        <a:rPr lang="ko-KR" altLang="en-US" sz="1400" b="1">
                          <a:cs typeface="함초롬돋움"/>
                        </a:rPr>
                        <a:t> </a:t>
                      </a:r>
                      <a:r>
                        <a:rPr lang="ko-KR" altLang="en-US" sz="1400" b="1"/>
                        <a:t>이미지</a:t>
                      </a:r>
                      <a:r>
                        <a:rPr lang="ko-KR" altLang="en-US" sz="1400" b="1">
                          <a:cs typeface="함초롬돋움"/>
                        </a:rPr>
                        <a:t> </a:t>
                      </a:r>
                      <a:r>
                        <a:rPr lang="ko-KR" altLang="en-US" sz="1400" b="1"/>
                        <a:t>확보</a:t>
                      </a:r>
                      <a:endParaRPr lang="ko-KR" altLang="en-US" sz="1400" b="1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400" b="1"/>
                        <a:t>눈사태의</a:t>
                      </a:r>
                      <a:r>
                        <a:rPr lang="ko-KR" altLang="en-US" sz="1400" b="1">
                          <a:cs typeface="함초롬돋움"/>
                        </a:rPr>
                        <a:t> </a:t>
                      </a:r>
                      <a:r>
                        <a:rPr lang="ko-KR" altLang="en-US" sz="1400" b="1"/>
                        <a:t>단계에</a:t>
                      </a:r>
                      <a:r>
                        <a:rPr lang="ko-KR" altLang="en-US" sz="1400" b="1">
                          <a:cs typeface="함초롬돋움"/>
                        </a:rPr>
                        <a:t> </a:t>
                      </a:r>
                      <a:r>
                        <a:rPr lang="ko-KR" altLang="en-US" sz="1400" b="1"/>
                        <a:t>따른</a:t>
                      </a:r>
                      <a:r>
                        <a:rPr lang="ko-KR" altLang="en-US" sz="1400" b="1">
                          <a:cs typeface="함초롬돋움"/>
                        </a:rPr>
                        <a:t> </a:t>
                      </a:r>
                      <a:r>
                        <a:rPr lang="ko-KR" altLang="en-US" sz="1400" b="1"/>
                        <a:t>속도</a:t>
                      </a:r>
                      <a:r>
                        <a:rPr lang="ko-KR" altLang="en-US" sz="1400" b="1">
                          <a:cs typeface="함초롬돋움"/>
                        </a:rPr>
                        <a:t> 차이 </a:t>
                      </a:r>
                      <a:r>
                        <a:rPr lang="ko-KR" altLang="en-US" sz="1400" b="1"/>
                        <a:t>값</a:t>
                      </a:r>
                      <a:r>
                        <a:rPr lang="ko-KR" altLang="en-US" sz="1400" b="1">
                          <a:cs typeface="함초롬돋움"/>
                        </a:rPr>
                        <a:t> </a:t>
                      </a:r>
                      <a:r>
                        <a:rPr lang="ko-KR" altLang="en-US" sz="1400" b="1"/>
                        <a:t>구현 / 맵위에서 부드럽게 따라오는지 확인 및 보완</a:t>
                      </a:r>
                      <a:endParaRPr lang="ko-KR" altLang="en-US" sz="1400" b="1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400" b="1"/>
                        <a:t>맵의 끝지점에 게임 승리조건인 산타 구현 / 승리시의 재시작 조건 구현</a:t>
                      </a:r>
                      <a:endParaRPr lang="ko-KR" altLang="en-US" sz="1400" b="1"/>
                    </a:p>
                  </a:txBody>
                  <a:tcPr marL="91440" marR="91440" anchor="ctr">
                    <a:lnL w="12700" cap="flat" cmpd="sng" algn="ctr">
                      <a:solidFill>
                        <a:srgbClr val="d26868"/>
                      </a:solidFill>
                      <a:prstDash val="solid"/>
                      <a:round/>
                    </a:ln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rgbClr val="d26868"/>
                      </a:solidFill>
                      <a:prstDash val="solid"/>
                      <a:round/>
                    </a:ln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8222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buClr>
                          <a:schemeClr val="accent2">
                            <a:shade val="40000"/>
                          </a:schemeClr>
                        </a:buClr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accent2">
                              <a:shade val="40000"/>
                            </a:schemeClr>
                          </a:solidFill>
                        </a:rPr>
                        <a:t>7주차</a:t>
                      </a:r>
                      <a:endParaRPr lang="ko-KR" altLang="en-US" sz="1500" b="1">
                        <a:solidFill>
                          <a:schemeClr val="accent2">
                            <a:shade val="40000"/>
                          </a:schemeClr>
                        </a:solidFill>
                      </a:endParaRPr>
                    </a:p>
                  </a:txBody>
                  <a:tcPr marL="91440" marR="91440" anchor="ctr">
                    <a:lnR w="12700" cap="flat" cmpd="sng" algn="ctr">
                      <a:solidFill>
                        <a:srgbClr val="d26868"/>
                      </a:solidFill>
                      <a:prstDash val="solid"/>
                      <a:round/>
                    </a:lnR>
                    <a:solidFill>
                      <a:srgbClr val="e9baba"/>
                    </a:solidFill>
                  </a:tcPr>
                </a:tc>
                <a:tc grid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400" b="1"/>
                        <a:t>실질적 게임 종료 및 시작 처리/ 종료 전 스코어 합산점수 결과 화면 / 밸런스 조절</a:t>
                      </a:r>
                      <a:endParaRPr lang="ko-KR" altLang="en-US" sz="1400" b="1"/>
                    </a:p>
                  </a:txBody>
                  <a:tcPr marL="91440" marR="91440" anchor="ctr">
                    <a:lnL w="12700" cap="flat" cmpd="sng" algn="ctr">
                      <a:solidFill>
                        <a:srgbClr val="d26868"/>
                      </a:solidFill>
                      <a:prstDash val="solid"/>
                      <a:round/>
                    </a:ln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rgbClr val="d26868"/>
                      </a:solidFill>
                      <a:prstDash val="solid"/>
                      <a:round/>
                    </a:ln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525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buClr>
                          <a:schemeClr val="accent2">
                            <a:shade val="40000"/>
                          </a:schemeClr>
                        </a:buClr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accent2">
                              <a:shade val="40000"/>
                            </a:schemeClr>
                          </a:solidFill>
                        </a:rPr>
                        <a:t>8주차</a:t>
                      </a:r>
                      <a:endParaRPr lang="ko-KR" altLang="en-US" sz="1500" b="1">
                        <a:solidFill>
                          <a:schemeClr val="accent2">
                            <a:shade val="40000"/>
                          </a:schemeClr>
                        </a:solidFill>
                      </a:endParaRPr>
                    </a:p>
                  </a:txBody>
                  <a:tcPr marL="91440" marR="91440" anchor="ctr">
                    <a:lnR w="12700" cap="flat" cmpd="sng" algn="ctr">
                      <a:solidFill>
                        <a:srgbClr val="d26868"/>
                      </a:solidFill>
                      <a:prstDash val="solid"/>
                      <a:round/>
                    </a:lnR>
                    <a:solidFill>
                      <a:srgbClr val="e9baba"/>
                    </a:solidFill>
                  </a:tcPr>
                </a:tc>
                <a:tc grid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400" b="1"/>
                        <a:t>최종점검</a:t>
                      </a:r>
                      <a:r>
                        <a:rPr lang="ko-KR" altLang="en-US" sz="1400" b="1">
                          <a:cs typeface="함초롬돋움"/>
                        </a:rPr>
                        <a:t> </a:t>
                      </a:r>
                      <a:r>
                        <a:rPr lang="ko-KR" altLang="en-US" sz="1400" b="1"/>
                        <a:t>및</a:t>
                      </a:r>
                      <a:r>
                        <a:rPr lang="ko-KR" altLang="en-US" sz="1400" b="1">
                          <a:cs typeface="함초롬돋움"/>
                        </a:rPr>
                        <a:t> </a:t>
                      </a:r>
                      <a:r>
                        <a:rPr lang="ko-KR" altLang="en-US" sz="1400" b="1"/>
                        <a:t>릴리즈</a:t>
                      </a:r>
                      <a:endParaRPr lang="ko-KR" altLang="en-US" sz="1400" b="1"/>
                    </a:p>
                  </a:txBody>
                  <a:tcPr marL="91440" marR="91440" anchor="ctr">
                    <a:lnL w="12700" cap="flat" cmpd="sng" algn="ctr">
                      <a:solidFill>
                        <a:srgbClr val="d26868"/>
                      </a:solidFill>
                      <a:prstDash val="solid"/>
                      <a:round/>
                    </a:ln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rgbClr val="d26868"/>
                      </a:solidFill>
                      <a:prstDash val="solid"/>
                      <a:round/>
                    </a:ln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idx="0" hasCustomPrompt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Github commits</a:t>
            </a:r>
            <a:endParaRPr lang="en-US" altLang="ko-KR"/>
          </a:p>
        </p:txBody>
      </p:sp>
      <p:sp>
        <p:nvSpPr>
          <p:cNvPr id="33" name="자유형 189"/>
          <p:cNvSpPr/>
          <p:nvPr/>
        </p:nvSpPr>
        <p:spPr>
          <a:xfrm rot="120000">
            <a:off x="5901200" y="1323659"/>
            <a:ext cx="296443" cy="277378"/>
          </a:xfrm>
          <a:custGeom>
            <a:avLst/>
            <a:gdLst>
              <a:gd name="connsiteX0" fmla="*/ 193728 w 505127"/>
              <a:gd name="connsiteY0" fmla="*/ 82 h 433971"/>
              <a:gd name="connsiteX1" fmla="*/ 211553 w 505127"/>
              <a:gd name="connsiteY1" fmla="*/ 18117 h 433971"/>
              <a:gd name="connsiteX2" fmla="*/ 213114 w 505127"/>
              <a:gd name="connsiteY2" fmla="*/ 22664 h 433971"/>
              <a:gd name="connsiteX3" fmla="*/ 214191 w 505127"/>
              <a:gd name="connsiteY3" fmla="*/ 20314 h 433971"/>
              <a:gd name="connsiteX4" fmla="*/ 231668 w 505127"/>
              <a:gd name="connsiteY4" fmla="*/ 2403 h 433971"/>
              <a:gd name="connsiteX5" fmla="*/ 248964 w 505127"/>
              <a:gd name="connsiteY5" fmla="*/ 29303 h 433971"/>
              <a:gd name="connsiteX6" fmla="*/ 249499 w 505127"/>
              <a:gd name="connsiteY6" fmla="*/ 33814 h 433971"/>
              <a:gd name="connsiteX7" fmla="*/ 254503 w 505127"/>
              <a:gd name="connsiteY7" fmla="*/ 25995 h 433971"/>
              <a:gd name="connsiteX8" fmla="*/ 274303 w 505127"/>
              <a:gd name="connsiteY8" fmla="*/ 10690 h 433971"/>
              <a:gd name="connsiteX9" fmla="*/ 283306 w 505127"/>
              <a:gd name="connsiteY9" fmla="*/ 19084 h 433971"/>
              <a:gd name="connsiteX10" fmla="*/ 287210 w 505127"/>
              <a:gd name="connsiteY10" fmla="*/ 37488 h 433971"/>
              <a:gd name="connsiteX11" fmla="*/ 288832 w 505127"/>
              <a:gd name="connsiteY11" fmla="*/ 35529 h 433971"/>
              <a:gd name="connsiteX12" fmla="*/ 310350 w 505127"/>
              <a:gd name="connsiteY12" fmla="*/ 22752 h 433971"/>
              <a:gd name="connsiteX13" fmla="*/ 319865 w 505127"/>
              <a:gd name="connsiteY13" fmla="*/ 41387 h 433971"/>
              <a:gd name="connsiteX14" fmla="*/ 318685 w 505127"/>
              <a:gd name="connsiteY14" fmla="*/ 58976 h 433971"/>
              <a:gd name="connsiteX15" fmla="*/ 326301 w 505127"/>
              <a:gd name="connsiteY15" fmla="*/ 51449 h 433971"/>
              <a:gd name="connsiteX16" fmla="*/ 349387 w 505127"/>
              <a:gd name="connsiteY16" fmla="*/ 41791 h 433971"/>
              <a:gd name="connsiteX17" fmla="*/ 356216 w 505127"/>
              <a:gd name="connsiteY17" fmla="*/ 61570 h 433971"/>
              <a:gd name="connsiteX18" fmla="*/ 354072 w 505127"/>
              <a:gd name="connsiteY18" fmla="*/ 71798 h 433971"/>
              <a:gd name="connsiteX19" fmla="*/ 356993 w 505127"/>
              <a:gd name="connsiteY19" fmla="*/ 69544 h 433971"/>
              <a:gd name="connsiteX20" fmla="*/ 381085 w 505127"/>
              <a:gd name="connsiteY20" fmla="*/ 62771 h 433971"/>
              <a:gd name="connsiteX21" fmla="*/ 385451 w 505127"/>
              <a:gd name="connsiteY21" fmla="*/ 83234 h 433971"/>
              <a:gd name="connsiteX22" fmla="*/ 379760 w 505127"/>
              <a:gd name="connsiteY22" fmla="*/ 99919 h 433971"/>
              <a:gd name="connsiteX23" fmla="*/ 389063 w 505127"/>
              <a:gd name="connsiteY23" fmla="*/ 94619 h 433971"/>
              <a:gd name="connsiteX24" fmla="*/ 413864 w 505127"/>
              <a:gd name="connsiteY24" fmla="*/ 91266 h 433971"/>
              <a:gd name="connsiteX25" fmla="*/ 415340 w 505127"/>
              <a:gd name="connsiteY25" fmla="*/ 112137 h 433971"/>
              <a:gd name="connsiteX26" fmla="*/ 410621 w 505127"/>
              <a:gd name="connsiteY26" fmla="*/ 121463 h 433971"/>
              <a:gd name="connsiteX27" fmla="*/ 414027 w 505127"/>
              <a:gd name="connsiteY27" fmla="*/ 120041 h 433971"/>
              <a:gd name="connsiteX28" fmla="*/ 439050 w 505127"/>
              <a:gd name="connsiteY28" fmla="*/ 119734 h 433971"/>
              <a:gd name="connsiteX29" fmla="*/ 437972 w 505127"/>
              <a:gd name="connsiteY29" fmla="*/ 140630 h 433971"/>
              <a:gd name="connsiteX30" fmla="*/ 428499 w 505127"/>
              <a:gd name="connsiteY30" fmla="*/ 154762 h 433971"/>
              <a:gd name="connsiteX31" fmla="*/ 438514 w 505127"/>
              <a:gd name="connsiteY31" fmla="*/ 152563 h 433971"/>
              <a:gd name="connsiteX32" fmla="*/ 463337 w 505127"/>
              <a:gd name="connsiteY32" fmla="*/ 155742 h 433971"/>
              <a:gd name="connsiteX33" fmla="*/ 459362 w 505127"/>
              <a:gd name="connsiteY33" fmla="*/ 176284 h 433971"/>
              <a:gd name="connsiteX34" fmla="*/ 452535 w 505127"/>
              <a:gd name="connsiteY34" fmla="*/ 183910 h 433971"/>
              <a:gd name="connsiteX35" fmla="*/ 456047 w 505127"/>
              <a:gd name="connsiteY35" fmla="*/ 183579 h 433971"/>
              <a:gd name="connsiteX36" fmla="*/ 480298 w 505127"/>
              <a:gd name="connsiteY36" fmla="*/ 189759 h 433971"/>
              <a:gd name="connsiteX37" fmla="*/ 473848 w 505127"/>
              <a:gd name="connsiteY37" fmla="*/ 209664 h 433971"/>
              <a:gd name="connsiteX38" fmla="*/ 461041 w 505127"/>
              <a:gd name="connsiteY38" fmla="*/ 220862 h 433971"/>
              <a:gd name="connsiteX39" fmla="*/ 471284 w 505127"/>
              <a:gd name="connsiteY39" fmla="*/ 221330 h 433971"/>
              <a:gd name="connsiteX40" fmla="*/ 494438 w 505127"/>
              <a:gd name="connsiteY40" fmla="*/ 230826 h 433971"/>
              <a:gd name="connsiteX41" fmla="*/ 485281 w 505127"/>
              <a:gd name="connsiteY41" fmla="*/ 249639 h 433971"/>
              <a:gd name="connsiteX42" fmla="*/ 476713 w 505127"/>
              <a:gd name="connsiteY42" fmla="*/ 255238 h 433971"/>
              <a:gd name="connsiteX43" fmla="*/ 480193 w 505127"/>
              <a:gd name="connsiteY43" fmla="*/ 255828 h 433971"/>
              <a:gd name="connsiteX44" fmla="*/ 502016 w 505127"/>
              <a:gd name="connsiteY44" fmla="*/ 268074 h 433971"/>
              <a:gd name="connsiteX45" fmla="*/ 486639 w 505127"/>
              <a:gd name="connsiteY45" fmla="*/ 288236 h 433971"/>
              <a:gd name="connsiteX46" fmla="*/ 476372 w 505127"/>
              <a:gd name="connsiteY46" fmla="*/ 293453 h 433971"/>
              <a:gd name="connsiteX47" fmla="*/ 485139 w 505127"/>
              <a:gd name="connsiteY47" fmla="*/ 296237 h 433971"/>
              <a:gd name="connsiteX48" fmla="*/ 505046 w 505127"/>
              <a:gd name="connsiteY48" fmla="*/ 311401 h 433971"/>
              <a:gd name="connsiteX49" fmla="*/ 487012 w 505127"/>
              <a:gd name="connsiteY49" fmla="*/ 329227 h 433971"/>
              <a:gd name="connsiteX50" fmla="*/ 482466 w 505127"/>
              <a:gd name="connsiteY50" fmla="*/ 330787 h 433971"/>
              <a:gd name="connsiteX51" fmla="*/ 484815 w 505127"/>
              <a:gd name="connsiteY51" fmla="*/ 331864 h 433971"/>
              <a:gd name="connsiteX52" fmla="*/ 502726 w 505127"/>
              <a:gd name="connsiteY52" fmla="*/ 349342 h 433971"/>
              <a:gd name="connsiteX53" fmla="*/ 482653 w 505127"/>
              <a:gd name="connsiteY53" fmla="*/ 364836 h 433971"/>
              <a:gd name="connsiteX54" fmla="*/ 471387 w 505127"/>
              <a:gd name="connsiteY54" fmla="*/ 367218 h 433971"/>
              <a:gd name="connsiteX55" fmla="*/ 479133 w 505127"/>
              <a:gd name="connsiteY55" fmla="*/ 372176 h 433971"/>
              <a:gd name="connsiteX56" fmla="*/ 494439 w 505127"/>
              <a:gd name="connsiteY56" fmla="*/ 391976 h 433971"/>
              <a:gd name="connsiteX57" fmla="*/ 472404 w 505127"/>
              <a:gd name="connsiteY57" fmla="*/ 404527 h 433971"/>
              <a:gd name="connsiteX58" fmla="*/ 467610 w 505127"/>
              <a:gd name="connsiteY58" fmla="*/ 404857 h 433971"/>
              <a:gd name="connsiteX59" fmla="*/ 469600 w 505127"/>
              <a:gd name="connsiteY59" fmla="*/ 406505 h 433971"/>
              <a:gd name="connsiteX60" fmla="*/ 476618 w 505127"/>
              <a:gd name="connsiteY60" fmla="*/ 414539 h 433971"/>
              <a:gd name="connsiteX61" fmla="*/ 455519 w 505127"/>
              <a:gd name="connsiteY61" fmla="*/ 421905 h 433971"/>
              <a:gd name="connsiteX62" fmla="*/ 366936 w 505127"/>
              <a:gd name="connsiteY62" fmla="*/ 433971 h 433971"/>
              <a:gd name="connsiteX63" fmla="*/ 346778 w 505127"/>
              <a:gd name="connsiteY63" fmla="*/ 432647 h 433971"/>
              <a:gd name="connsiteX64" fmla="*/ 345534 w 505127"/>
              <a:gd name="connsiteY64" fmla="*/ 421423 h 433971"/>
              <a:gd name="connsiteX65" fmla="*/ 69366 w 505127"/>
              <a:gd name="connsiteY65" fmla="*/ 91393 h 433971"/>
              <a:gd name="connsiteX66" fmla="*/ 0 w 505127"/>
              <a:gd name="connsiteY66" fmla="*/ 72488 h 433971"/>
              <a:gd name="connsiteX67" fmla="*/ 2061 w 505127"/>
              <a:gd name="connsiteY67" fmla="*/ 66078 h 433971"/>
              <a:gd name="connsiteX68" fmla="*/ 27211 w 505127"/>
              <a:gd name="connsiteY68" fmla="*/ 69315 h 433971"/>
              <a:gd name="connsiteX69" fmla="*/ 36862 w 505127"/>
              <a:gd name="connsiteY69" fmla="*/ 75597 h 433971"/>
              <a:gd name="connsiteX70" fmla="*/ 34890 w 505127"/>
              <a:gd name="connsiteY70" fmla="*/ 66614 h 433971"/>
              <a:gd name="connsiteX71" fmla="*/ 38069 w 505127"/>
              <a:gd name="connsiteY71" fmla="*/ 41791 h 433971"/>
              <a:gd name="connsiteX72" fmla="*/ 62523 w 505127"/>
              <a:gd name="connsiteY72" fmla="*/ 48496 h 433971"/>
              <a:gd name="connsiteX73" fmla="*/ 66148 w 505127"/>
              <a:gd name="connsiteY73" fmla="*/ 51655 h 433971"/>
              <a:gd name="connsiteX74" fmla="*/ 65906 w 505127"/>
              <a:gd name="connsiteY74" fmla="*/ 49081 h 433971"/>
              <a:gd name="connsiteX75" fmla="*/ 72086 w 505127"/>
              <a:gd name="connsiteY75" fmla="*/ 24830 h 433971"/>
              <a:gd name="connsiteX76" fmla="*/ 95542 w 505127"/>
              <a:gd name="connsiteY76" fmla="*/ 34467 h 433971"/>
              <a:gd name="connsiteX77" fmla="*/ 103237 w 505127"/>
              <a:gd name="connsiteY77" fmla="*/ 43033 h 433971"/>
              <a:gd name="connsiteX78" fmla="*/ 103658 w 505127"/>
              <a:gd name="connsiteY78" fmla="*/ 33845 h 433971"/>
              <a:gd name="connsiteX79" fmla="*/ 113153 w 505127"/>
              <a:gd name="connsiteY79" fmla="*/ 10690 h 433971"/>
              <a:gd name="connsiteX80" fmla="*/ 135039 w 505127"/>
              <a:gd name="connsiteY80" fmla="*/ 23497 h 433971"/>
              <a:gd name="connsiteX81" fmla="*/ 138127 w 505127"/>
              <a:gd name="connsiteY81" fmla="*/ 28086 h 433971"/>
              <a:gd name="connsiteX82" fmla="*/ 139478 w 505127"/>
              <a:gd name="connsiteY82" fmla="*/ 19786 h 433971"/>
              <a:gd name="connsiteX83" fmla="*/ 150401 w 505127"/>
              <a:gd name="connsiteY83" fmla="*/ 3112 h 433971"/>
              <a:gd name="connsiteX84" fmla="*/ 170563 w 505127"/>
              <a:gd name="connsiteY84" fmla="*/ 18490 h 433971"/>
              <a:gd name="connsiteX85" fmla="*/ 176130 w 505127"/>
              <a:gd name="connsiteY85" fmla="*/ 29445 h 433971"/>
              <a:gd name="connsiteX86" fmla="*/ 180592 w 505127"/>
              <a:gd name="connsiteY86" fmla="*/ 15074 h 433971"/>
              <a:gd name="connsiteX87" fmla="*/ 193728 w 505127"/>
              <a:gd name="connsiteY87" fmla="*/ 82 h 433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05127" h="433971">
                <a:moveTo>
                  <a:pt x="193728" y="82"/>
                </a:moveTo>
                <a:cubicBezTo>
                  <a:pt x="200356" y="-828"/>
                  <a:pt x="206227" y="5899"/>
                  <a:pt x="211553" y="18117"/>
                </a:cubicBezTo>
                <a:lnTo>
                  <a:pt x="213114" y="22664"/>
                </a:lnTo>
                <a:lnTo>
                  <a:pt x="214191" y="20314"/>
                </a:lnTo>
                <a:cubicBezTo>
                  <a:pt x="220532" y="8444"/>
                  <a:pt x="226419" y="1794"/>
                  <a:pt x="231668" y="2403"/>
                </a:cubicBezTo>
                <a:cubicBezTo>
                  <a:pt x="239473" y="2291"/>
                  <a:pt x="244988" y="12372"/>
                  <a:pt x="248964" y="29303"/>
                </a:cubicBezTo>
                <a:lnTo>
                  <a:pt x="249499" y="33814"/>
                </a:lnTo>
                <a:lnTo>
                  <a:pt x="254503" y="25995"/>
                </a:lnTo>
                <a:cubicBezTo>
                  <a:pt x="262435" y="15124"/>
                  <a:pt x="269190" y="9356"/>
                  <a:pt x="274303" y="10690"/>
                </a:cubicBezTo>
                <a:cubicBezTo>
                  <a:pt x="278175" y="11177"/>
                  <a:pt x="281126" y="14109"/>
                  <a:pt x="283306" y="19084"/>
                </a:cubicBezTo>
                <a:lnTo>
                  <a:pt x="287210" y="37488"/>
                </a:lnTo>
                <a:lnTo>
                  <a:pt x="288832" y="35529"/>
                </a:lnTo>
                <a:cubicBezTo>
                  <a:pt x="298031" y="25705"/>
                  <a:pt x="305437" y="20805"/>
                  <a:pt x="310350" y="22752"/>
                </a:cubicBezTo>
                <a:cubicBezTo>
                  <a:pt x="316025" y="24185"/>
                  <a:pt x="318973" y="30825"/>
                  <a:pt x="319865" y="41387"/>
                </a:cubicBezTo>
                <a:lnTo>
                  <a:pt x="318685" y="58976"/>
                </a:lnTo>
                <a:lnTo>
                  <a:pt x="326301" y="51449"/>
                </a:lnTo>
                <a:cubicBezTo>
                  <a:pt x="336777" y="43002"/>
                  <a:pt x="344794" y="39179"/>
                  <a:pt x="349387" y="41791"/>
                </a:cubicBezTo>
                <a:cubicBezTo>
                  <a:pt x="354808" y="44001"/>
                  <a:pt x="356803" y="50985"/>
                  <a:pt x="356216" y="61570"/>
                </a:cubicBezTo>
                <a:lnTo>
                  <a:pt x="354072" y="71798"/>
                </a:lnTo>
                <a:lnTo>
                  <a:pt x="356993" y="69544"/>
                </a:lnTo>
                <a:cubicBezTo>
                  <a:pt x="368420" y="62436"/>
                  <a:pt x="376843" y="59619"/>
                  <a:pt x="381085" y="62771"/>
                </a:cubicBezTo>
                <a:cubicBezTo>
                  <a:pt x="386196" y="65625"/>
                  <a:pt x="387324" y="72801"/>
                  <a:pt x="385451" y="83234"/>
                </a:cubicBezTo>
                <a:lnTo>
                  <a:pt x="379760" y="99919"/>
                </a:lnTo>
                <a:lnTo>
                  <a:pt x="389063" y="94619"/>
                </a:lnTo>
                <a:cubicBezTo>
                  <a:pt x="401369" y="89171"/>
                  <a:pt x="410102" y="87554"/>
                  <a:pt x="413864" y="91266"/>
                </a:cubicBezTo>
                <a:cubicBezTo>
                  <a:pt x="418528" y="94804"/>
                  <a:pt x="418647" y="102066"/>
                  <a:pt x="415340" y="112137"/>
                </a:cubicBezTo>
                <a:lnTo>
                  <a:pt x="410621" y="121463"/>
                </a:lnTo>
                <a:lnTo>
                  <a:pt x="414027" y="120041"/>
                </a:lnTo>
                <a:cubicBezTo>
                  <a:pt x="426904" y="116133"/>
                  <a:pt x="435769" y="115591"/>
                  <a:pt x="439050" y="119734"/>
                </a:cubicBezTo>
                <a:cubicBezTo>
                  <a:pt x="443249" y="123814"/>
                  <a:pt x="442482" y="131037"/>
                  <a:pt x="437972" y="140630"/>
                </a:cubicBezTo>
                <a:lnTo>
                  <a:pt x="428499" y="154762"/>
                </a:lnTo>
                <a:lnTo>
                  <a:pt x="438514" y="152563"/>
                </a:lnTo>
                <a:cubicBezTo>
                  <a:pt x="451812" y="150485"/>
                  <a:pt x="460665" y="151183"/>
                  <a:pt x="463337" y="155742"/>
                </a:cubicBezTo>
                <a:cubicBezTo>
                  <a:pt x="466927" y="160366"/>
                  <a:pt x="465163" y="167413"/>
                  <a:pt x="459362" y="176284"/>
                </a:cubicBezTo>
                <a:lnTo>
                  <a:pt x="452535" y="183910"/>
                </a:lnTo>
                <a:lnTo>
                  <a:pt x="456047" y="183579"/>
                </a:lnTo>
                <a:cubicBezTo>
                  <a:pt x="469498" y="183136"/>
                  <a:pt x="478201" y="184908"/>
                  <a:pt x="480298" y="189759"/>
                </a:cubicBezTo>
                <a:cubicBezTo>
                  <a:pt x="483297" y="194786"/>
                  <a:pt x="480687" y="201565"/>
                  <a:pt x="473848" y="209664"/>
                </a:cubicBezTo>
                <a:lnTo>
                  <a:pt x="461041" y="220862"/>
                </a:lnTo>
                <a:lnTo>
                  <a:pt x="471284" y="221330"/>
                </a:lnTo>
                <a:cubicBezTo>
                  <a:pt x="484665" y="222765"/>
                  <a:pt x="493036" y="225730"/>
                  <a:pt x="494438" y="230826"/>
                </a:cubicBezTo>
                <a:cubicBezTo>
                  <a:pt x="496709" y="236222"/>
                  <a:pt x="493181" y="242571"/>
                  <a:pt x="485281" y="249639"/>
                </a:cubicBezTo>
                <a:lnTo>
                  <a:pt x="476713" y="255238"/>
                </a:lnTo>
                <a:lnTo>
                  <a:pt x="480193" y="255828"/>
                </a:lnTo>
                <a:cubicBezTo>
                  <a:pt x="493299" y="258883"/>
                  <a:pt x="501246" y="262845"/>
                  <a:pt x="502016" y="268074"/>
                </a:cubicBezTo>
                <a:cubicBezTo>
                  <a:pt x="503841" y="274511"/>
                  <a:pt x="497995" y="281262"/>
                  <a:pt x="486639" y="288236"/>
                </a:cubicBezTo>
                <a:lnTo>
                  <a:pt x="476372" y="293453"/>
                </a:lnTo>
                <a:lnTo>
                  <a:pt x="485139" y="296237"/>
                </a:lnTo>
                <a:cubicBezTo>
                  <a:pt x="497693" y="301086"/>
                  <a:pt x="505012" y="306116"/>
                  <a:pt x="505046" y="311401"/>
                </a:cubicBezTo>
                <a:cubicBezTo>
                  <a:pt x="505957" y="318029"/>
                  <a:pt x="499230" y="323900"/>
                  <a:pt x="487012" y="329227"/>
                </a:cubicBezTo>
                <a:lnTo>
                  <a:pt x="482466" y="330787"/>
                </a:lnTo>
                <a:lnTo>
                  <a:pt x="484815" y="331864"/>
                </a:lnTo>
                <a:cubicBezTo>
                  <a:pt x="496685" y="338206"/>
                  <a:pt x="503335" y="344092"/>
                  <a:pt x="502726" y="349342"/>
                </a:cubicBezTo>
                <a:cubicBezTo>
                  <a:pt x="502822" y="356031"/>
                  <a:pt x="495429" y="361038"/>
                  <a:pt x="482653" y="364836"/>
                </a:cubicBezTo>
                <a:lnTo>
                  <a:pt x="471387" y="367218"/>
                </a:lnTo>
                <a:lnTo>
                  <a:pt x="479133" y="372176"/>
                </a:lnTo>
                <a:cubicBezTo>
                  <a:pt x="490005" y="380109"/>
                  <a:pt x="495773" y="386863"/>
                  <a:pt x="494439" y="391976"/>
                </a:cubicBezTo>
                <a:cubicBezTo>
                  <a:pt x="493602" y="398615"/>
                  <a:pt x="485584" y="402545"/>
                  <a:pt x="472404" y="404527"/>
                </a:cubicBezTo>
                <a:lnTo>
                  <a:pt x="467610" y="404857"/>
                </a:lnTo>
                <a:lnTo>
                  <a:pt x="469600" y="406505"/>
                </a:lnTo>
                <a:lnTo>
                  <a:pt x="476618" y="414539"/>
                </a:lnTo>
                <a:lnTo>
                  <a:pt x="455519" y="421905"/>
                </a:lnTo>
                <a:cubicBezTo>
                  <a:pt x="427010" y="428784"/>
                  <a:pt x="397387" y="432907"/>
                  <a:pt x="366936" y="433971"/>
                </a:cubicBezTo>
                <a:lnTo>
                  <a:pt x="346778" y="432647"/>
                </a:lnTo>
                <a:lnTo>
                  <a:pt x="345534" y="421423"/>
                </a:lnTo>
                <a:cubicBezTo>
                  <a:pt x="316753" y="268919"/>
                  <a:pt x="209939" y="145148"/>
                  <a:pt x="69366" y="91393"/>
                </a:cubicBezTo>
                <a:lnTo>
                  <a:pt x="0" y="72488"/>
                </a:lnTo>
                <a:lnTo>
                  <a:pt x="2061" y="66078"/>
                </a:lnTo>
                <a:cubicBezTo>
                  <a:pt x="6725" y="61280"/>
                  <a:pt x="15493" y="62967"/>
                  <a:pt x="27211" y="69315"/>
                </a:cubicBezTo>
                <a:lnTo>
                  <a:pt x="36862" y="75597"/>
                </a:lnTo>
                <a:lnTo>
                  <a:pt x="34890" y="66614"/>
                </a:lnTo>
                <a:cubicBezTo>
                  <a:pt x="32812" y="53317"/>
                  <a:pt x="33509" y="44464"/>
                  <a:pt x="38069" y="41791"/>
                </a:cubicBezTo>
                <a:cubicBezTo>
                  <a:pt x="43354" y="37688"/>
                  <a:pt x="51803" y="40579"/>
                  <a:pt x="62523" y="48496"/>
                </a:cubicBezTo>
                <a:lnTo>
                  <a:pt x="66148" y="51655"/>
                </a:lnTo>
                <a:lnTo>
                  <a:pt x="65906" y="49081"/>
                </a:lnTo>
                <a:cubicBezTo>
                  <a:pt x="65464" y="35630"/>
                  <a:pt x="67235" y="26927"/>
                  <a:pt x="72086" y="24830"/>
                </a:cubicBezTo>
                <a:cubicBezTo>
                  <a:pt x="77832" y="21403"/>
                  <a:pt x="85865" y="25302"/>
                  <a:pt x="95542" y="34467"/>
                </a:cubicBezTo>
                <a:lnTo>
                  <a:pt x="103237" y="43033"/>
                </a:lnTo>
                <a:lnTo>
                  <a:pt x="103658" y="33845"/>
                </a:lnTo>
                <a:cubicBezTo>
                  <a:pt x="105091" y="20464"/>
                  <a:pt x="108057" y="12092"/>
                  <a:pt x="113153" y="10690"/>
                </a:cubicBezTo>
                <a:cubicBezTo>
                  <a:pt x="119320" y="8096"/>
                  <a:pt x="126732" y="13075"/>
                  <a:pt x="135039" y="23497"/>
                </a:cubicBezTo>
                <a:lnTo>
                  <a:pt x="138127" y="28086"/>
                </a:lnTo>
                <a:lnTo>
                  <a:pt x="139478" y="19786"/>
                </a:lnTo>
                <a:cubicBezTo>
                  <a:pt x="142333" y="9764"/>
                  <a:pt x="145897" y="3775"/>
                  <a:pt x="150401" y="3112"/>
                </a:cubicBezTo>
                <a:cubicBezTo>
                  <a:pt x="156838" y="1287"/>
                  <a:pt x="163588" y="7133"/>
                  <a:pt x="170563" y="18490"/>
                </a:cubicBezTo>
                <a:lnTo>
                  <a:pt x="176130" y="29445"/>
                </a:lnTo>
                <a:lnTo>
                  <a:pt x="180592" y="15074"/>
                </a:lnTo>
                <a:cubicBezTo>
                  <a:pt x="184812" y="5546"/>
                  <a:pt x="189176" y="113"/>
                  <a:pt x="193728" y="82"/>
                </a:cubicBezTo>
                <a:close/>
              </a:path>
            </a:pathLst>
          </a:custGeom>
          <a:solidFill>
            <a:srgbClr val="eff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4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57275" y="1462348"/>
            <a:ext cx="7029450" cy="500062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Content Placeholder 6"/>
          <p:cNvSpPr>
            <a:spLocks noGrp="1"/>
          </p:cNvSpPr>
          <p:nvPr/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vert="horz" lIns="396000" tIns="45720" rIns="91440" bIns="45720" anchor="t">
            <a:normAutofit lnSpcReduction="0"/>
          </a:bodyPr>
          <a:lstStyle>
            <a:lvl1pPr marL="0" indent="0" algn="l" defTabSz="914400" rtl="0">
              <a:spcBef>
                <a:spcPct val="20000"/>
              </a:spcBef>
              <a:buFont typeface="Arial"/>
              <a:buNone/>
              <a:defRPr xmlns:mc="http://schemas.openxmlformats.org/markup-compatibility/2006" xmlns:hp="http://schemas.haansoft.com/office/presentation/8.0" lang="ko-KR" altLang="en-US" sz="1400" b="0" i="0" kern="1200" spc="5" baseline="0" mc:Ignorable="hp" hp:hslEmbossed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lvl="0">
              <a:defRPr lang="ko-KR" altLang="en-US"/>
            </a:pPr>
            <a:r>
              <a:rPr lang="en-US" altLang="ko-KR">
                <a:latin typeface="Arial"/>
                <a:ea typeface="+mj-ea"/>
                <a:cs typeface="Arial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  <a:endParaRPr lang="en-US" altLang="ko-KR">
              <a:latin typeface="Arial"/>
              <a:ea typeface="+mj-ea"/>
              <a:cs typeface="Arial"/>
            </a:endParaRPr>
          </a:p>
          <a:p>
            <a:pPr>
              <a:buFont typeface="Wingdings"/>
              <a:buChar char="ü"/>
              <a:defRPr lang="ko-KR" altLang="en-US"/>
            </a:pPr>
            <a:endParaRPr lang="en-US" altLang="ko-KR">
              <a:latin typeface="Arial"/>
              <a:ea typeface="+mj-ea"/>
              <a:cs typeface="Arial"/>
            </a:endParaRPr>
          </a:p>
          <a:p>
            <a:pPr lvl="0">
              <a:defRPr lang="ko-KR" altLang="en-US"/>
            </a:pPr>
            <a:r>
              <a:rPr lang="en-US" altLang="ko-KR">
                <a:latin typeface="Arial"/>
                <a:ea typeface="+mj-ea"/>
                <a:cs typeface="Arial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  <a:endParaRPr lang="en-US" altLang="ko-KR">
              <a:latin typeface="Arial"/>
              <a:ea typeface="+mj-ea"/>
              <a:cs typeface="Arial"/>
            </a:endParaRPr>
          </a:p>
          <a:p>
            <a:pPr lvl="0">
              <a:defRPr lang="ko-KR" altLang="en-US"/>
            </a:pPr>
            <a:endParaRPr lang="en-US" altLang="ko-KR">
              <a:latin typeface="Arial"/>
              <a:ea typeface="+mj-ea"/>
              <a:cs typeface="Arial"/>
            </a:endParaRPr>
          </a:p>
          <a:p>
            <a:pPr lvl="0">
              <a:defRPr lang="ko-KR" altLang="en-US"/>
            </a:pPr>
            <a:r>
              <a:rPr lang="en-US" altLang="ko-KR">
                <a:latin typeface="Arial"/>
                <a:ea typeface="+mj-ea"/>
                <a:cs typeface="Arial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  <a:endParaRPr lang="en-US" altLang="ko-KR">
              <a:latin typeface="Arial"/>
              <a:ea typeface="+mj-ea"/>
              <a:cs typeface="Arial"/>
            </a:endParaRPr>
          </a:p>
          <a:p>
            <a:pPr lvl="0">
              <a:defRPr lang="ko-KR" altLang="en-US"/>
            </a:pPr>
            <a:endParaRPr lang="en-US" altLang="ko-KR">
              <a:latin typeface="Arial"/>
              <a:ea typeface="+mj-ea"/>
              <a:cs typeface="Arial"/>
            </a:endParaRPr>
          </a:p>
          <a:p>
            <a:pPr lvl="0">
              <a:defRPr lang="ko-KR" altLang="en-US"/>
            </a:pPr>
            <a:r>
              <a:rPr lang="en-US" altLang="ko-KR">
                <a:latin typeface="Arial"/>
                <a:ea typeface="+mj-ea"/>
                <a:cs typeface="Arial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  <a:endParaRPr lang="ko-KR" altLang="en-US">
              <a:latin typeface="Arial"/>
              <a:ea typeface="+mj-ea"/>
              <a:cs typeface="Arial"/>
            </a:endParaRPr>
          </a:p>
        </p:txBody>
      </p:sp>
      <p:sp>
        <p:nvSpPr>
          <p:cNvPr id="7" name="자유형 116"/>
          <p:cNvSpPr/>
          <p:nvPr/>
        </p:nvSpPr>
        <p:spPr>
          <a:xfrm>
            <a:off x="3358714" y="1475262"/>
            <a:ext cx="2751850" cy="934516"/>
          </a:xfrm>
          <a:custGeom>
            <a:avLst/>
            <a:gdLst>
              <a:gd name="connsiteX0" fmla="*/ 69508 w 4472695"/>
              <a:gd name="connsiteY0" fmla="*/ 21658 h 1358089"/>
              <a:gd name="connsiteX1" fmla="*/ 125778 w 4472695"/>
              <a:gd name="connsiteY1" fmla="*/ 21658 h 1358089"/>
              <a:gd name="connsiteX2" fmla="*/ 1223058 w 4472695"/>
              <a:gd name="connsiteY2" fmla="*/ 246741 h 1358089"/>
              <a:gd name="connsiteX3" fmla="*/ 3291009 w 4472695"/>
              <a:gd name="connsiteY3" fmla="*/ 401486 h 1358089"/>
              <a:gd name="connsiteX4" fmla="*/ 4247612 w 4472695"/>
              <a:gd name="connsiteY4" fmla="*/ 35726 h 1358089"/>
              <a:gd name="connsiteX5" fmla="*/ 4472695 w 4472695"/>
              <a:gd name="connsiteY5" fmla="*/ 387418 h 1358089"/>
              <a:gd name="connsiteX6" fmla="*/ 3276941 w 4472695"/>
              <a:gd name="connsiteY6" fmla="*/ 1358089 h 1358089"/>
              <a:gd name="connsiteX7" fmla="*/ 477471 w 4472695"/>
              <a:gd name="connsiteY7" fmla="*/ 1147073 h 1358089"/>
              <a:gd name="connsiteX8" fmla="*/ 69508 w 4472695"/>
              <a:gd name="connsiteY8" fmla="*/ 21658 h 1358089"/>
              <a:gd name="connsiteX0" fmla="*/ 77724 w 4480911"/>
              <a:gd name="connsiteY0" fmla="*/ 50310 h 1386741"/>
              <a:gd name="connsiteX1" fmla="*/ 133994 w 4480911"/>
              <a:gd name="connsiteY1" fmla="*/ 50310 h 1386741"/>
              <a:gd name="connsiteX2" fmla="*/ 1357884 w 4480911"/>
              <a:gd name="connsiteY2" fmla="*/ 669288 h 1386741"/>
              <a:gd name="connsiteX3" fmla="*/ 3299225 w 4480911"/>
              <a:gd name="connsiteY3" fmla="*/ 430138 h 1386741"/>
              <a:gd name="connsiteX4" fmla="*/ 4255828 w 4480911"/>
              <a:gd name="connsiteY4" fmla="*/ 64378 h 1386741"/>
              <a:gd name="connsiteX5" fmla="*/ 4480911 w 4480911"/>
              <a:gd name="connsiteY5" fmla="*/ 416070 h 1386741"/>
              <a:gd name="connsiteX6" fmla="*/ 3285157 w 4480911"/>
              <a:gd name="connsiteY6" fmla="*/ 1386741 h 1386741"/>
              <a:gd name="connsiteX7" fmla="*/ 485687 w 4480911"/>
              <a:gd name="connsiteY7" fmla="*/ 1175725 h 1386741"/>
              <a:gd name="connsiteX8" fmla="*/ 77724 w 4480911"/>
              <a:gd name="connsiteY8" fmla="*/ 50310 h 1386741"/>
              <a:gd name="connsiteX0" fmla="*/ 77724 w 4480911"/>
              <a:gd name="connsiteY0" fmla="*/ 50310 h 1386741"/>
              <a:gd name="connsiteX1" fmla="*/ 133994 w 4480911"/>
              <a:gd name="connsiteY1" fmla="*/ 50310 h 1386741"/>
              <a:gd name="connsiteX2" fmla="*/ 1357884 w 4480911"/>
              <a:gd name="connsiteY2" fmla="*/ 669288 h 1386741"/>
              <a:gd name="connsiteX3" fmla="*/ 3313293 w 4480911"/>
              <a:gd name="connsiteY3" fmla="*/ 711492 h 1386741"/>
              <a:gd name="connsiteX4" fmla="*/ 4255828 w 4480911"/>
              <a:gd name="connsiteY4" fmla="*/ 64378 h 1386741"/>
              <a:gd name="connsiteX5" fmla="*/ 4480911 w 4480911"/>
              <a:gd name="connsiteY5" fmla="*/ 416070 h 1386741"/>
              <a:gd name="connsiteX6" fmla="*/ 3285157 w 4480911"/>
              <a:gd name="connsiteY6" fmla="*/ 1386741 h 1386741"/>
              <a:gd name="connsiteX7" fmla="*/ 485687 w 4480911"/>
              <a:gd name="connsiteY7" fmla="*/ 1175725 h 1386741"/>
              <a:gd name="connsiteX8" fmla="*/ 77724 w 4480911"/>
              <a:gd name="connsiteY8" fmla="*/ 50310 h 1386741"/>
              <a:gd name="connsiteX0" fmla="*/ 77724 w 4480911"/>
              <a:gd name="connsiteY0" fmla="*/ 50310 h 1386741"/>
              <a:gd name="connsiteX1" fmla="*/ 133994 w 4480911"/>
              <a:gd name="connsiteY1" fmla="*/ 50310 h 1386741"/>
              <a:gd name="connsiteX2" fmla="*/ 1357884 w 4480911"/>
              <a:gd name="connsiteY2" fmla="*/ 669288 h 1386741"/>
              <a:gd name="connsiteX3" fmla="*/ 3313293 w 4480911"/>
              <a:gd name="connsiteY3" fmla="*/ 711492 h 1386741"/>
              <a:gd name="connsiteX4" fmla="*/ 4477010 w 4480911"/>
              <a:gd name="connsiteY4" fmla="*/ 70728 h 1386741"/>
              <a:gd name="connsiteX5" fmla="*/ 4480911 w 4480911"/>
              <a:gd name="connsiteY5" fmla="*/ 416070 h 1386741"/>
              <a:gd name="connsiteX6" fmla="*/ 3285157 w 4480911"/>
              <a:gd name="connsiteY6" fmla="*/ 1386741 h 1386741"/>
              <a:gd name="connsiteX7" fmla="*/ 485687 w 4480911"/>
              <a:gd name="connsiteY7" fmla="*/ 1175725 h 1386741"/>
              <a:gd name="connsiteX8" fmla="*/ 77724 w 4480911"/>
              <a:gd name="connsiteY8" fmla="*/ 50310 h 1386741"/>
              <a:gd name="connsiteX0" fmla="*/ 351694 w 4346918"/>
              <a:gd name="connsiteY0" fmla="*/ 1125415 h 1336431"/>
              <a:gd name="connsiteX1" fmla="*/ 1 w 4346918"/>
              <a:gd name="connsiteY1" fmla="*/ 0 h 1336431"/>
              <a:gd name="connsiteX2" fmla="*/ 1223891 w 4346918"/>
              <a:gd name="connsiteY2" fmla="*/ 618978 h 1336431"/>
              <a:gd name="connsiteX3" fmla="*/ 3179300 w 4346918"/>
              <a:gd name="connsiteY3" fmla="*/ 661182 h 1336431"/>
              <a:gd name="connsiteX4" fmla="*/ 4343017 w 4346918"/>
              <a:gd name="connsiteY4" fmla="*/ 20418 h 1336431"/>
              <a:gd name="connsiteX5" fmla="*/ 4346918 w 4346918"/>
              <a:gd name="connsiteY5" fmla="*/ 365760 h 1336431"/>
              <a:gd name="connsiteX6" fmla="*/ 3151164 w 4346918"/>
              <a:gd name="connsiteY6" fmla="*/ 1336431 h 1336431"/>
              <a:gd name="connsiteX7" fmla="*/ 351694 w 4346918"/>
              <a:gd name="connsiteY7" fmla="*/ 1125415 h 1336431"/>
              <a:gd name="connsiteX0" fmla="*/ 329085 w 4324309"/>
              <a:gd name="connsiteY0" fmla="*/ 1104997 h 1316013"/>
              <a:gd name="connsiteX1" fmla="*/ 0 w 4324309"/>
              <a:gd name="connsiteY1" fmla="*/ 26530 h 1316013"/>
              <a:gd name="connsiteX2" fmla="*/ 1201282 w 4324309"/>
              <a:gd name="connsiteY2" fmla="*/ 598560 h 1316013"/>
              <a:gd name="connsiteX3" fmla="*/ 3156691 w 4324309"/>
              <a:gd name="connsiteY3" fmla="*/ 640764 h 1316013"/>
              <a:gd name="connsiteX4" fmla="*/ 4320408 w 4324309"/>
              <a:gd name="connsiteY4" fmla="*/ 0 h 1316013"/>
              <a:gd name="connsiteX5" fmla="*/ 4324309 w 4324309"/>
              <a:gd name="connsiteY5" fmla="*/ 345342 h 1316013"/>
              <a:gd name="connsiteX6" fmla="*/ 3128555 w 4324309"/>
              <a:gd name="connsiteY6" fmla="*/ 1316013 h 1316013"/>
              <a:gd name="connsiteX7" fmla="*/ 329085 w 4324309"/>
              <a:gd name="connsiteY7" fmla="*/ 1104997 h 1316013"/>
              <a:gd name="connsiteX0" fmla="*/ 359638 w 4354862"/>
              <a:gd name="connsiteY0" fmla="*/ 1104997 h 1316013"/>
              <a:gd name="connsiteX1" fmla="*/ 30553 w 4354862"/>
              <a:gd name="connsiteY1" fmla="*/ 26530 h 1316013"/>
              <a:gd name="connsiteX2" fmla="*/ 1175317 w 4354862"/>
              <a:gd name="connsiteY2" fmla="*/ 746107 h 1316013"/>
              <a:gd name="connsiteX3" fmla="*/ 3187244 w 4354862"/>
              <a:gd name="connsiteY3" fmla="*/ 640764 h 1316013"/>
              <a:gd name="connsiteX4" fmla="*/ 4350961 w 4354862"/>
              <a:gd name="connsiteY4" fmla="*/ 0 h 1316013"/>
              <a:gd name="connsiteX5" fmla="*/ 4354862 w 4354862"/>
              <a:gd name="connsiteY5" fmla="*/ 345342 h 1316013"/>
              <a:gd name="connsiteX6" fmla="*/ 3159108 w 4354862"/>
              <a:gd name="connsiteY6" fmla="*/ 1316013 h 1316013"/>
              <a:gd name="connsiteX7" fmla="*/ 359638 w 4354862"/>
              <a:gd name="connsiteY7" fmla="*/ 1104997 h 1316013"/>
              <a:gd name="connsiteX0" fmla="*/ 359011 w 4354235"/>
              <a:gd name="connsiteY0" fmla="*/ 1104997 h 1316013"/>
              <a:gd name="connsiteX1" fmla="*/ 29926 w 4354235"/>
              <a:gd name="connsiteY1" fmla="*/ 26530 h 1316013"/>
              <a:gd name="connsiteX2" fmla="*/ 1163386 w 4354235"/>
              <a:gd name="connsiteY2" fmla="*/ 756167 h 1316013"/>
              <a:gd name="connsiteX3" fmla="*/ 3186617 w 4354235"/>
              <a:gd name="connsiteY3" fmla="*/ 640764 h 1316013"/>
              <a:gd name="connsiteX4" fmla="*/ 4350334 w 4354235"/>
              <a:gd name="connsiteY4" fmla="*/ 0 h 1316013"/>
              <a:gd name="connsiteX5" fmla="*/ 4354235 w 4354235"/>
              <a:gd name="connsiteY5" fmla="*/ 345342 h 1316013"/>
              <a:gd name="connsiteX6" fmla="*/ 3158481 w 4354235"/>
              <a:gd name="connsiteY6" fmla="*/ 1316013 h 1316013"/>
              <a:gd name="connsiteX7" fmla="*/ 359011 w 4354235"/>
              <a:gd name="connsiteY7" fmla="*/ 1104997 h 1316013"/>
              <a:gd name="connsiteX0" fmla="*/ 359011 w 4354235"/>
              <a:gd name="connsiteY0" fmla="*/ 1104997 h 1316013"/>
              <a:gd name="connsiteX1" fmla="*/ 29926 w 4354235"/>
              <a:gd name="connsiteY1" fmla="*/ 26530 h 1316013"/>
              <a:gd name="connsiteX2" fmla="*/ 1163386 w 4354235"/>
              <a:gd name="connsiteY2" fmla="*/ 756167 h 1316013"/>
              <a:gd name="connsiteX3" fmla="*/ 3261974 w 4354235"/>
              <a:gd name="connsiteY3" fmla="*/ 771545 h 1316013"/>
              <a:gd name="connsiteX4" fmla="*/ 4350334 w 4354235"/>
              <a:gd name="connsiteY4" fmla="*/ 0 h 1316013"/>
              <a:gd name="connsiteX5" fmla="*/ 4354235 w 4354235"/>
              <a:gd name="connsiteY5" fmla="*/ 345342 h 1316013"/>
              <a:gd name="connsiteX6" fmla="*/ 3158481 w 4354235"/>
              <a:gd name="connsiteY6" fmla="*/ 1316013 h 1316013"/>
              <a:gd name="connsiteX7" fmla="*/ 359011 w 4354235"/>
              <a:gd name="connsiteY7" fmla="*/ 1104997 h 1316013"/>
              <a:gd name="connsiteX0" fmla="*/ 359011 w 4354235"/>
              <a:gd name="connsiteY0" fmla="*/ 1104997 h 1316013"/>
              <a:gd name="connsiteX1" fmla="*/ 29926 w 4354235"/>
              <a:gd name="connsiteY1" fmla="*/ 26530 h 1316013"/>
              <a:gd name="connsiteX2" fmla="*/ 1163386 w 4354235"/>
              <a:gd name="connsiteY2" fmla="*/ 756167 h 1316013"/>
              <a:gd name="connsiteX3" fmla="*/ 3216760 w 4354235"/>
              <a:gd name="connsiteY3" fmla="*/ 751426 h 1316013"/>
              <a:gd name="connsiteX4" fmla="*/ 4350334 w 4354235"/>
              <a:gd name="connsiteY4" fmla="*/ 0 h 1316013"/>
              <a:gd name="connsiteX5" fmla="*/ 4354235 w 4354235"/>
              <a:gd name="connsiteY5" fmla="*/ 345342 h 1316013"/>
              <a:gd name="connsiteX6" fmla="*/ 3158481 w 4354235"/>
              <a:gd name="connsiteY6" fmla="*/ 1316013 h 1316013"/>
              <a:gd name="connsiteX7" fmla="*/ 359011 w 4354235"/>
              <a:gd name="connsiteY7" fmla="*/ 1104997 h 131601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54235" h="1316013">
                <a:moveTo>
                  <a:pt x="359011" y="1104997"/>
                </a:moveTo>
                <a:cubicBezTo>
                  <a:pt x="249316" y="745508"/>
                  <a:pt x="-104137" y="84668"/>
                  <a:pt x="29926" y="26530"/>
                </a:cubicBezTo>
                <a:cubicBezTo>
                  <a:pt x="163989" y="-31608"/>
                  <a:pt x="632247" y="635351"/>
                  <a:pt x="1163386" y="756167"/>
                </a:cubicBezTo>
                <a:cubicBezTo>
                  <a:pt x="1694525" y="876983"/>
                  <a:pt x="2685602" y="877454"/>
                  <a:pt x="3216760" y="751426"/>
                </a:cubicBezTo>
                <a:cubicBezTo>
                  <a:pt x="3747918" y="625398"/>
                  <a:pt x="4169799" y="25791"/>
                  <a:pt x="4350334" y="0"/>
                </a:cubicBezTo>
                <a:cubicBezTo>
                  <a:pt x="4351634" y="115114"/>
                  <a:pt x="4352935" y="230228"/>
                  <a:pt x="4354235" y="345342"/>
                </a:cubicBezTo>
                <a:lnTo>
                  <a:pt x="3158481" y="1316013"/>
                </a:lnTo>
                <a:lnTo>
                  <a:pt x="359011" y="1104997"/>
                </a:lnTo>
                <a:close/>
              </a:path>
            </a:pathLst>
          </a:custGeom>
          <a:solidFill>
            <a:srgbClr val="c02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algn="l" defTabSz="914400" rtl="0">
              <a:defRPr xmlns:mc="http://schemas.openxmlformats.org/markup-compatibility/2006" xmlns:hp="http://schemas.haansoft.com/office/presentation/8.0" lang="ko-KR" altLang="en-US" sz="1800" b="0" i="0" kern="1200" spc="5" baseline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8" name="그룹 182"/>
          <p:cNvGrpSpPr/>
          <p:nvPr/>
        </p:nvGrpSpPr>
        <p:grpSpPr>
          <a:xfrm rot="0">
            <a:off x="3753961" y="252969"/>
            <a:ext cx="2443091" cy="2912986"/>
            <a:chOff x="3126207" y="401102"/>
            <a:chExt cx="4130796" cy="4925299"/>
          </a:xfrm>
        </p:grpSpPr>
        <p:sp>
          <p:nvSpPr>
            <p:cNvPr id="9" name="타원 4"/>
            <p:cNvSpPr/>
            <p:nvPr/>
          </p:nvSpPr>
          <p:spPr>
            <a:xfrm rot="21240000">
              <a:off x="3314852" y="1381225"/>
              <a:ext cx="2711284" cy="2787972"/>
            </a:xfrm>
            <a:custGeom>
              <a:avLst/>
              <a:gdLst>
                <a:gd name="connsiteX0" fmla="*/ 0 w 3080825"/>
                <a:gd name="connsiteY0" fmla="*/ 1730326 h 3460652"/>
                <a:gd name="connsiteX1" fmla="*/ 1540413 w 3080825"/>
                <a:gd name="connsiteY1" fmla="*/ 0 h 3460652"/>
                <a:gd name="connsiteX2" fmla="*/ 3080826 w 3080825"/>
                <a:gd name="connsiteY2" fmla="*/ 1730326 h 3460652"/>
                <a:gd name="connsiteX3" fmla="*/ 1540413 w 3080825"/>
                <a:gd name="connsiteY3" fmla="*/ 3460652 h 3460652"/>
                <a:gd name="connsiteX4" fmla="*/ 0 w 3080825"/>
                <a:gd name="connsiteY4" fmla="*/ 1730326 h 3460652"/>
                <a:gd name="connsiteX0" fmla="*/ 0 w 3080826"/>
                <a:gd name="connsiteY0" fmla="*/ 1731987 h 3462313"/>
                <a:gd name="connsiteX1" fmla="*/ 1540413 w 3080826"/>
                <a:gd name="connsiteY1" fmla="*/ 1661 h 3462313"/>
                <a:gd name="connsiteX2" fmla="*/ 3080826 w 3080826"/>
                <a:gd name="connsiteY2" fmla="*/ 1731987 h 3462313"/>
                <a:gd name="connsiteX3" fmla="*/ 1540413 w 3080826"/>
                <a:gd name="connsiteY3" fmla="*/ 3462313 h 3462313"/>
                <a:gd name="connsiteX4" fmla="*/ 0 w 3080826"/>
                <a:gd name="connsiteY4" fmla="*/ 1731987 h 3462313"/>
                <a:gd name="connsiteX0" fmla="*/ 6 w 3080832"/>
                <a:gd name="connsiteY0" fmla="*/ 1731439 h 3166344"/>
                <a:gd name="connsiteX1" fmla="*/ 1540419 w 3080832"/>
                <a:gd name="connsiteY1" fmla="*/ 1113 h 3166344"/>
                <a:gd name="connsiteX2" fmla="*/ 3080832 w 3080832"/>
                <a:gd name="connsiteY2" fmla="*/ 1731439 h 3166344"/>
                <a:gd name="connsiteX3" fmla="*/ 1526351 w 3080832"/>
                <a:gd name="connsiteY3" fmla="*/ 3166344 h 3166344"/>
                <a:gd name="connsiteX4" fmla="*/ 6 w 3080832"/>
                <a:gd name="connsiteY4" fmla="*/ 1731439 h 3166344"/>
                <a:gd name="connsiteX0" fmla="*/ 694 w 3081520"/>
                <a:gd name="connsiteY0" fmla="*/ 1731425 h 3067857"/>
                <a:gd name="connsiteX1" fmla="*/ 1541107 w 3081520"/>
                <a:gd name="connsiteY1" fmla="*/ 1099 h 3067857"/>
                <a:gd name="connsiteX2" fmla="*/ 3081520 w 3081520"/>
                <a:gd name="connsiteY2" fmla="*/ 1731425 h 3067857"/>
                <a:gd name="connsiteX3" fmla="*/ 1400430 w 3081520"/>
                <a:gd name="connsiteY3" fmla="*/ 3067857 h 3067857"/>
                <a:gd name="connsiteX4" fmla="*/ 694 w 3081520"/>
                <a:gd name="connsiteY4" fmla="*/ 1731425 h 3067857"/>
                <a:gd name="connsiteX0" fmla="*/ 533 w 3081359"/>
                <a:gd name="connsiteY0" fmla="*/ 1731425 h 3070425"/>
                <a:gd name="connsiteX1" fmla="*/ 1540946 w 3081359"/>
                <a:gd name="connsiteY1" fmla="*/ 1099 h 3070425"/>
                <a:gd name="connsiteX2" fmla="*/ 3081359 w 3081359"/>
                <a:gd name="connsiteY2" fmla="*/ 1731425 h 3070425"/>
                <a:gd name="connsiteX3" fmla="*/ 1400269 w 3081359"/>
                <a:gd name="connsiteY3" fmla="*/ 3067857 h 3070425"/>
                <a:gd name="connsiteX4" fmla="*/ 533 w 3081359"/>
                <a:gd name="connsiteY4" fmla="*/ 1731425 h 3070425"/>
                <a:gd name="connsiteX0" fmla="*/ 439 w 3010927"/>
                <a:gd name="connsiteY0" fmla="*/ 1731398 h 3068622"/>
                <a:gd name="connsiteX1" fmla="*/ 1540852 w 3010927"/>
                <a:gd name="connsiteY1" fmla="*/ 1072 h 3068622"/>
                <a:gd name="connsiteX2" fmla="*/ 3010927 w 3010927"/>
                <a:gd name="connsiteY2" fmla="*/ 1548518 h 3068622"/>
                <a:gd name="connsiteX3" fmla="*/ 1400175 w 3010927"/>
                <a:gd name="connsiteY3" fmla="*/ 3067830 h 3068622"/>
                <a:gd name="connsiteX4" fmla="*/ 439 w 3010927"/>
                <a:gd name="connsiteY4" fmla="*/ 1731398 h 3068622"/>
                <a:gd name="connsiteX0" fmla="*/ 451 w 2982804"/>
                <a:gd name="connsiteY0" fmla="*/ 1561520 h 3066769"/>
                <a:gd name="connsiteX1" fmla="*/ 1512729 w 2982804"/>
                <a:gd name="connsiteY1" fmla="*/ 7 h 3066769"/>
                <a:gd name="connsiteX2" fmla="*/ 2982804 w 2982804"/>
                <a:gd name="connsiteY2" fmla="*/ 1547453 h 3066769"/>
                <a:gd name="connsiteX3" fmla="*/ 1372052 w 2982804"/>
                <a:gd name="connsiteY3" fmla="*/ 3066765 h 3066769"/>
                <a:gd name="connsiteX4" fmla="*/ 451 w 2982804"/>
                <a:gd name="connsiteY4" fmla="*/ 1561520 h 3066769"/>
                <a:gd name="connsiteX0" fmla="*/ 59 w 2982412"/>
                <a:gd name="connsiteY0" fmla="*/ 1561520 h 3066769"/>
                <a:gd name="connsiteX1" fmla="*/ 1512337 w 2982412"/>
                <a:gd name="connsiteY1" fmla="*/ 7 h 3066769"/>
                <a:gd name="connsiteX2" fmla="*/ 2982412 w 2982412"/>
                <a:gd name="connsiteY2" fmla="*/ 1547453 h 3066769"/>
                <a:gd name="connsiteX3" fmla="*/ 1371660 w 2982412"/>
                <a:gd name="connsiteY3" fmla="*/ 3066765 h 3066769"/>
                <a:gd name="connsiteX4" fmla="*/ 59 w 2982412"/>
                <a:gd name="connsiteY4" fmla="*/ 1561520 h 306676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2412" h="3066769">
                  <a:moveTo>
                    <a:pt x="59" y="1561520"/>
                  </a:moveTo>
                  <a:cubicBezTo>
                    <a:pt x="23505" y="121926"/>
                    <a:pt x="1015278" y="2351"/>
                    <a:pt x="1512337" y="7"/>
                  </a:cubicBezTo>
                  <a:cubicBezTo>
                    <a:pt x="2009396" y="-2337"/>
                    <a:pt x="2982412" y="591820"/>
                    <a:pt x="2982412" y="1547453"/>
                  </a:cubicBezTo>
                  <a:cubicBezTo>
                    <a:pt x="2982412" y="2503086"/>
                    <a:pt x="1868719" y="3064421"/>
                    <a:pt x="1371660" y="3066765"/>
                  </a:cubicBezTo>
                  <a:cubicBezTo>
                    <a:pt x="874601" y="3069109"/>
                    <a:pt x="-8273" y="2073116"/>
                    <a:pt x="59" y="1561520"/>
                  </a:cubicBezTo>
                  <a:close/>
                </a:path>
              </a:pathLst>
            </a:custGeom>
            <a:solidFill>
              <a:srgbClr val="fed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자유형 19"/>
            <p:cNvSpPr/>
            <p:nvPr/>
          </p:nvSpPr>
          <p:spPr>
            <a:xfrm rot="21240000">
              <a:off x="3290838" y="401102"/>
              <a:ext cx="3601716" cy="2691536"/>
            </a:xfrm>
            <a:custGeom>
              <a:avLst/>
              <a:gdLst>
                <a:gd name="connsiteX0" fmla="*/ 6882 w 3838637"/>
                <a:gd name="connsiteY0" fmla="*/ 1320883 h 3340269"/>
                <a:gd name="connsiteX1" fmla="*/ 1149882 w 3838637"/>
                <a:gd name="connsiteY1" fmla="*/ 25483 h 3340269"/>
                <a:gd name="connsiteX2" fmla="*/ 2635782 w 3838637"/>
                <a:gd name="connsiteY2" fmla="*/ 508083 h 3340269"/>
                <a:gd name="connsiteX3" fmla="*/ 3829582 w 3838637"/>
                <a:gd name="connsiteY3" fmla="*/ 1092283 h 3340269"/>
                <a:gd name="connsiteX4" fmla="*/ 3181882 w 3838637"/>
                <a:gd name="connsiteY4" fmla="*/ 2819483 h 3340269"/>
                <a:gd name="connsiteX5" fmla="*/ 3131082 w 3838637"/>
                <a:gd name="connsiteY5" fmla="*/ 3340183 h 3340269"/>
                <a:gd name="connsiteX6" fmla="*/ 2864382 w 3838637"/>
                <a:gd name="connsiteY6" fmla="*/ 2794083 h 3340269"/>
                <a:gd name="connsiteX7" fmla="*/ 2686582 w 3838637"/>
                <a:gd name="connsiteY7" fmla="*/ 1727283 h 3340269"/>
                <a:gd name="connsiteX8" fmla="*/ 1683282 w 3838637"/>
                <a:gd name="connsiteY8" fmla="*/ 1257383 h 3340269"/>
                <a:gd name="connsiteX9" fmla="*/ 6882 w 3838637"/>
                <a:gd name="connsiteY9" fmla="*/ 1320883 h 3340269"/>
                <a:gd name="connsiteX0" fmla="*/ 6882 w 3838222"/>
                <a:gd name="connsiteY0" fmla="*/ 1320883 h 3340269"/>
                <a:gd name="connsiteX1" fmla="*/ 1149882 w 3838222"/>
                <a:gd name="connsiteY1" fmla="*/ 25483 h 3340269"/>
                <a:gd name="connsiteX2" fmla="*/ 2635782 w 3838222"/>
                <a:gd name="connsiteY2" fmla="*/ 508083 h 3340269"/>
                <a:gd name="connsiteX3" fmla="*/ 3829582 w 3838222"/>
                <a:gd name="connsiteY3" fmla="*/ 1092283 h 3340269"/>
                <a:gd name="connsiteX4" fmla="*/ 3181882 w 3838222"/>
                <a:gd name="connsiteY4" fmla="*/ 2819483 h 3340269"/>
                <a:gd name="connsiteX5" fmla="*/ 3334282 w 3838222"/>
                <a:gd name="connsiteY5" fmla="*/ 3340183 h 3340269"/>
                <a:gd name="connsiteX6" fmla="*/ 2864382 w 3838222"/>
                <a:gd name="connsiteY6" fmla="*/ 2794083 h 3340269"/>
                <a:gd name="connsiteX7" fmla="*/ 2686582 w 3838222"/>
                <a:gd name="connsiteY7" fmla="*/ 1727283 h 3340269"/>
                <a:gd name="connsiteX8" fmla="*/ 1683282 w 3838222"/>
                <a:gd name="connsiteY8" fmla="*/ 1257383 h 3340269"/>
                <a:gd name="connsiteX9" fmla="*/ 6882 w 3838222"/>
                <a:gd name="connsiteY9" fmla="*/ 1320883 h 3340269"/>
                <a:gd name="connsiteX0" fmla="*/ 6882 w 3842396"/>
                <a:gd name="connsiteY0" fmla="*/ 1320883 h 3341455"/>
                <a:gd name="connsiteX1" fmla="*/ 1149882 w 3842396"/>
                <a:gd name="connsiteY1" fmla="*/ 25483 h 3341455"/>
                <a:gd name="connsiteX2" fmla="*/ 2635782 w 3842396"/>
                <a:gd name="connsiteY2" fmla="*/ 508083 h 3341455"/>
                <a:gd name="connsiteX3" fmla="*/ 3829582 w 3842396"/>
                <a:gd name="connsiteY3" fmla="*/ 1092283 h 3341455"/>
                <a:gd name="connsiteX4" fmla="*/ 3270782 w 3842396"/>
                <a:gd name="connsiteY4" fmla="*/ 2654383 h 3341455"/>
                <a:gd name="connsiteX5" fmla="*/ 3334282 w 3842396"/>
                <a:gd name="connsiteY5" fmla="*/ 3340183 h 3341455"/>
                <a:gd name="connsiteX6" fmla="*/ 2864382 w 3842396"/>
                <a:gd name="connsiteY6" fmla="*/ 2794083 h 3341455"/>
                <a:gd name="connsiteX7" fmla="*/ 2686582 w 3842396"/>
                <a:gd name="connsiteY7" fmla="*/ 1727283 h 3341455"/>
                <a:gd name="connsiteX8" fmla="*/ 1683282 w 3842396"/>
                <a:gd name="connsiteY8" fmla="*/ 1257383 h 3341455"/>
                <a:gd name="connsiteX9" fmla="*/ 6882 w 3842396"/>
                <a:gd name="connsiteY9" fmla="*/ 1320883 h 3341455"/>
                <a:gd name="connsiteX0" fmla="*/ 6882 w 3842238"/>
                <a:gd name="connsiteY0" fmla="*/ 1320883 h 3215073"/>
                <a:gd name="connsiteX1" fmla="*/ 1149882 w 3842238"/>
                <a:gd name="connsiteY1" fmla="*/ 25483 h 3215073"/>
                <a:gd name="connsiteX2" fmla="*/ 2635782 w 3842238"/>
                <a:gd name="connsiteY2" fmla="*/ 508083 h 3215073"/>
                <a:gd name="connsiteX3" fmla="*/ 3829582 w 3842238"/>
                <a:gd name="connsiteY3" fmla="*/ 1092283 h 3215073"/>
                <a:gd name="connsiteX4" fmla="*/ 3270782 w 3842238"/>
                <a:gd name="connsiteY4" fmla="*/ 2654383 h 3215073"/>
                <a:gd name="connsiteX5" fmla="*/ 3385082 w 3842238"/>
                <a:gd name="connsiteY5" fmla="*/ 3213183 h 3215073"/>
                <a:gd name="connsiteX6" fmla="*/ 2864382 w 3842238"/>
                <a:gd name="connsiteY6" fmla="*/ 2794083 h 3215073"/>
                <a:gd name="connsiteX7" fmla="*/ 2686582 w 3842238"/>
                <a:gd name="connsiteY7" fmla="*/ 1727283 h 3215073"/>
                <a:gd name="connsiteX8" fmla="*/ 1683282 w 3842238"/>
                <a:gd name="connsiteY8" fmla="*/ 1257383 h 3215073"/>
                <a:gd name="connsiteX9" fmla="*/ 6882 w 3842238"/>
                <a:gd name="connsiteY9" fmla="*/ 1320883 h 3215073"/>
                <a:gd name="connsiteX0" fmla="*/ 7334 w 3842690"/>
                <a:gd name="connsiteY0" fmla="*/ 1470749 h 3364939"/>
                <a:gd name="connsiteX1" fmla="*/ 1136266 w 3842690"/>
                <a:gd name="connsiteY1" fmla="*/ 20604 h 3364939"/>
                <a:gd name="connsiteX2" fmla="*/ 2636234 w 3842690"/>
                <a:gd name="connsiteY2" fmla="*/ 657949 h 3364939"/>
                <a:gd name="connsiteX3" fmla="*/ 3830034 w 3842690"/>
                <a:gd name="connsiteY3" fmla="*/ 1242149 h 3364939"/>
                <a:gd name="connsiteX4" fmla="*/ 3271234 w 3842690"/>
                <a:gd name="connsiteY4" fmla="*/ 2804249 h 3364939"/>
                <a:gd name="connsiteX5" fmla="*/ 3385534 w 3842690"/>
                <a:gd name="connsiteY5" fmla="*/ 3363049 h 3364939"/>
                <a:gd name="connsiteX6" fmla="*/ 2864834 w 3842690"/>
                <a:gd name="connsiteY6" fmla="*/ 2943949 h 3364939"/>
                <a:gd name="connsiteX7" fmla="*/ 2687034 w 3842690"/>
                <a:gd name="connsiteY7" fmla="*/ 1877149 h 3364939"/>
                <a:gd name="connsiteX8" fmla="*/ 1683734 w 3842690"/>
                <a:gd name="connsiteY8" fmla="*/ 1407249 h 3364939"/>
                <a:gd name="connsiteX9" fmla="*/ 7334 w 3842690"/>
                <a:gd name="connsiteY9" fmla="*/ 1470749 h 3364939"/>
                <a:gd name="connsiteX0" fmla="*/ 7334 w 3860618"/>
                <a:gd name="connsiteY0" fmla="*/ 1470749 h 3393923"/>
                <a:gd name="connsiteX1" fmla="*/ 1136266 w 3860618"/>
                <a:gd name="connsiteY1" fmla="*/ 20604 h 3393923"/>
                <a:gd name="connsiteX2" fmla="*/ 2636234 w 3860618"/>
                <a:gd name="connsiteY2" fmla="*/ 657949 h 3393923"/>
                <a:gd name="connsiteX3" fmla="*/ 3830034 w 3860618"/>
                <a:gd name="connsiteY3" fmla="*/ 1242149 h 3393923"/>
                <a:gd name="connsiteX4" fmla="*/ 3496317 w 3860618"/>
                <a:gd name="connsiteY4" fmla="*/ 2171203 h 3393923"/>
                <a:gd name="connsiteX5" fmla="*/ 3385534 w 3860618"/>
                <a:gd name="connsiteY5" fmla="*/ 3363049 h 3393923"/>
                <a:gd name="connsiteX6" fmla="*/ 2864834 w 3860618"/>
                <a:gd name="connsiteY6" fmla="*/ 2943949 h 3393923"/>
                <a:gd name="connsiteX7" fmla="*/ 2687034 w 3860618"/>
                <a:gd name="connsiteY7" fmla="*/ 1877149 h 3393923"/>
                <a:gd name="connsiteX8" fmla="*/ 1683734 w 3860618"/>
                <a:gd name="connsiteY8" fmla="*/ 1407249 h 3393923"/>
                <a:gd name="connsiteX9" fmla="*/ 7334 w 3860618"/>
                <a:gd name="connsiteY9" fmla="*/ 1470749 h 3393923"/>
                <a:gd name="connsiteX0" fmla="*/ 7334 w 3961888"/>
                <a:gd name="connsiteY0" fmla="*/ 1470749 h 2960690"/>
                <a:gd name="connsiteX1" fmla="*/ 1136266 w 3961888"/>
                <a:gd name="connsiteY1" fmla="*/ 20604 h 2960690"/>
                <a:gd name="connsiteX2" fmla="*/ 2636234 w 3961888"/>
                <a:gd name="connsiteY2" fmla="*/ 657949 h 2960690"/>
                <a:gd name="connsiteX3" fmla="*/ 3830034 w 3961888"/>
                <a:gd name="connsiteY3" fmla="*/ 1242149 h 2960690"/>
                <a:gd name="connsiteX4" fmla="*/ 3496317 w 3961888"/>
                <a:gd name="connsiteY4" fmla="*/ 2171203 h 2960690"/>
                <a:gd name="connsiteX5" fmla="*/ 3948242 w 3961888"/>
                <a:gd name="connsiteY5" fmla="*/ 2504920 h 2960690"/>
                <a:gd name="connsiteX6" fmla="*/ 2864834 w 3961888"/>
                <a:gd name="connsiteY6" fmla="*/ 2943949 h 2960690"/>
                <a:gd name="connsiteX7" fmla="*/ 2687034 w 3961888"/>
                <a:gd name="connsiteY7" fmla="*/ 1877149 h 2960690"/>
                <a:gd name="connsiteX8" fmla="*/ 1683734 w 3961888"/>
                <a:gd name="connsiteY8" fmla="*/ 1407249 h 2960690"/>
                <a:gd name="connsiteX9" fmla="*/ 7334 w 3961888"/>
                <a:gd name="connsiteY9" fmla="*/ 1470749 h 296069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61888" h="2960690">
                  <a:moveTo>
                    <a:pt x="7334" y="1470749"/>
                  </a:moveTo>
                  <a:cubicBezTo>
                    <a:pt x="-83911" y="1239642"/>
                    <a:pt x="698116" y="156071"/>
                    <a:pt x="1136266" y="20604"/>
                  </a:cubicBezTo>
                  <a:cubicBezTo>
                    <a:pt x="1574416" y="-114863"/>
                    <a:pt x="2187273" y="454358"/>
                    <a:pt x="2636234" y="657949"/>
                  </a:cubicBezTo>
                  <a:cubicBezTo>
                    <a:pt x="3085195" y="861540"/>
                    <a:pt x="3686687" y="989940"/>
                    <a:pt x="3830034" y="1242149"/>
                  </a:cubicBezTo>
                  <a:cubicBezTo>
                    <a:pt x="3973381" y="1494358"/>
                    <a:pt x="3476616" y="1960741"/>
                    <a:pt x="3496317" y="2171203"/>
                  </a:cubicBezTo>
                  <a:cubicBezTo>
                    <a:pt x="3516018" y="2381665"/>
                    <a:pt x="4053489" y="2376129"/>
                    <a:pt x="3948242" y="2504920"/>
                  </a:cubicBezTo>
                  <a:cubicBezTo>
                    <a:pt x="3842995" y="2633711"/>
                    <a:pt x="3075035" y="3048577"/>
                    <a:pt x="2864834" y="2943949"/>
                  </a:cubicBezTo>
                  <a:cubicBezTo>
                    <a:pt x="2654633" y="2839321"/>
                    <a:pt x="2883884" y="2133266"/>
                    <a:pt x="2687034" y="1877149"/>
                  </a:cubicBezTo>
                  <a:cubicBezTo>
                    <a:pt x="2490184" y="1621032"/>
                    <a:pt x="2132467" y="1470749"/>
                    <a:pt x="1683734" y="1407249"/>
                  </a:cubicBezTo>
                  <a:cubicBezTo>
                    <a:pt x="1235001" y="1343749"/>
                    <a:pt x="98579" y="1701857"/>
                    <a:pt x="7334" y="1470749"/>
                  </a:cubicBezTo>
                  <a:close/>
                </a:path>
              </a:pathLst>
            </a:custGeom>
            <a:solidFill>
              <a:srgbClr val="c024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자유형 90"/>
            <p:cNvSpPr/>
            <p:nvPr/>
          </p:nvSpPr>
          <p:spPr>
            <a:xfrm rot="21240000">
              <a:off x="5808837" y="1014629"/>
              <a:ext cx="989433" cy="1536089"/>
            </a:xfrm>
            <a:custGeom>
              <a:avLst/>
              <a:gdLst>
                <a:gd name="connsiteX0" fmla="*/ 19104 w 2255982"/>
                <a:gd name="connsiteY0" fmla="*/ 134675 h 2781291"/>
                <a:gd name="connsiteX1" fmla="*/ 187916 w 2255982"/>
                <a:gd name="connsiteY1" fmla="*/ 458232 h 2781291"/>
                <a:gd name="connsiteX2" fmla="*/ 1285196 w 2255982"/>
                <a:gd name="connsiteY2" fmla="*/ 809924 h 2781291"/>
                <a:gd name="connsiteX3" fmla="*/ 1763498 w 2255982"/>
                <a:gd name="connsiteY3" fmla="*/ 1288226 h 2781291"/>
                <a:gd name="connsiteX4" fmla="*/ 1650956 w 2255982"/>
                <a:gd name="connsiteY4" fmla="*/ 2216693 h 2781291"/>
                <a:gd name="connsiteX5" fmla="*/ 1777566 w 2255982"/>
                <a:gd name="connsiteY5" fmla="*/ 2779401 h 2781291"/>
                <a:gd name="connsiteX6" fmla="*/ 1890107 w 2255982"/>
                <a:gd name="connsiteY6" fmla="*/ 2033813 h 2781291"/>
                <a:gd name="connsiteX7" fmla="*/ 2227732 w 2255982"/>
                <a:gd name="connsiteY7" fmla="*/ 1260090 h 2781291"/>
                <a:gd name="connsiteX8" fmla="*/ 2072987 w 2255982"/>
                <a:gd name="connsiteY8" fmla="*/ 781789 h 2781291"/>
                <a:gd name="connsiteX9" fmla="*/ 778760 w 2255982"/>
                <a:gd name="connsiteY9" fmla="*/ 387893 h 2781291"/>
                <a:gd name="connsiteX10" fmla="*/ 89443 w 2255982"/>
                <a:gd name="connsiteY10" fmla="*/ 8066 h 2781291"/>
                <a:gd name="connsiteX11" fmla="*/ 19104 w 2255982"/>
                <a:gd name="connsiteY11" fmla="*/ 134675 h 2781291"/>
                <a:gd name="connsiteX0" fmla="*/ 65394 w 2231933"/>
                <a:gd name="connsiteY0" fmla="*/ 380 h 2773605"/>
                <a:gd name="connsiteX1" fmla="*/ 163867 w 2231933"/>
                <a:gd name="connsiteY1" fmla="*/ 450546 h 2773605"/>
                <a:gd name="connsiteX2" fmla="*/ 1261147 w 2231933"/>
                <a:gd name="connsiteY2" fmla="*/ 802238 h 2773605"/>
                <a:gd name="connsiteX3" fmla="*/ 1739449 w 2231933"/>
                <a:gd name="connsiteY3" fmla="*/ 1280540 h 2773605"/>
                <a:gd name="connsiteX4" fmla="*/ 1626907 w 2231933"/>
                <a:gd name="connsiteY4" fmla="*/ 2209007 h 2773605"/>
                <a:gd name="connsiteX5" fmla="*/ 1753517 w 2231933"/>
                <a:gd name="connsiteY5" fmla="*/ 2771715 h 2773605"/>
                <a:gd name="connsiteX6" fmla="*/ 1866058 w 2231933"/>
                <a:gd name="connsiteY6" fmla="*/ 2026127 h 2773605"/>
                <a:gd name="connsiteX7" fmla="*/ 2203683 w 2231933"/>
                <a:gd name="connsiteY7" fmla="*/ 1252404 h 2773605"/>
                <a:gd name="connsiteX8" fmla="*/ 2048938 w 2231933"/>
                <a:gd name="connsiteY8" fmla="*/ 774103 h 2773605"/>
                <a:gd name="connsiteX9" fmla="*/ 754711 w 2231933"/>
                <a:gd name="connsiteY9" fmla="*/ 380207 h 2773605"/>
                <a:gd name="connsiteX10" fmla="*/ 65394 w 2231933"/>
                <a:gd name="connsiteY10" fmla="*/ 380 h 2773605"/>
                <a:gd name="connsiteX0" fmla="*/ 603294 w 2080516"/>
                <a:gd name="connsiteY0" fmla="*/ 21943 h 2415341"/>
                <a:gd name="connsiteX1" fmla="*/ 12450 w 2080516"/>
                <a:gd name="connsiteY1" fmla="*/ 92282 h 2415341"/>
                <a:gd name="connsiteX2" fmla="*/ 1109730 w 2080516"/>
                <a:gd name="connsiteY2" fmla="*/ 443974 h 2415341"/>
                <a:gd name="connsiteX3" fmla="*/ 1588032 w 2080516"/>
                <a:gd name="connsiteY3" fmla="*/ 922276 h 2415341"/>
                <a:gd name="connsiteX4" fmla="*/ 1475490 w 2080516"/>
                <a:gd name="connsiteY4" fmla="*/ 1850743 h 2415341"/>
                <a:gd name="connsiteX5" fmla="*/ 1602100 w 2080516"/>
                <a:gd name="connsiteY5" fmla="*/ 2413451 h 2415341"/>
                <a:gd name="connsiteX6" fmla="*/ 1714641 w 2080516"/>
                <a:gd name="connsiteY6" fmla="*/ 1667863 h 2415341"/>
                <a:gd name="connsiteX7" fmla="*/ 2052266 w 2080516"/>
                <a:gd name="connsiteY7" fmla="*/ 894140 h 2415341"/>
                <a:gd name="connsiteX8" fmla="*/ 1897521 w 2080516"/>
                <a:gd name="connsiteY8" fmla="*/ 415839 h 2415341"/>
                <a:gd name="connsiteX9" fmla="*/ 603294 w 2080516"/>
                <a:gd name="connsiteY9" fmla="*/ 21943 h 2415341"/>
                <a:gd name="connsiteX0" fmla="*/ 22717 w 1499939"/>
                <a:gd name="connsiteY0" fmla="*/ 0 h 2393398"/>
                <a:gd name="connsiteX1" fmla="*/ 529153 w 1499939"/>
                <a:gd name="connsiteY1" fmla="*/ 422031 h 2393398"/>
                <a:gd name="connsiteX2" fmla="*/ 1007455 w 1499939"/>
                <a:gd name="connsiteY2" fmla="*/ 900333 h 2393398"/>
                <a:gd name="connsiteX3" fmla="*/ 894913 w 1499939"/>
                <a:gd name="connsiteY3" fmla="*/ 1828800 h 2393398"/>
                <a:gd name="connsiteX4" fmla="*/ 1021523 w 1499939"/>
                <a:gd name="connsiteY4" fmla="*/ 2391508 h 2393398"/>
                <a:gd name="connsiteX5" fmla="*/ 1134064 w 1499939"/>
                <a:gd name="connsiteY5" fmla="*/ 1645920 h 2393398"/>
                <a:gd name="connsiteX6" fmla="*/ 1471689 w 1499939"/>
                <a:gd name="connsiteY6" fmla="*/ 872197 h 2393398"/>
                <a:gd name="connsiteX7" fmla="*/ 1316944 w 1499939"/>
                <a:gd name="connsiteY7" fmla="*/ 393896 h 2393398"/>
                <a:gd name="connsiteX8" fmla="*/ 22717 w 1499939"/>
                <a:gd name="connsiteY8" fmla="*/ 0 h 2393398"/>
                <a:gd name="connsiteX0" fmla="*/ 791746 w 957364"/>
                <a:gd name="connsiteY0" fmla="*/ 47003 h 2046505"/>
                <a:gd name="connsiteX1" fmla="*/ 3955 w 957364"/>
                <a:gd name="connsiteY1" fmla="*/ 75138 h 2046505"/>
                <a:gd name="connsiteX2" fmla="*/ 482257 w 957364"/>
                <a:gd name="connsiteY2" fmla="*/ 553440 h 2046505"/>
                <a:gd name="connsiteX3" fmla="*/ 369715 w 957364"/>
                <a:gd name="connsiteY3" fmla="*/ 1481907 h 2046505"/>
                <a:gd name="connsiteX4" fmla="*/ 496325 w 957364"/>
                <a:gd name="connsiteY4" fmla="*/ 2044615 h 2046505"/>
                <a:gd name="connsiteX5" fmla="*/ 608866 w 957364"/>
                <a:gd name="connsiteY5" fmla="*/ 1299027 h 2046505"/>
                <a:gd name="connsiteX6" fmla="*/ 946491 w 957364"/>
                <a:gd name="connsiteY6" fmla="*/ 525304 h 2046505"/>
                <a:gd name="connsiteX7" fmla="*/ 791746 w 957364"/>
                <a:gd name="connsiteY7" fmla="*/ 47003 h 2046505"/>
                <a:gd name="connsiteX0" fmla="*/ 787815 w 953433"/>
                <a:gd name="connsiteY0" fmla="*/ 37131 h 2036826"/>
                <a:gd name="connsiteX1" fmla="*/ 24 w 953433"/>
                <a:gd name="connsiteY1" fmla="*/ 65266 h 2036826"/>
                <a:gd name="connsiteX2" fmla="*/ 759680 w 953433"/>
                <a:gd name="connsiteY2" fmla="*/ 332553 h 2036826"/>
                <a:gd name="connsiteX3" fmla="*/ 365784 w 953433"/>
                <a:gd name="connsiteY3" fmla="*/ 1472035 h 2036826"/>
                <a:gd name="connsiteX4" fmla="*/ 492394 w 953433"/>
                <a:gd name="connsiteY4" fmla="*/ 2034743 h 2036826"/>
                <a:gd name="connsiteX5" fmla="*/ 604935 w 953433"/>
                <a:gd name="connsiteY5" fmla="*/ 1289155 h 2036826"/>
                <a:gd name="connsiteX6" fmla="*/ 942560 w 953433"/>
                <a:gd name="connsiteY6" fmla="*/ 515432 h 2036826"/>
                <a:gd name="connsiteX7" fmla="*/ 787815 w 953433"/>
                <a:gd name="connsiteY7" fmla="*/ 37131 h 2036826"/>
                <a:gd name="connsiteX0" fmla="*/ 717479 w 881798"/>
                <a:gd name="connsiteY0" fmla="*/ 220873 h 2220568"/>
                <a:gd name="connsiteX1" fmla="*/ 26 w 881798"/>
                <a:gd name="connsiteY1" fmla="*/ 9857 h 2220568"/>
                <a:gd name="connsiteX2" fmla="*/ 689344 w 881798"/>
                <a:gd name="connsiteY2" fmla="*/ 516295 h 2220568"/>
                <a:gd name="connsiteX3" fmla="*/ 295448 w 881798"/>
                <a:gd name="connsiteY3" fmla="*/ 1655777 h 2220568"/>
                <a:gd name="connsiteX4" fmla="*/ 422058 w 881798"/>
                <a:gd name="connsiteY4" fmla="*/ 2218485 h 2220568"/>
                <a:gd name="connsiteX5" fmla="*/ 534599 w 881798"/>
                <a:gd name="connsiteY5" fmla="*/ 1472897 h 2220568"/>
                <a:gd name="connsiteX6" fmla="*/ 872224 w 881798"/>
                <a:gd name="connsiteY6" fmla="*/ 699174 h 2220568"/>
                <a:gd name="connsiteX7" fmla="*/ 717479 w 881798"/>
                <a:gd name="connsiteY7" fmla="*/ 220873 h 2220568"/>
                <a:gd name="connsiteX0" fmla="*/ 717479 w 975389"/>
                <a:gd name="connsiteY0" fmla="*/ 220761 h 2220456"/>
                <a:gd name="connsiteX1" fmla="*/ 26 w 975389"/>
                <a:gd name="connsiteY1" fmla="*/ 9745 h 2220456"/>
                <a:gd name="connsiteX2" fmla="*/ 689344 w 975389"/>
                <a:gd name="connsiteY2" fmla="*/ 516183 h 2220456"/>
                <a:gd name="connsiteX3" fmla="*/ 295448 w 975389"/>
                <a:gd name="connsiteY3" fmla="*/ 1655665 h 2220456"/>
                <a:gd name="connsiteX4" fmla="*/ 422058 w 975389"/>
                <a:gd name="connsiteY4" fmla="*/ 2218373 h 2220456"/>
                <a:gd name="connsiteX5" fmla="*/ 534599 w 975389"/>
                <a:gd name="connsiteY5" fmla="*/ 1472785 h 2220456"/>
                <a:gd name="connsiteX6" fmla="*/ 970698 w 975389"/>
                <a:gd name="connsiteY6" fmla="*/ 684995 h 2220456"/>
                <a:gd name="connsiteX7" fmla="*/ 717479 w 975389"/>
                <a:gd name="connsiteY7" fmla="*/ 220761 h 2220456"/>
                <a:gd name="connsiteX0" fmla="*/ 717479 w 975389"/>
                <a:gd name="connsiteY0" fmla="*/ 220761 h 2219425"/>
                <a:gd name="connsiteX1" fmla="*/ 26 w 975389"/>
                <a:gd name="connsiteY1" fmla="*/ 9745 h 2219425"/>
                <a:gd name="connsiteX2" fmla="*/ 689344 w 975389"/>
                <a:gd name="connsiteY2" fmla="*/ 516183 h 2219425"/>
                <a:gd name="connsiteX3" fmla="*/ 295448 w 975389"/>
                <a:gd name="connsiteY3" fmla="*/ 1655665 h 2219425"/>
                <a:gd name="connsiteX4" fmla="*/ 422058 w 975389"/>
                <a:gd name="connsiteY4" fmla="*/ 2218373 h 2219425"/>
                <a:gd name="connsiteX5" fmla="*/ 534599 w 975389"/>
                <a:gd name="connsiteY5" fmla="*/ 1529056 h 2219425"/>
                <a:gd name="connsiteX6" fmla="*/ 970698 w 975389"/>
                <a:gd name="connsiteY6" fmla="*/ 684995 h 2219425"/>
                <a:gd name="connsiteX7" fmla="*/ 717479 w 975389"/>
                <a:gd name="connsiteY7" fmla="*/ 220761 h 2219425"/>
                <a:gd name="connsiteX0" fmla="*/ 717479 w 975389"/>
                <a:gd name="connsiteY0" fmla="*/ 220761 h 2218415"/>
                <a:gd name="connsiteX1" fmla="*/ 26 w 975389"/>
                <a:gd name="connsiteY1" fmla="*/ 9745 h 2218415"/>
                <a:gd name="connsiteX2" fmla="*/ 689344 w 975389"/>
                <a:gd name="connsiteY2" fmla="*/ 516183 h 2218415"/>
                <a:gd name="connsiteX3" fmla="*/ 309516 w 975389"/>
                <a:gd name="connsiteY3" fmla="*/ 1557191 h 2218415"/>
                <a:gd name="connsiteX4" fmla="*/ 422058 w 975389"/>
                <a:gd name="connsiteY4" fmla="*/ 2218373 h 2218415"/>
                <a:gd name="connsiteX5" fmla="*/ 534599 w 975389"/>
                <a:gd name="connsiteY5" fmla="*/ 1529056 h 2218415"/>
                <a:gd name="connsiteX6" fmla="*/ 970698 w 975389"/>
                <a:gd name="connsiteY6" fmla="*/ 684995 h 2218415"/>
                <a:gd name="connsiteX7" fmla="*/ 717479 w 975389"/>
                <a:gd name="connsiteY7" fmla="*/ 220761 h 2218415"/>
                <a:gd name="connsiteX0" fmla="*/ 717479 w 975389"/>
                <a:gd name="connsiteY0" fmla="*/ 220761 h 2556022"/>
                <a:gd name="connsiteX1" fmla="*/ 26 w 975389"/>
                <a:gd name="connsiteY1" fmla="*/ 9745 h 2556022"/>
                <a:gd name="connsiteX2" fmla="*/ 689344 w 975389"/>
                <a:gd name="connsiteY2" fmla="*/ 516183 h 2556022"/>
                <a:gd name="connsiteX3" fmla="*/ 309516 w 975389"/>
                <a:gd name="connsiteY3" fmla="*/ 1557191 h 2556022"/>
                <a:gd name="connsiteX4" fmla="*/ 464261 w 975389"/>
                <a:gd name="connsiteY4" fmla="*/ 2555998 h 2556022"/>
                <a:gd name="connsiteX5" fmla="*/ 534599 w 975389"/>
                <a:gd name="connsiteY5" fmla="*/ 1529056 h 2556022"/>
                <a:gd name="connsiteX6" fmla="*/ 970698 w 975389"/>
                <a:gd name="connsiteY6" fmla="*/ 684995 h 2556022"/>
                <a:gd name="connsiteX7" fmla="*/ 717479 w 975389"/>
                <a:gd name="connsiteY7" fmla="*/ 220761 h 2556022"/>
                <a:gd name="connsiteX0" fmla="*/ 717479 w 979960"/>
                <a:gd name="connsiteY0" fmla="*/ 220761 h 2559790"/>
                <a:gd name="connsiteX1" fmla="*/ 26 w 979960"/>
                <a:gd name="connsiteY1" fmla="*/ 9745 h 2559790"/>
                <a:gd name="connsiteX2" fmla="*/ 689344 w 979960"/>
                <a:gd name="connsiteY2" fmla="*/ 516183 h 2559790"/>
                <a:gd name="connsiteX3" fmla="*/ 309516 w 979960"/>
                <a:gd name="connsiteY3" fmla="*/ 1557191 h 2559790"/>
                <a:gd name="connsiteX4" fmla="*/ 464261 w 979960"/>
                <a:gd name="connsiteY4" fmla="*/ 2555998 h 2559790"/>
                <a:gd name="connsiteX5" fmla="*/ 436125 w 979960"/>
                <a:gd name="connsiteY5" fmla="*/ 1852613 h 2559790"/>
                <a:gd name="connsiteX6" fmla="*/ 970698 w 979960"/>
                <a:gd name="connsiteY6" fmla="*/ 684995 h 2559790"/>
                <a:gd name="connsiteX7" fmla="*/ 717479 w 979960"/>
                <a:gd name="connsiteY7" fmla="*/ 220761 h 2559790"/>
                <a:gd name="connsiteX0" fmla="*/ 717479 w 979960"/>
                <a:gd name="connsiteY0" fmla="*/ 220761 h 2615726"/>
                <a:gd name="connsiteX1" fmla="*/ 26 w 979960"/>
                <a:gd name="connsiteY1" fmla="*/ 9745 h 2615726"/>
                <a:gd name="connsiteX2" fmla="*/ 689344 w 979960"/>
                <a:gd name="connsiteY2" fmla="*/ 516183 h 2615726"/>
                <a:gd name="connsiteX3" fmla="*/ 309516 w 979960"/>
                <a:gd name="connsiteY3" fmla="*/ 1557191 h 2615726"/>
                <a:gd name="connsiteX4" fmla="*/ 520531 w 979960"/>
                <a:gd name="connsiteY4" fmla="*/ 2612269 h 2615726"/>
                <a:gd name="connsiteX5" fmla="*/ 436125 w 979960"/>
                <a:gd name="connsiteY5" fmla="*/ 1852613 h 2615726"/>
                <a:gd name="connsiteX6" fmla="*/ 970698 w 979960"/>
                <a:gd name="connsiteY6" fmla="*/ 684995 h 2615726"/>
                <a:gd name="connsiteX7" fmla="*/ 717479 w 979960"/>
                <a:gd name="connsiteY7" fmla="*/ 220761 h 2615726"/>
                <a:gd name="connsiteX0" fmla="*/ 717479 w 977899"/>
                <a:gd name="connsiteY0" fmla="*/ 220761 h 2615347"/>
                <a:gd name="connsiteX1" fmla="*/ 26 w 977899"/>
                <a:gd name="connsiteY1" fmla="*/ 9745 h 2615347"/>
                <a:gd name="connsiteX2" fmla="*/ 689344 w 977899"/>
                <a:gd name="connsiteY2" fmla="*/ 516183 h 2615347"/>
                <a:gd name="connsiteX3" fmla="*/ 309516 w 977899"/>
                <a:gd name="connsiteY3" fmla="*/ 1557191 h 2615347"/>
                <a:gd name="connsiteX4" fmla="*/ 520531 w 977899"/>
                <a:gd name="connsiteY4" fmla="*/ 2612269 h 2615347"/>
                <a:gd name="connsiteX5" fmla="*/ 478328 w 977899"/>
                <a:gd name="connsiteY5" fmla="*/ 1838545 h 2615347"/>
                <a:gd name="connsiteX6" fmla="*/ 970698 w 977899"/>
                <a:gd name="connsiteY6" fmla="*/ 684995 h 2615347"/>
                <a:gd name="connsiteX7" fmla="*/ 717479 w 977899"/>
                <a:gd name="connsiteY7" fmla="*/ 220761 h 2615347"/>
                <a:gd name="connsiteX0" fmla="*/ 717479 w 977899"/>
                <a:gd name="connsiteY0" fmla="*/ 220761 h 2615347"/>
                <a:gd name="connsiteX1" fmla="*/ 26 w 977899"/>
                <a:gd name="connsiteY1" fmla="*/ 9745 h 2615347"/>
                <a:gd name="connsiteX2" fmla="*/ 689344 w 977899"/>
                <a:gd name="connsiteY2" fmla="*/ 516183 h 2615347"/>
                <a:gd name="connsiteX3" fmla="*/ 309516 w 977899"/>
                <a:gd name="connsiteY3" fmla="*/ 1557191 h 2615347"/>
                <a:gd name="connsiteX4" fmla="*/ 520531 w 977899"/>
                <a:gd name="connsiteY4" fmla="*/ 2612269 h 2615347"/>
                <a:gd name="connsiteX5" fmla="*/ 478328 w 977899"/>
                <a:gd name="connsiteY5" fmla="*/ 1838545 h 2615347"/>
                <a:gd name="connsiteX6" fmla="*/ 970698 w 977899"/>
                <a:gd name="connsiteY6" fmla="*/ 684995 h 2615347"/>
                <a:gd name="connsiteX7" fmla="*/ 717479 w 977899"/>
                <a:gd name="connsiteY7" fmla="*/ 220761 h 2615347"/>
                <a:gd name="connsiteX0" fmla="*/ 717479 w 1084176"/>
                <a:gd name="connsiteY0" fmla="*/ 220761 h 1886247"/>
                <a:gd name="connsiteX1" fmla="*/ 26 w 1084176"/>
                <a:gd name="connsiteY1" fmla="*/ 9745 h 1886247"/>
                <a:gd name="connsiteX2" fmla="*/ 689344 w 1084176"/>
                <a:gd name="connsiteY2" fmla="*/ 516183 h 1886247"/>
                <a:gd name="connsiteX3" fmla="*/ 309516 w 1084176"/>
                <a:gd name="connsiteY3" fmla="*/ 1557191 h 1886247"/>
                <a:gd name="connsiteX4" fmla="*/ 1083239 w 1084176"/>
                <a:gd name="connsiteY4" fmla="*/ 1655666 h 1886247"/>
                <a:gd name="connsiteX5" fmla="*/ 478328 w 1084176"/>
                <a:gd name="connsiteY5" fmla="*/ 1838545 h 1886247"/>
                <a:gd name="connsiteX6" fmla="*/ 970698 w 1084176"/>
                <a:gd name="connsiteY6" fmla="*/ 684995 h 1886247"/>
                <a:gd name="connsiteX7" fmla="*/ 717479 w 1084176"/>
                <a:gd name="connsiteY7" fmla="*/ 220761 h 1886247"/>
                <a:gd name="connsiteX0" fmla="*/ 717479 w 1088376"/>
                <a:gd name="connsiteY0" fmla="*/ 220761 h 1689698"/>
                <a:gd name="connsiteX1" fmla="*/ 26 w 1088376"/>
                <a:gd name="connsiteY1" fmla="*/ 9745 h 1689698"/>
                <a:gd name="connsiteX2" fmla="*/ 689344 w 1088376"/>
                <a:gd name="connsiteY2" fmla="*/ 516183 h 1689698"/>
                <a:gd name="connsiteX3" fmla="*/ 309516 w 1088376"/>
                <a:gd name="connsiteY3" fmla="*/ 1557191 h 1689698"/>
                <a:gd name="connsiteX4" fmla="*/ 1083239 w 1088376"/>
                <a:gd name="connsiteY4" fmla="*/ 1655666 h 1689698"/>
                <a:gd name="connsiteX5" fmla="*/ 661208 w 1088376"/>
                <a:gd name="connsiteY5" fmla="*/ 1374311 h 1689698"/>
                <a:gd name="connsiteX6" fmla="*/ 970698 w 1088376"/>
                <a:gd name="connsiteY6" fmla="*/ 684995 h 1689698"/>
                <a:gd name="connsiteX7" fmla="*/ 717479 w 1088376"/>
                <a:gd name="connsiteY7" fmla="*/ 220761 h 168969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8376" h="1689698">
                  <a:moveTo>
                    <a:pt x="717479" y="220761"/>
                  </a:moveTo>
                  <a:cubicBezTo>
                    <a:pt x="555700" y="108219"/>
                    <a:pt x="4715" y="-39492"/>
                    <a:pt x="26" y="9745"/>
                  </a:cubicBezTo>
                  <a:cubicBezTo>
                    <a:pt x="-4663" y="58982"/>
                    <a:pt x="637762" y="258275"/>
                    <a:pt x="689344" y="516183"/>
                  </a:cubicBezTo>
                  <a:cubicBezTo>
                    <a:pt x="740926" y="774091"/>
                    <a:pt x="243867" y="1367277"/>
                    <a:pt x="309516" y="1557191"/>
                  </a:cubicBezTo>
                  <a:cubicBezTo>
                    <a:pt x="375165" y="1747105"/>
                    <a:pt x="1024624" y="1686146"/>
                    <a:pt x="1083239" y="1655666"/>
                  </a:cubicBezTo>
                  <a:cubicBezTo>
                    <a:pt x="1141854" y="1625186"/>
                    <a:pt x="679965" y="1536090"/>
                    <a:pt x="661208" y="1374311"/>
                  </a:cubicBezTo>
                  <a:cubicBezTo>
                    <a:pt x="642451" y="1212533"/>
                    <a:pt x="961319" y="877253"/>
                    <a:pt x="970698" y="684995"/>
                  </a:cubicBezTo>
                  <a:cubicBezTo>
                    <a:pt x="980077" y="492737"/>
                    <a:pt x="879258" y="333303"/>
                    <a:pt x="717479" y="220761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자유형 64"/>
            <p:cNvSpPr/>
            <p:nvPr/>
          </p:nvSpPr>
          <p:spPr>
            <a:xfrm rot="120000">
              <a:off x="6634203" y="2176067"/>
              <a:ext cx="622800" cy="622801"/>
            </a:xfrm>
            <a:custGeom>
              <a:avLst/>
              <a:gdLst>
                <a:gd name="connsiteX0" fmla="*/ 294880 w 685080"/>
                <a:gd name="connsiteY0" fmla="*/ 3423 h 685081"/>
                <a:gd name="connsiteX1" fmla="*/ 317059 w 685080"/>
                <a:gd name="connsiteY1" fmla="*/ 20339 h 685081"/>
                <a:gd name="connsiteX2" fmla="*/ 323182 w 685080"/>
                <a:gd name="connsiteY2" fmla="*/ 32390 h 685081"/>
                <a:gd name="connsiteX3" fmla="*/ 328090 w 685080"/>
                <a:gd name="connsiteY3" fmla="*/ 16582 h 685081"/>
                <a:gd name="connsiteX4" fmla="*/ 342540 w 685080"/>
                <a:gd name="connsiteY4" fmla="*/ 90 h 685081"/>
                <a:gd name="connsiteX5" fmla="*/ 362148 w 685080"/>
                <a:gd name="connsiteY5" fmla="*/ 19929 h 685081"/>
                <a:gd name="connsiteX6" fmla="*/ 363864 w 685080"/>
                <a:gd name="connsiteY6" fmla="*/ 24930 h 685081"/>
                <a:gd name="connsiteX7" fmla="*/ 365049 w 685080"/>
                <a:gd name="connsiteY7" fmla="*/ 22345 h 685081"/>
                <a:gd name="connsiteX8" fmla="*/ 384274 w 685080"/>
                <a:gd name="connsiteY8" fmla="*/ 2643 h 685081"/>
                <a:gd name="connsiteX9" fmla="*/ 403299 w 685080"/>
                <a:gd name="connsiteY9" fmla="*/ 32233 h 685081"/>
                <a:gd name="connsiteX10" fmla="*/ 403888 w 685080"/>
                <a:gd name="connsiteY10" fmla="*/ 37195 h 685081"/>
                <a:gd name="connsiteX11" fmla="*/ 409392 w 685080"/>
                <a:gd name="connsiteY11" fmla="*/ 28594 h 685081"/>
                <a:gd name="connsiteX12" fmla="*/ 431173 w 685080"/>
                <a:gd name="connsiteY12" fmla="*/ 11759 h 685081"/>
                <a:gd name="connsiteX13" fmla="*/ 441076 w 685080"/>
                <a:gd name="connsiteY13" fmla="*/ 20992 h 685081"/>
                <a:gd name="connsiteX14" fmla="*/ 445370 w 685080"/>
                <a:gd name="connsiteY14" fmla="*/ 41237 h 685081"/>
                <a:gd name="connsiteX15" fmla="*/ 447154 w 685080"/>
                <a:gd name="connsiteY15" fmla="*/ 39082 h 685081"/>
                <a:gd name="connsiteX16" fmla="*/ 470824 w 685080"/>
                <a:gd name="connsiteY16" fmla="*/ 25027 h 685081"/>
                <a:gd name="connsiteX17" fmla="*/ 481290 w 685080"/>
                <a:gd name="connsiteY17" fmla="*/ 45526 h 685081"/>
                <a:gd name="connsiteX18" fmla="*/ 479993 w 685080"/>
                <a:gd name="connsiteY18" fmla="*/ 64874 h 685081"/>
                <a:gd name="connsiteX19" fmla="*/ 488370 w 685080"/>
                <a:gd name="connsiteY19" fmla="*/ 56594 h 685081"/>
                <a:gd name="connsiteX20" fmla="*/ 513765 w 685080"/>
                <a:gd name="connsiteY20" fmla="*/ 45970 h 685081"/>
                <a:gd name="connsiteX21" fmla="*/ 521276 w 685080"/>
                <a:gd name="connsiteY21" fmla="*/ 67727 h 685081"/>
                <a:gd name="connsiteX22" fmla="*/ 518918 w 685080"/>
                <a:gd name="connsiteY22" fmla="*/ 78978 h 685081"/>
                <a:gd name="connsiteX23" fmla="*/ 522131 w 685080"/>
                <a:gd name="connsiteY23" fmla="*/ 76498 h 685081"/>
                <a:gd name="connsiteX24" fmla="*/ 548632 w 685080"/>
                <a:gd name="connsiteY24" fmla="*/ 69048 h 685081"/>
                <a:gd name="connsiteX25" fmla="*/ 553435 w 685080"/>
                <a:gd name="connsiteY25" fmla="*/ 91558 h 685081"/>
                <a:gd name="connsiteX26" fmla="*/ 547175 w 685080"/>
                <a:gd name="connsiteY26" fmla="*/ 109911 h 685081"/>
                <a:gd name="connsiteX27" fmla="*/ 557409 w 685080"/>
                <a:gd name="connsiteY27" fmla="*/ 104081 h 685081"/>
                <a:gd name="connsiteX28" fmla="*/ 584689 w 685080"/>
                <a:gd name="connsiteY28" fmla="*/ 100392 h 685081"/>
                <a:gd name="connsiteX29" fmla="*/ 586313 w 685080"/>
                <a:gd name="connsiteY29" fmla="*/ 123351 h 685081"/>
                <a:gd name="connsiteX30" fmla="*/ 581123 w 685080"/>
                <a:gd name="connsiteY30" fmla="*/ 133609 h 685081"/>
                <a:gd name="connsiteX31" fmla="*/ 584869 w 685080"/>
                <a:gd name="connsiteY31" fmla="*/ 132045 h 685081"/>
                <a:gd name="connsiteX32" fmla="*/ 612394 w 685080"/>
                <a:gd name="connsiteY32" fmla="*/ 131707 h 685081"/>
                <a:gd name="connsiteX33" fmla="*/ 611208 w 685080"/>
                <a:gd name="connsiteY33" fmla="*/ 154693 h 685081"/>
                <a:gd name="connsiteX34" fmla="*/ 600788 w 685080"/>
                <a:gd name="connsiteY34" fmla="*/ 170238 h 685081"/>
                <a:gd name="connsiteX35" fmla="*/ 611805 w 685080"/>
                <a:gd name="connsiteY35" fmla="*/ 167819 h 685081"/>
                <a:gd name="connsiteX36" fmla="*/ 639110 w 685080"/>
                <a:gd name="connsiteY36" fmla="*/ 171316 h 685081"/>
                <a:gd name="connsiteX37" fmla="*/ 634737 w 685080"/>
                <a:gd name="connsiteY37" fmla="*/ 193913 h 685081"/>
                <a:gd name="connsiteX38" fmla="*/ 627228 w 685080"/>
                <a:gd name="connsiteY38" fmla="*/ 202301 h 685081"/>
                <a:gd name="connsiteX39" fmla="*/ 631091 w 685080"/>
                <a:gd name="connsiteY39" fmla="*/ 201937 h 685081"/>
                <a:gd name="connsiteX40" fmla="*/ 657767 w 685080"/>
                <a:gd name="connsiteY40" fmla="*/ 208735 h 685081"/>
                <a:gd name="connsiteX41" fmla="*/ 650672 w 685080"/>
                <a:gd name="connsiteY41" fmla="*/ 230631 h 685081"/>
                <a:gd name="connsiteX42" fmla="*/ 636584 w 685080"/>
                <a:gd name="connsiteY42" fmla="*/ 242948 h 685081"/>
                <a:gd name="connsiteX43" fmla="*/ 647851 w 685080"/>
                <a:gd name="connsiteY43" fmla="*/ 243463 h 685081"/>
                <a:gd name="connsiteX44" fmla="*/ 673321 w 685080"/>
                <a:gd name="connsiteY44" fmla="*/ 253908 h 685081"/>
                <a:gd name="connsiteX45" fmla="*/ 663248 w 685080"/>
                <a:gd name="connsiteY45" fmla="*/ 274603 h 685081"/>
                <a:gd name="connsiteX46" fmla="*/ 653824 w 685080"/>
                <a:gd name="connsiteY46" fmla="*/ 280762 h 685081"/>
                <a:gd name="connsiteX47" fmla="*/ 657651 w 685080"/>
                <a:gd name="connsiteY47" fmla="*/ 281411 h 685081"/>
                <a:gd name="connsiteX48" fmla="*/ 681657 w 685080"/>
                <a:gd name="connsiteY48" fmla="*/ 294881 h 685081"/>
                <a:gd name="connsiteX49" fmla="*/ 664742 w 685080"/>
                <a:gd name="connsiteY49" fmla="*/ 317060 h 685081"/>
                <a:gd name="connsiteX50" fmla="*/ 653449 w 685080"/>
                <a:gd name="connsiteY50" fmla="*/ 322798 h 685081"/>
                <a:gd name="connsiteX51" fmla="*/ 663092 w 685080"/>
                <a:gd name="connsiteY51" fmla="*/ 325861 h 685081"/>
                <a:gd name="connsiteX52" fmla="*/ 684990 w 685080"/>
                <a:gd name="connsiteY52" fmla="*/ 342541 h 685081"/>
                <a:gd name="connsiteX53" fmla="*/ 665152 w 685080"/>
                <a:gd name="connsiteY53" fmla="*/ 362150 h 685081"/>
                <a:gd name="connsiteX54" fmla="*/ 660151 w 685080"/>
                <a:gd name="connsiteY54" fmla="*/ 363866 h 685081"/>
                <a:gd name="connsiteX55" fmla="*/ 662735 w 685080"/>
                <a:gd name="connsiteY55" fmla="*/ 365050 h 685081"/>
                <a:gd name="connsiteX56" fmla="*/ 682438 w 685080"/>
                <a:gd name="connsiteY56" fmla="*/ 384276 h 685081"/>
                <a:gd name="connsiteX57" fmla="*/ 660358 w 685080"/>
                <a:gd name="connsiteY57" fmla="*/ 401320 h 685081"/>
                <a:gd name="connsiteX58" fmla="*/ 647965 w 685080"/>
                <a:gd name="connsiteY58" fmla="*/ 403940 h 685081"/>
                <a:gd name="connsiteX59" fmla="*/ 656486 w 685080"/>
                <a:gd name="connsiteY59" fmla="*/ 409393 h 685081"/>
                <a:gd name="connsiteX60" fmla="*/ 673322 w 685080"/>
                <a:gd name="connsiteY60" fmla="*/ 431174 h 685081"/>
                <a:gd name="connsiteX61" fmla="*/ 649084 w 685080"/>
                <a:gd name="connsiteY61" fmla="*/ 444980 h 685081"/>
                <a:gd name="connsiteX62" fmla="*/ 643810 w 685080"/>
                <a:gd name="connsiteY62" fmla="*/ 445343 h 685081"/>
                <a:gd name="connsiteX63" fmla="*/ 645999 w 685080"/>
                <a:gd name="connsiteY63" fmla="*/ 447155 h 685081"/>
                <a:gd name="connsiteX64" fmla="*/ 660055 w 685080"/>
                <a:gd name="connsiteY64" fmla="*/ 470825 h 685081"/>
                <a:gd name="connsiteX65" fmla="*/ 634315 w 685080"/>
                <a:gd name="connsiteY65" fmla="*/ 481574 h 685081"/>
                <a:gd name="connsiteX66" fmla="*/ 620298 w 685080"/>
                <a:gd name="connsiteY66" fmla="*/ 480086 h 685081"/>
                <a:gd name="connsiteX67" fmla="*/ 628486 w 685080"/>
                <a:gd name="connsiteY67" fmla="*/ 488370 h 685081"/>
                <a:gd name="connsiteX68" fmla="*/ 639111 w 685080"/>
                <a:gd name="connsiteY68" fmla="*/ 513766 h 685081"/>
                <a:gd name="connsiteX69" fmla="*/ 612125 w 685080"/>
                <a:gd name="connsiteY69" fmla="*/ 520828 h 685081"/>
                <a:gd name="connsiteX70" fmla="*/ 606487 w 685080"/>
                <a:gd name="connsiteY70" fmla="*/ 519416 h 685081"/>
                <a:gd name="connsiteX71" fmla="*/ 608583 w 685080"/>
                <a:gd name="connsiteY71" fmla="*/ 522132 h 685081"/>
                <a:gd name="connsiteX72" fmla="*/ 616033 w 685080"/>
                <a:gd name="connsiteY72" fmla="*/ 548633 h 685081"/>
                <a:gd name="connsiteX73" fmla="*/ 595138 w 685080"/>
                <a:gd name="connsiteY73" fmla="*/ 553708 h 685081"/>
                <a:gd name="connsiteX74" fmla="*/ 575217 w 685080"/>
                <a:gd name="connsiteY74" fmla="*/ 547258 h 685081"/>
                <a:gd name="connsiteX75" fmla="*/ 581000 w 685080"/>
                <a:gd name="connsiteY75" fmla="*/ 557410 h 685081"/>
                <a:gd name="connsiteX76" fmla="*/ 584689 w 685080"/>
                <a:gd name="connsiteY76" fmla="*/ 584690 h 685081"/>
                <a:gd name="connsiteX77" fmla="*/ 563291 w 685080"/>
                <a:gd name="connsiteY77" fmla="*/ 586808 h 685081"/>
                <a:gd name="connsiteX78" fmla="*/ 551437 w 685080"/>
                <a:gd name="connsiteY78" fmla="*/ 581042 h 685081"/>
                <a:gd name="connsiteX79" fmla="*/ 553036 w 685080"/>
                <a:gd name="connsiteY79" fmla="*/ 584869 h 685081"/>
                <a:gd name="connsiteX80" fmla="*/ 553373 w 685080"/>
                <a:gd name="connsiteY80" fmla="*/ 612395 h 685081"/>
                <a:gd name="connsiteX81" fmla="*/ 531877 w 685080"/>
                <a:gd name="connsiteY81" fmla="*/ 611890 h 685081"/>
                <a:gd name="connsiteX82" fmla="*/ 514860 w 685080"/>
                <a:gd name="connsiteY82" fmla="*/ 600864 h 685081"/>
                <a:gd name="connsiteX83" fmla="*/ 517262 w 685080"/>
                <a:gd name="connsiteY83" fmla="*/ 611806 h 685081"/>
                <a:gd name="connsiteX84" fmla="*/ 513765 w 685080"/>
                <a:gd name="connsiteY84" fmla="*/ 639111 h 685081"/>
                <a:gd name="connsiteX85" fmla="*/ 492548 w 685080"/>
                <a:gd name="connsiteY85" fmla="*/ 635619 h 685081"/>
                <a:gd name="connsiteX86" fmla="*/ 482772 w 685080"/>
                <a:gd name="connsiteY86" fmla="*/ 627138 h 685081"/>
                <a:gd name="connsiteX87" fmla="*/ 483145 w 685080"/>
                <a:gd name="connsiteY87" fmla="*/ 631093 h 685081"/>
                <a:gd name="connsiteX88" fmla="*/ 476346 w 685080"/>
                <a:gd name="connsiteY88" fmla="*/ 657768 h 685081"/>
                <a:gd name="connsiteX89" fmla="*/ 450545 w 685080"/>
                <a:gd name="connsiteY89" fmla="*/ 647168 h 685081"/>
                <a:gd name="connsiteX90" fmla="*/ 442079 w 685080"/>
                <a:gd name="connsiteY90" fmla="*/ 637746 h 685081"/>
                <a:gd name="connsiteX91" fmla="*/ 441617 w 685080"/>
                <a:gd name="connsiteY91" fmla="*/ 647853 h 685081"/>
                <a:gd name="connsiteX92" fmla="*/ 431173 w 685080"/>
                <a:gd name="connsiteY92" fmla="*/ 673322 h 685081"/>
                <a:gd name="connsiteX93" fmla="*/ 407097 w 685080"/>
                <a:gd name="connsiteY93" fmla="*/ 659235 h 685081"/>
                <a:gd name="connsiteX94" fmla="*/ 404146 w 685080"/>
                <a:gd name="connsiteY94" fmla="*/ 654849 h 685081"/>
                <a:gd name="connsiteX95" fmla="*/ 403671 w 685080"/>
                <a:gd name="connsiteY95" fmla="*/ 657651 h 685081"/>
                <a:gd name="connsiteX96" fmla="*/ 390200 w 685080"/>
                <a:gd name="connsiteY96" fmla="*/ 681658 h 685081"/>
                <a:gd name="connsiteX97" fmla="*/ 368021 w 685080"/>
                <a:gd name="connsiteY97" fmla="*/ 664742 h 685081"/>
                <a:gd name="connsiteX98" fmla="*/ 362283 w 685080"/>
                <a:gd name="connsiteY98" fmla="*/ 653450 h 685081"/>
                <a:gd name="connsiteX99" fmla="*/ 359221 w 685080"/>
                <a:gd name="connsiteY99" fmla="*/ 663093 h 685081"/>
                <a:gd name="connsiteX100" fmla="*/ 342540 w 685080"/>
                <a:gd name="connsiteY100" fmla="*/ 684991 h 685081"/>
                <a:gd name="connsiteX101" fmla="*/ 322931 w 685080"/>
                <a:gd name="connsiteY101" fmla="*/ 665153 h 685081"/>
                <a:gd name="connsiteX102" fmla="*/ 321169 w 685080"/>
                <a:gd name="connsiteY102" fmla="*/ 660016 h 685081"/>
                <a:gd name="connsiteX103" fmla="*/ 318729 w 685080"/>
                <a:gd name="connsiteY103" fmla="*/ 665116 h 685081"/>
                <a:gd name="connsiteX104" fmla="*/ 300806 w 685080"/>
                <a:gd name="connsiteY104" fmla="*/ 682439 h 685081"/>
                <a:gd name="connsiteX105" fmla="*/ 283761 w 685080"/>
                <a:gd name="connsiteY105" fmla="*/ 660358 h 685081"/>
                <a:gd name="connsiteX106" fmla="*/ 280981 w 685080"/>
                <a:gd name="connsiteY106" fmla="*/ 647211 h 685081"/>
                <a:gd name="connsiteX107" fmla="*/ 274066 w 685080"/>
                <a:gd name="connsiteY107" fmla="*/ 658663 h 685081"/>
                <a:gd name="connsiteX108" fmla="*/ 253907 w 685080"/>
                <a:gd name="connsiteY108" fmla="*/ 673322 h 685081"/>
                <a:gd name="connsiteX109" fmla="*/ 240101 w 685080"/>
                <a:gd name="connsiteY109" fmla="*/ 649085 h 685081"/>
                <a:gd name="connsiteX110" fmla="*/ 239738 w 685080"/>
                <a:gd name="connsiteY110" fmla="*/ 643810 h 685081"/>
                <a:gd name="connsiteX111" fmla="*/ 237925 w 685080"/>
                <a:gd name="connsiteY111" fmla="*/ 646000 h 685081"/>
                <a:gd name="connsiteX112" fmla="*/ 214255 w 685080"/>
                <a:gd name="connsiteY112" fmla="*/ 660055 h 685081"/>
                <a:gd name="connsiteX113" fmla="*/ 203790 w 685080"/>
                <a:gd name="connsiteY113" fmla="*/ 639555 h 685081"/>
                <a:gd name="connsiteX114" fmla="*/ 205087 w 685080"/>
                <a:gd name="connsiteY114" fmla="*/ 620208 h 685081"/>
                <a:gd name="connsiteX115" fmla="*/ 196710 w 685080"/>
                <a:gd name="connsiteY115" fmla="*/ 628487 h 685081"/>
                <a:gd name="connsiteX116" fmla="*/ 171315 w 685080"/>
                <a:gd name="connsiteY116" fmla="*/ 639111 h 685081"/>
                <a:gd name="connsiteX117" fmla="*/ 163804 w 685080"/>
                <a:gd name="connsiteY117" fmla="*/ 617355 h 685081"/>
                <a:gd name="connsiteX118" fmla="*/ 166162 w 685080"/>
                <a:gd name="connsiteY118" fmla="*/ 606103 h 685081"/>
                <a:gd name="connsiteX119" fmla="*/ 162949 w 685080"/>
                <a:gd name="connsiteY119" fmla="*/ 608583 h 685081"/>
                <a:gd name="connsiteX120" fmla="*/ 136448 w 685080"/>
                <a:gd name="connsiteY120" fmla="*/ 616033 h 685081"/>
                <a:gd name="connsiteX121" fmla="*/ 131645 w 685080"/>
                <a:gd name="connsiteY121" fmla="*/ 593524 h 685081"/>
                <a:gd name="connsiteX122" fmla="*/ 137905 w 685080"/>
                <a:gd name="connsiteY122" fmla="*/ 575170 h 685081"/>
                <a:gd name="connsiteX123" fmla="*/ 127671 w 685080"/>
                <a:gd name="connsiteY123" fmla="*/ 581000 h 685081"/>
                <a:gd name="connsiteX124" fmla="*/ 100391 w 685080"/>
                <a:gd name="connsiteY124" fmla="*/ 584689 h 685081"/>
                <a:gd name="connsiteX125" fmla="*/ 98767 w 685080"/>
                <a:gd name="connsiteY125" fmla="*/ 561730 h 685081"/>
                <a:gd name="connsiteX126" fmla="*/ 103956 w 685080"/>
                <a:gd name="connsiteY126" fmla="*/ 551473 h 685081"/>
                <a:gd name="connsiteX127" fmla="*/ 100211 w 685080"/>
                <a:gd name="connsiteY127" fmla="*/ 553037 h 685081"/>
                <a:gd name="connsiteX128" fmla="*/ 72685 w 685080"/>
                <a:gd name="connsiteY128" fmla="*/ 553374 h 685081"/>
                <a:gd name="connsiteX129" fmla="*/ 73871 w 685080"/>
                <a:gd name="connsiteY129" fmla="*/ 530388 h 685081"/>
                <a:gd name="connsiteX130" fmla="*/ 84291 w 685080"/>
                <a:gd name="connsiteY130" fmla="*/ 514844 h 685081"/>
                <a:gd name="connsiteX131" fmla="*/ 73274 w 685080"/>
                <a:gd name="connsiteY131" fmla="*/ 517263 h 685081"/>
                <a:gd name="connsiteX132" fmla="*/ 45969 w 685080"/>
                <a:gd name="connsiteY132" fmla="*/ 513766 h 685081"/>
                <a:gd name="connsiteX133" fmla="*/ 50343 w 685080"/>
                <a:gd name="connsiteY133" fmla="*/ 491169 h 685081"/>
                <a:gd name="connsiteX134" fmla="*/ 57851 w 685080"/>
                <a:gd name="connsiteY134" fmla="*/ 482781 h 685081"/>
                <a:gd name="connsiteX135" fmla="*/ 53988 w 685080"/>
                <a:gd name="connsiteY135" fmla="*/ 483145 h 685081"/>
                <a:gd name="connsiteX136" fmla="*/ 27313 w 685080"/>
                <a:gd name="connsiteY136" fmla="*/ 476347 h 685081"/>
                <a:gd name="connsiteX137" fmla="*/ 37912 w 685080"/>
                <a:gd name="connsiteY137" fmla="*/ 450545 h 685081"/>
                <a:gd name="connsiteX138" fmla="*/ 47334 w 685080"/>
                <a:gd name="connsiteY138" fmla="*/ 442080 h 685081"/>
                <a:gd name="connsiteX139" fmla="*/ 37228 w 685080"/>
                <a:gd name="connsiteY139" fmla="*/ 441618 h 685081"/>
                <a:gd name="connsiteX140" fmla="*/ 11759 w 685080"/>
                <a:gd name="connsiteY140" fmla="*/ 431173 h 685081"/>
                <a:gd name="connsiteX141" fmla="*/ 25846 w 685080"/>
                <a:gd name="connsiteY141" fmla="*/ 407098 h 685081"/>
                <a:gd name="connsiteX142" fmla="*/ 30233 w 685080"/>
                <a:gd name="connsiteY142" fmla="*/ 404146 h 685081"/>
                <a:gd name="connsiteX143" fmla="*/ 27429 w 685080"/>
                <a:gd name="connsiteY143" fmla="*/ 403671 h 685081"/>
                <a:gd name="connsiteX144" fmla="*/ 3423 w 685080"/>
                <a:gd name="connsiteY144" fmla="*/ 390200 h 685081"/>
                <a:gd name="connsiteX145" fmla="*/ 20339 w 685080"/>
                <a:gd name="connsiteY145" fmla="*/ 368022 h 685081"/>
                <a:gd name="connsiteX146" fmla="*/ 31631 w 685080"/>
                <a:gd name="connsiteY146" fmla="*/ 362284 h 685081"/>
                <a:gd name="connsiteX147" fmla="*/ 21988 w 685080"/>
                <a:gd name="connsiteY147" fmla="*/ 359221 h 685081"/>
                <a:gd name="connsiteX148" fmla="*/ 90 w 685080"/>
                <a:gd name="connsiteY148" fmla="*/ 342540 h 685081"/>
                <a:gd name="connsiteX149" fmla="*/ 19928 w 685080"/>
                <a:gd name="connsiteY149" fmla="*/ 322932 h 685081"/>
                <a:gd name="connsiteX150" fmla="*/ 24929 w 685080"/>
                <a:gd name="connsiteY150" fmla="*/ 321216 h 685081"/>
                <a:gd name="connsiteX151" fmla="*/ 22345 w 685080"/>
                <a:gd name="connsiteY151" fmla="*/ 320032 h 685081"/>
                <a:gd name="connsiteX152" fmla="*/ 2642 w 685080"/>
                <a:gd name="connsiteY152" fmla="*/ 300807 h 685081"/>
                <a:gd name="connsiteX153" fmla="*/ 24723 w 685080"/>
                <a:gd name="connsiteY153" fmla="*/ 283762 h 685081"/>
                <a:gd name="connsiteX154" fmla="*/ 37115 w 685080"/>
                <a:gd name="connsiteY154" fmla="*/ 281142 h 685081"/>
                <a:gd name="connsiteX155" fmla="*/ 28594 w 685080"/>
                <a:gd name="connsiteY155" fmla="*/ 275689 h 685081"/>
                <a:gd name="connsiteX156" fmla="*/ 11759 w 685080"/>
                <a:gd name="connsiteY156" fmla="*/ 253909 h 685081"/>
                <a:gd name="connsiteX157" fmla="*/ 35996 w 685080"/>
                <a:gd name="connsiteY157" fmla="*/ 240103 h 685081"/>
                <a:gd name="connsiteX158" fmla="*/ 41270 w 685080"/>
                <a:gd name="connsiteY158" fmla="*/ 239739 h 685081"/>
                <a:gd name="connsiteX159" fmla="*/ 39081 w 685080"/>
                <a:gd name="connsiteY159" fmla="*/ 237927 h 685081"/>
                <a:gd name="connsiteX160" fmla="*/ 25025 w 685080"/>
                <a:gd name="connsiteY160" fmla="*/ 214257 h 685081"/>
                <a:gd name="connsiteX161" fmla="*/ 43895 w 685080"/>
                <a:gd name="connsiteY161" fmla="*/ 203947 h 685081"/>
                <a:gd name="connsiteX162" fmla="*/ 64807 w 685080"/>
                <a:gd name="connsiteY162" fmla="*/ 205021 h 685081"/>
                <a:gd name="connsiteX163" fmla="*/ 56593 w 685080"/>
                <a:gd name="connsiteY163" fmla="*/ 196711 h 685081"/>
                <a:gd name="connsiteX164" fmla="*/ 45969 w 685080"/>
                <a:gd name="connsiteY164" fmla="*/ 171316 h 685081"/>
                <a:gd name="connsiteX165" fmla="*/ 66090 w 685080"/>
                <a:gd name="connsiteY165" fmla="*/ 163732 h 685081"/>
                <a:gd name="connsiteX166" fmla="*/ 79032 w 685080"/>
                <a:gd name="connsiteY166" fmla="*/ 166234 h 685081"/>
                <a:gd name="connsiteX167" fmla="*/ 76497 w 685080"/>
                <a:gd name="connsiteY167" fmla="*/ 162950 h 685081"/>
                <a:gd name="connsiteX168" fmla="*/ 69047 w 685080"/>
                <a:gd name="connsiteY168" fmla="*/ 136449 h 685081"/>
                <a:gd name="connsiteX169" fmla="*/ 89941 w 685080"/>
                <a:gd name="connsiteY169" fmla="*/ 131374 h 685081"/>
                <a:gd name="connsiteX170" fmla="*/ 109863 w 685080"/>
                <a:gd name="connsiteY170" fmla="*/ 137824 h 685081"/>
                <a:gd name="connsiteX171" fmla="*/ 104080 w 685080"/>
                <a:gd name="connsiteY171" fmla="*/ 127672 h 685081"/>
                <a:gd name="connsiteX172" fmla="*/ 100391 w 685080"/>
                <a:gd name="connsiteY172" fmla="*/ 100392 h 685081"/>
                <a:gd name="connsiteX173" fmla="*/ 121789 w 685080"/>
                <a:gd name="connsiteY173" fmla="*/ 98274 h 685081"/>
                <a:gd name="connsiteX174" fmla="*/ 133642 w 685080"/>
                <a:gd name="connsiteY174" fmla="*/ 104040 h 685081"/>
                <a:gd name="connsiteX175" fmla="*/ 132043 w 685080"/>
                <a:gd name="connsiteY175" fmla="*/ 100212 h 685081"/>
                <a:gd name="connsiteX176" fmla="*/ 131706 w 685080"/>
                <a:gd name="connsiteY176" fmla="*/ 72686 h 685081"/>
                <a:gd name="connsiteX177" fmla="*/ 159372 w 685080"/>
                <a:gd name="connsiteY177" fmla="*/ 76247 h 685081"/>
                <a:gd name="connsiteX178" fmla="*/ 169987 w 685080"/>
                <a:gd name="connsiteY178" fmla="*/ 83157 h 685081"/>
                <a:gd name="connsiteX179" fmla="*/ 167818 w 685080"/>
                <a:gd name="connsiteY179" fmla="*/ 73275 h 685081"/>
                <a:gd name="connsiteX180" fmla="*/ 171315 w 685080"/>
                <a:gd name="connsiteY180" fmla="*/ 45970 h 685081"/>
                <a:gd name="connsiteX181" fmla="*/ 198215 w 685080"/>
                <a:gd name="connsiteY181" fmla="*/ 53346 h 685081"/>
                <a:gd name="connsiteX182" fmla="*/ 202202 w 685080"/>
                <a:gd name="connsiteY182" fmla="*/ 56820 h 685081"/>
                <a:gd name="connsiteX183" fmla="*/ 201936 w 685080"/>
                <a:gd name="connsiteY183" fmla="*/ 53989 h 685081"/>
                <a:gd name="connsiteX184" fmla="*/ 208734 w 685080"/>
                <a:gd name="connsiteY184" fmla="*/ 27313 h 685081"/>
                <a:gd name="connsiteX185" fmla="*/ 234535 w 685080"/>
                <a:gd name="connsiteY185" fmla="*/ 37914 h 685081"/>
                <a:gd name="connsiteX186" fmla="*/ 243000 w 685080"/>
                <a:gd name="connsiteY186" fmla="*/ 47336 h 685081"/>
                <a:gd name="connsiteX187" fmla="*/ 243463 w 685080"/>
                <a:gd name="connsiteY187" fmla="*/ 37229 h 685081"/>
                <a:gd name="connsiteX188" fmla="*/ 253907 w 685080"/>
                <a:gd name="connsiteY188" fmla="*/ 11759 h 685081"/>
                <a:gd name="connsiteX189" fmla="*/ 277982 w 685080"/>
                <a:gd name="connsiteY189" fmla="*/ 25847 h 685081"/>
                <a:gd name="connsiteX190" fmla="*/ 281379 w 685080"/>
                <a:gd name="connsiteY190" fmla="*/ 30895 h 685081"/>
                <a:gd name="connsiteX191" fmla="*/ 282865 w 685080"/>
                <a:gd name="connsiteY191" fmla="*/ 21765 h 685081"/>
                <a:gd name="connsiteX192" fmla="*/ 294880 w 685080"/>
                <a:gd name="connsiteY192" fmla="*/ 3423 h 68508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</a:cxnLst>
              <a:rect l="l" t="t" r="r" b="b"/>
              <a:pathLst>
                <a:path w="685080" h="685081">
                  <a:moveTo>
                    <a:pt x="294880" y="3423"/>
                  </a:moveTo>
                  <a:cubicBezTo>
                    <a:pt x="301961" y="1416"/>
                    <a:pt x="309386" y="7846"/>
                    <a:pt x="317059" y="20339"/>
                  </a:cubicBezTo>
                  <a:lnTo>
                    <a:pt x="323182" y="32390"/>
                  </a:lnTo>
                  <a:lnTo>
                    <a:pt x="328090" y="16582"/>
                  </a:lnTo>
                  <a:cubicBezTo>
                    <a:pt x="332733" y="6101"/>
                    <a:pt x="337533" y="124"/>
                    <a:pt x="342540" y="90"/>
                  </a:cubicBezTo>
                  <a:cubicBezTo>
                    <a:pt x="349831" y="-911"/>
                    <a:pt x="356289" y="6489"/>
                    <a:pt x="362148" y="19929"/>
                  </a:cubicBezTo>
                  <a:lnTo>
                    <a:pt x="363864" y="24930"/>
                  </a:lnTo>
                  <a:lnTo>
                    <a:pt x="365049" y="22345"/>
                  </a:lnTo>
                  <a:cubicBezTo>
                    <a:pt x="372025" y="9289"/>
                    <a:pt x="378500" y="1973"/>
                    <a:pt x="384274" y="2643"/>
                  </a:cubicBezTo>
                  <a:cubicBezTo>
                    <a:pt x="392859" y="2520"/>
                    <a:pt x="398926" y="13609"/>
                    <a:pt x="403299" y="32233"/>
                  </a:cubicBezTo>
                  <a:lnTo>
                    <a:pt x="403888" y="37195"/>
                  </a:lnTo>
                  <a:lnTo>
                    <a:pt x="409392" y="28594"/>
                  </a:lnTo>
                  <a:cubicBezTo>
                    <a:pt x="418118" y="16636"/>
                    <a:pt x="425548" y="10292"/>
                    <a:pt x="431173" y="11759"/>
                  </a:cubicBezTo>
                  <a:cubicBezTo>
                    <a:pt x="435432" y="12295"/>
                    <a:pt x="438678" y="15520"/>
                    <a:pt x="441076" y="20992"/>
                  </a:cubicBezTo>
                  <a:lnTo>
                    <a:pt x="445370" y="41237"/>
                  </a:lnTo>
                  <a:lnTo>
                    <a:pt x="447154" y="39082"/>
                  </a:lnTo>
                  <a:cubicBezTo>
                    <a:pt x="457273" y="28276"/>
                    <a:pt x="465420" y="22885"/>
                    <a:pt x="470824" y="25027"/>
                  </a:cubicBezTo>
                  <a:cubicBezTo>
                    <a:pt x="477067" y="26604"/>
                    <a:pt x="480310" y="33907"/>
                    <a:pt x="481290" y="45526"/>
                  </a:cubicBezTo>
                  <a:lnTo>
                    <a:pt x="479993" y="64874"/>
                  </a:lnTo>
                  <a:lnTo>
                    <a:pt x="488370" y="56594"/>
                  </a:lnTo>
                  <a:cubicBezTo>
                    <a:pt x="499894" y="47302"/>
                    <a:pt x="508712" y="43097"/>
                    <a:pt x="513765" y="45970"/>
                  </a:cubicBezTo>
                  <a:cubicBezTo>
                    <a:pt x="519728" y="48401"/>
                    <a:pt x="521923" y="56084"/>
                    <a:pt x="521276" y="67727"/>
                  </a:cubicBezTo>
                  <a:lnTo>
                    <a:pt x="518918" y="78978"/>
                  </a:lnTo>
                  <a:lnTo>
                    <a:pt x="522131" y="76498"/>
                  </a:lnTo>
                  <a:cubicBezTo>
                    <a:pt x="534701" y="68680"/>
                    <a:pt x="543966" y="65581"/>
                    <a:pt x="548632" y="69048"/>
                  </a:cubicBezTo>
                  <a:cubicBezTo>
                    <a:pt x="554255" y="72188"/>
                    <a:pt x="555496" y="80081"/>
                    <a:pt x="553435" y="91558"/>
                  </a:cubicBezTo>
                  <a:lnTo>
                    <a:pt x="547175" y="109911"/>
                  </a:lnTo>
                  <a:lnTo>
                    <a:pt x="557409" y="104081"/>
                  </a:lnTo>
                  <a:cubicBezTo>
                    <a:pt x="570945" y="98088"/>
                    <a:pt x="580551" y="96309"/>
                    <a:pt x="584689" y="100392"/>
                  </a:cubicBezTo>
                  <a:cubicBezTo>
                    <a:pt x="589820" y="104284"/>
                    <a:pt x="589951" y="112273"/>
                    <a:pt x="586313" y="123351"/>
                  </a:cubicBezTo>
                  <a:lnTo>
                    <a:pt x="581123" y="133609"/>
                  </a:lnTo>
                  <a:lnTo>
                    <a:pt x="584869" y="132045"/>
                  </a:lnTo>
                  <a:cubicBezTo>
                    <a:pt x="599034" y="127746"/>
                    <a:pt x="608785" y="127150"/>
                    <a:pt x="612394" y="131707"/>
                  </a:cubicBezTo>
                  <a:cubicBezTo>
                    <a:pt x="617013" y="136195"/>
                    <a:pt x="616170" y="144141"/>
                    <a:pt x="611208" y="154693"/>
                  </a:cubicBezTo>
                  <a:lnTo>
                    <a:pt x="600788" y="170238"/>
                  </a:lnTo>
                  <a:lnTo>
                    <a:pt x="611805" y="167819"/>
                  </a:lnTo>
                  <a:cubicBezTo>
                    <a:pt x="626432" y="165534"/>
                    <a:pt x="636171" y="166301"/>
                    <a:pt x="639110" y="171316"/>
                  </a:cubicBezTo>
                  <a:cubicBezTo>
                    <a:pt x="643059" y="176403"/>
                    <a:pt x="641118" y="184154"/>
                    <a:pt x="634737" y="193913"/>
                  </a:cubicBezTo>
                  <a:lnTo>
                    <a:pt x="627228" y="202301"/>
                  </a:lnTo>
                  <a:lnTo>
                    <a:pt x="631091" y="201937"/>
                  </a:lnTo>
                  <a:cubicBezTo>
                    <a:pt x="645887" y="201450"/>
                    <a:pt x="655460" y="203399"/>
                    <a:pt x="657767" y="208735"/>
                  </a:cubicBezTo>
                  <a:cubicBezTo>
                    <a:pt x="661066" y="214265"/>
                    <a:pt x="658195" y="221722"/>
                    <a:pt x="650672" y="230631"/>
                  </a:cubicBezTo>
                  <a:lnTo>
                    <a:pt x="636584" y="242948"/>
                  </a:lnTo>
                  <a:lnTo>
                    <a:pt x="647851" y="243463"/>
                  </a:lnTo>
                  <a:cubicBezTo>
                    <a:pt x="662571" y="245041"/>
                    <a:pt x="671779" y="248303"/>
                    <a:pt x="673321" y="253908"/>
                  </a:cubicBezTo>
                  <a:cubicBezTo>
                    <a:pt x="675819" y="259844"/>
                    <a:pt x="671938" y="266828"/>
                    <a:pt x="663248" y="274603"/>
                  </a:cubicBezTo>
                  <a:lnTo>
                    <a:pt x="653824" y="280762"/>
                  </a:lnTo>
                  <a:lnTo>
                    <a:pt x="657651" y="281411"/>
                  </a:lnTo>
                  <a:cubicBezTo>
                    <a:pt x="672068" y="284771"/>
                    <a:pt x="680810" y="289130"/>
                    <a:pt x="681657" y="294881"/>
                  </a:cubicBezTo>
                  <a:cubicBezTo>
                    <a:pt x="683664" y="301962"/>
                    <a:pt x="677234" y="309388"/>
                    <a:pt x="664742" y="317060"/>
                  </a:cubicBezTo>
                  <a:lnTo>
                    <a:pt x="653449" y="322798"/>
                  </a:lnTo>
                  <a:lnTo>
                    <a:pt x="663092" y="325861"/>
                  </a:lnTo>
                  <a:cubicBezTo>
                    <a:pt x="676901" y="331194"/>
                    <a:pt x="684952" y="336728"/>
                    <a:pt x="684990" y="342541"/>
                  </a:cubicBezTo>
                  <a:cubicBezTo>
                    <a:pt x="685992" y="349832"/>
                    <a:pt x="678592" y="356290"/>
                    <a:pt x="665152" y="362150"/>
                  </a:cubicBezTo>
                  <a:lnTo>
                    <a:pt x="660151" y="363866"/>
                  </a:lnTo>
                  <a:lnTo>
                    <a:pt x="662735" y="365050"/>
                  </a:lnTo>
                  <a:cubicBezTo>
                    <a:pt x="675792" y="372027"/>
                    <a:pt x="683108" y="378501"/>
                    <a:pt x="682438" y="384276"/>
                  </a:cubicBezTo>
                  <a:cubicBezTo>
                    <a:pt x="682543" y="391634"/>
                    <a:pt x="674411" y="397142"/>
                    <a:pt x="660358" y="401320"/>
                  </a:cubicBezTo>
                  <a:lnTo>
                    <a:pt x="647965" y="403940"/>
                  </a:lnTo>
                  <a:lnTo>
                    <a:pt x="656486" y="409393"/>
                  </a:lnTo>
                  <a:cubicBezTo>
                    <a:pt x="668445" y="418120"/>
                    <a:pt x="674789" y="425549"/>
                    <a:pt x="673322" y="431174"/>
                  </a:cubicBezTo>
                  <a:cubicBezTo>
                    <a:pt x="672402" y="438476"/>
                    <a:pt x="663582" y="442799"/>
                    <a:pt x="649084" y="444980"/>
                  </a:cubicBezTo>
                  <a:lnTo>
                    <a:pt x="643810" y="445343"/>
                  </a:lnTo>
                  <a:lnTo>
                    <a:pt x="645999" y="447155"/>
                  </a:lnTo>
                  <a:cubicBezTo>
                    <a:pt x="656805" y="457274"/>
                    <a:pt x="662197" y="465421"/>
                    <a:pt x="660055" y="470825"/>
                  </a:cubicBezTo>
                  <a:cubicBezTo>
                    <a:pt x="658252" y="477960"/>
                    <a:pt x="648971" y="481176"/>
                    <a:pt x="634315" y="481574"/>
                  </a:cubicBezTo>
                  <a:lnTo>
                    <a:pt x="620298" y="480086"/>
                  </a:lnTo>
                  <a:lnTo>
                    <a:pt x="628486" y="488370"/>
                  </a:lnTo>
                  <a:cubicBezTo>
                    <a:pt x="637779" y="499894"/>
                    <a:pt x="641984" y="508712"/>
                    <a:pt x="639111" y="513766"/>
                  </a:cubicBezTo>
                  <a:cubicBezTo>
                    <a:pt x="636332" y="520581"/>
                    <a:pt x="626694" y="522474"/>
                    <a:pt x="612125" y="520828"/>
                  </a:cubicBezTo>
                  <a:lnTo>
                    <a:pt x="606487" y="519416"/>
                  </a:lnTo>
                  <a:lnTo>
                    <a:pt x="608583" y="522132"/>
                  </a:lnTo>
                  <a:cubicBezTo>
                    <a:pt x="616402" y="534702"/>
                    <a:pt x="619501" y="543967"/>
                    <a:pt x="616033" y="548633"/>
                  </a:cubicBezTo>
                  <a:cubicBezTo>
                    <a:pt x="613043" y="553988"/>
                    <a:pt x="605741" y="555369"/>
                    <a:pt x="595138" y="553708"/>
                  </a:cubicBezTo>
                  <a:lnTo>
                    <a:pt x="575217" y="547258"/>
                  </a:lnTo>
                  <a:lnTo>
                    <a:pt x="581000" y="557410"/>
                  </a:lnTo>
                  <a:cubicBezTo>
                    <a:pt x="586993" y="570946"/>
                    <a:pt x="588772" y="580552"/>
                    <a:pt x="584689" y="584690"/>
                  </a:cubicBezTo>
                  <a:cubicBezTo>
                    <a:pt x="580983" y="589576"/>
                    <a:pt x="573559" y="589928"/>
                    <a:pt x="563291" y="586808"/>
                  </a:cubicBezTo>
                  <a:lnTo>
                    <a:pt x="551437" y="581042"/>
                  </a:lnTo>
                  <a:lnTo>
                    <a:pt x="553036" y="584869"/>
                  </a:lnTo>
                  <a:cubicBezTo>
                    <a:pt x="557335" y="599035"/>
                    <a:pt x="557930" y="608786"/>
                    <a:pt x="553373" y="612395"/>
                  </a:cubicBezTo>
                  <a:cubicBezTo>
                    <a:pt x="549099" y="616794"/>
                    <a:pt x="541688" y="616238"/>
                    <a:pt x="531877" y="611890"/>
                  </a:cubicBezTo>
                  <a:lnTo>
                    <a:pt x="514860" y="600864"/>
                  </a:lnTo>
                  <a:lnTo>
                    <a:pt x="517262" y="611806"/>
                  </a:lnTo>
                  <a:cubicBezTo>
                    <a:pt x="519547" y="626433"/>
                    <a:pt x="518780" y="636172"/>
                    <a:pt x="513765" y="639111"/>
                  </a:cubicBezTo>
                  <a:cubicBezTo>
                    <a:pt x="508920" y="642872"/>
                    <a:pt x="501660" y="641291"/>
                    <a:pt x="492548" y="635619"/>
                  </a:cubicBezTo>
                  <a:lnTo>
                    <a:pt x="482772" y="627138"/>
                  </a:lnTo>
                  <a:lnTo>
                    <a:pt x="483145" y="631093"/>
                  </a:lnTo>
                  <a:cubicBezTo>
                    <a:pt x="483630" y="645888"/>
                    <a:pt x="481682" y="655462"/>
                    <a:pt x="476346" y="657768"/>
                  </a:cubicBezTo>
                  <a:cubicBezTo>
                    <a:pt x="470025" y="661539"/>
                    <a:pt x="461189" y="657250"/>
                    <a:pt x="450545" y="647168"/>
                  </a:cubicBezTo>
                  <a:lnTo>
                    <a:pt x="442079" y="637746"/>
                  </a:lnTo>
                  <a:lnTo>
                    <a:pt x="441617" y="647853"/>
                  </a:lnTo>
                  <a:cubicBezTo>
                    <a:pt x="440039" y="662572"/>
                    <a:pt x="436778" y="671781"/>
                    <a:pt x="431173" y="673322"/>
                  </a:cubicBezTo>
                  <a:cubicBezTo>
                    <a:pt x="424389" y="676177"/>
                    <a:pt x="416235" y="670700"/>
                    <a:pt x="407097" y="659235"/>
                  </a:cubicBezTo>
                  <a:lnTo>
                    <a:pt x="404146" y="654849"/>
                  </a:lnTo>
                  <a:lnTo>
                    <a:pt x="403671" y="657651"/>
                  </a:lnTo>
                  <a:cubicBezTo>
                    <a:pt x="400311" y="672069"/>
                    <a:pt x="395951" y="680811"/>
                    <a:pt x="390200" y="681658"/>
                  </a:cubicBezTo>
                  <a:cubicBezTo>
                    <a:pt x="383119" y="683665"/>
                    <a:pt x="375694" y="677236"/>
                    <a:pt x="368021" y="664742"/>
                  </a:cubicBezTo>
                  <a:lnTo>
                    <a:pt x="362283" y="653450"/>
                  </a:lnTo>
                  <a:lnTo>
                    <a:pt x="359221" y="663093"/>
                  </a:lnTo>
                  <a:cubicBezTo>
                    <a:pt x="353887" y="676902"/>
                    <a:pt x="348353" y="684953"/>
                    <a:pt x="342540" y="684991"/>
                  </a:cubicBezTo>
                  <a:cubicBezTo>
                    <a:pt x="335249" y="685993"/>
                    <a:pt x="328791" y="678593"/>
                    <a:pt x="322931" y="665153"/>
                  </a:cubicBezTo>
                  <a:lnTo>
                    <a:pt x="321169" y="660016"/>
                  </a:lnTo>
                  <a:lnTo>
                    <a:pt x="318729" y="665116"/>
                  </a:lnTo>
                  <a:cubicBezTo>
                    <a:pt x="312248" y="676676"/>
                    <a:pt x="306220" y="683067"/>
                    <a:pt x="300806" y="682439"/>
                  </a:cubicBezTo>
                  <a:cubicBezTo>
                    <a:pt x="293447" y="682544"/>
                    <a:pt x="287939" y="674412"/>
                    <a:pt x="283761" y="660358"/>
                  </a:cubicBezTo>
                  <a:lnTo>
                    <a:pt x="280981" y="647211"/>
                  </a:lnTo>
                  <a:lnTo>
                    <a:pt x="274066" y="658663"/>
                  </a:lnTo>
                  <a:cubicBezTo>
                    <a:pt x="266040" y="669208"/>
                    <a:pt x="259181" y="674698"/>
                    <a:pt x="253907" y="673322"/>
                  </a:cubicBezTo>
                  <a:cubicBezTo>
                    <a:pt x="246605" y="672403"/>
                    <a:pt x="242282" y="663583"/>
                    <a:pt x="240101" y="649085"/>
                  </a:cubicBezTo>
                  <a:lnTo>
                    <a:pt x="239738" y="643810"/>
                  </a:lnTo>
                  <a:lnTo>
                    <a:pt x="237925" y="646000"/>
                  </a:lnTo>
                  <a:cubicBezTo>
                    <a:pt x="227807" y="656806"/>
                    <a:pt x="219660" y="662197"/>
                    <a:pt x="214255" y="660055"/>
                  </a:cubicBezTo>
                  <a:cubicBezTo>
                    <a:pt x="208012" y="658478"/>
                    <a:pt x="204770" y="651175"/>
                    <a:pt x="203790" y="639555"/>
                  </a:cubicBezTo>
                  <a:lnTo>
                    <a:pt x="205087" y="620208"/>
                  </a:lnTo>
                  <a:lnTo>
                    <a:pt x="196710" y="628487"/>
                  </a:lnTo>
                  <a:cubicBezTo>
                    <a:pt x="185186" y="637780"/>
                    <a:pt x="176368" y="641984"/>
                    <a:pt x="171315" y="639111"/>
                  </a:cubicBezTo>
                  <a:cubicBezTo>
                    <a:pt x="165351" y="636680"/>
                    <a:pt x="163157" y="628998"/>
                    <a:pt x="163804" y="617355"/>
                  </a:cubicBezTo>
                  <a:lnTo>
                    <a:pt x="166162" y="606103"/>
                  </a:lnTo>
                  <a:lnTo>
                    <a:pt x="162949" y="608583"/>
                  </a:lnTo>
                  <a:cubicBezTo>
                    <a:pt x="150379" y="616402"/>
                    <a:pt x="141114" y="619501"/>
                    <a:pt x="136448" y="616033"/>
                  </a:cubicBezTo>
                  <a:cubicBezTo>
                    <a:pt x="130826" y="612894"/>
                    <a:pt x="129584" y="605001"/>
                    <a:pt x="131645" y="593524"/>
                  </a:cubicBezTo>
                  <a:lnTo>
                    <a:pt x="137905" y="575170"/>
                  </a:lnTo>
                  <a:lnTo>
                    <a:pt x="127671" y="581000"/>
                  </a:lnTo>
                  <a:cubicBezTo>
                    <a:pt x="114134" y="586993"/>
                    <a:pt x="104529" y="588773"/>
                    <a:pt x="100391" y="584689"/>
                  </a:cubicBezTo>
                  <a:cubicBezTo>
                    <a:pt x="95260" y="580798"/>
                    <a:pt x="95129" y="572808"/>
                    <a:pt x="98767" y="561730"/>
                  </a:cubicBezTo>
                  <a:lnTo>
                    <a:pt x="103956" y="551473"/>
                  </a:lnTo>
                  <a:lnTo>
                    <a:pt x="100211" y="553037"/>
                  </a:lnTo>
                  <a:cubicBezTo>
                    <a:pt x="86046" y="557336"/>
                    <a:pt x="76295" y="557931"/>
                    <a:pt x="72685" y="553374"/>
                  </a:cubicBezTo>
                  <a:cubicBezTo>
                    <a:pt x="68067" y="548886"/>
                    <a:pt x="68910" y="540941"/>
                    <a:pt x="73871" y="530388"/>
                  </a:cubicBezTo>
                  <a:lnTo>
                    <a:pt x="84291" y="514844"/>
                  </a:lnTo>
                  <a:lnTo>
                    <a:pt x="73274" y="517263"/>
                  </a:lnTo>
                  <a:cubicBezTo>
                    <a:pt x="58648" y="519548"/>
                    <a:pt x="48909" y="518781"/>
                    <a:pt x="45969" y="513766"/>
                  </a:cubicBezTo>
                  <a:cubicBezTo>
                    <a:pt x="42020" y="508679"/>
                    <a:pt x="43961" y="500928"/>
                    <a:pt x="50343" y="491169"/>
                  </a:cubicBezTo>
                  <a:lnTo>
                    <a:pt x="57851" y="482781"/>
                  </a:lnTo>
                  <a:lnTo>
                    <a:pt x="53988" y="483145"/>
                  </a:lnTo>
                  <a:cubicBezTo>
                    <a:pt x="39193" y="483631"/>
                    <a:pt x="29620" y="481683"/>
                    <a:pt x="27313" y="476347"/>
                  </a:cubicBezTo>
                  <a:cubicBezTo>
                    <a:pt x="23542" y="470026"/>
                    <a:pt x="27831" y="461190"/>
                    <a:pt x="37912" y="450545"/>
                  </a:cubicBezTo>
                  <a:lnTo>
                    <a:pt x="47334" y="442080"/>
                  </a:lnTo>
                  <a:lnTo>
                    <a:pt x="37228" y="441618"/>
                  </a:lnTo>
                  <a:cubicBezTo>
                    <a:pt x="22509" y="440040"/>
                    <a:pt x="13301" y="436778"/>
                    <a:pt x="11759" y="431173"/>
                  </a:cubicBezTo>
                  <a:cubicBezTo>
                    <a:pt x="8904" y="424390"/>
                    <a:pt x="14381" y="416236"/>
                    <a:pt x="25846" y="407098"/>
                  </a:cubicBezTo>
                  <a:lnTo>
                    <a:pt x="30233" y="404146"/>
                  </a:lnTo>
                  <a:lnTo>
                    <a:pt x="27429" y="403671"/>
                  </a:lnTo>
                  <a:cubicBezTo>
                    <a:pt x="13012" y="400311"/>
                    <a:pt x="4270" y="395951"/>
                    <a:pt x="3423" y="390200"/>
                  </a:cubicBezTo>
                  <a:cubicBezTo>
                    <a:pt x="1416" y="383119"/>
                    <a:pt x="7846" y="375694"/>
                    <a:pt x="20339" y="368022"/>
                  </a:cubicBezTo>
                  <a:lnTo>
                    <a:pt x="31631" y="362284"/>
                  </a:lnTo>
                  <a:lnTo>
                    <a:pt x="21988" y="359221"/>
                  </a:lnTo>
                  <a:cubicBezTo>
                    <a:pt x="8179" y="353888"/>
                    <a:pt x="128" y="348353"/>
                    <a:pt x="90" y="342540"/>
                  </a:cubicBezTo>
                  <a:cubicBezTo>
                    <a:pt x="-912" y="335249"/>
                    <a:pt x="6489" y="328791"/>
                    <a:pt x="19928" y="322932"/>
                  </a:cubicBezTo>
                  <a:lnTo>
                    <a:pt x="24929" y="321216"/>
                  </a:lnTo>
                  <a:lnTo>
                    <a:pt x="22345" y="320032"/>
                  </a:lnTo>
                  <a:cubicBezTo>
                    <a:pt x="9288" y="313055"/>
                    <a:pt x="1972" y="306581"/>
                    <a:pt x="2642" y="300807"/>
                  </a:cubicBezTo>
                  <a:cubicBezTo>
                    <a:pt x="2537" y="293448"/>
                    <a:pt x="10669" y="287940"/>
                    <a:pt x="24723" y="283762"/>
                  </a:cubicBezTo>
                  <a:lnTo>
                    <a:pt x="37115" y="281142"/>
                  </a:lnTo>
                  <a:lnTo>
                    <a:pt x="28594" y="275689"/>
                  </a:lnTo>
                  <a:cubicBezTo>
                    <a:pt x="16635" y="266962"/>
                    <a:pt x="10291" y="259533"/>
                    <a:pt x="11759" y="253909"/>
                  </a:cubicBezTo>
                  <a:cubicBezTo>
                    <a:pt x="12678" y="246606"/>
                    <a:pt x="21498" y="242284"/>
                    <a:pt x="35996" y="240103"/>
                  </a:cubicBezTo>
                  <a:lnTo>
                    <a:pt x="41270" y="239739"/>
                  </a:lnTo>
                  <a:lnTo>
                    <a:pt x="39081" y="237927"/>
                  </a:lnTo>
                  <a:cubicBezTo>
                    <a:pt x="28275" y="227808"/>
                    <a:pt x="22884" y="219661"/>
                    <a:pt x="25025" y="214257"/>
                  </a:cubicBezTo>
                  <a:cubicBezTo>
                    <a:pt x="26528" y="208311"/>
                    <a:pt x="33223" y="205086"/>
                    <a:pt x="43895" y="203947"/>
                  </a:cubicBezTo>
                  <a:lnTo>
                    <a:pt x="64807" y="205021"/>
                  </a:lnTo>
                  <a:lnTo>
                    <a:pt x="56593" y="196711"/>
                  </a:lnTo>
                  <a:cubicBezTo>
                    <a:pt x="47301" y="185187"/>
                    <a:pt x="43096" y="176369"/>
                    <a:pt x="45969" y="171316"/>
                  </a:cubicBezTo>
                  <a:cubicBezTo>
                    <a:pt x="48285" y="165637"/>
                    <a:pt x="55364" y="163376"/>
                    <a:pt x="66090" y="163732"/>
                  </a:cubicBezTo>
                  <a:lnTo>
                    <a:pt x="79032" y="166234"/>
                  </a:lnTo>
                  <a:lnTo>
                    <a:pt x="76497" y="162950"/>
                  </a:lnTo>
                  <a:cubicBezTo>
                    <a:pt x="68678" y="150380"/>
                    <a:pt x="65580" y="141115"/>
                    <a:pt x="69047" y="136449"/>
                  </a:cubicBezTo>
                  <a:cubicBezTo>
                    <a:pt x="72037" y="131094"/>
                    <a:pt x="79339" y="129713"/>
                    <a:pt x="89941" y="131374"/>
                  </a:cubicBezTo>
                  <a:lnTo>
                    <a:pt x="109863" y="137824"/>
                  </a:lnTo>
                  <a:lnTo>
                    <a:pt x="104080" y="127672"/>
                  </a:lnTo>
                  <a:cubicBezTo>
                    <a:pt x="98087" y="114135"/>
                    <a:pt x="96308" y="104530"/>
                    <a:pt x="100391" y="100392"/>
                  </a:cubicBezTo>
                  <a:cubicBezTo>
                    <a:pt x="104098" y="95505"/>
                    <a:pt x="111521" y="95153"/>
                    <a:pt x="121789" y="98274"/>
                  </a:cubicBezTo>
                  <a:lnTo>
                    <a:pt x="133642" y="104040"/>
                  </a:lnTo>
                  <a:lnTo>
                    <a:pt x="132043" y="100212"/>
                  </a:lnTo>
                  <a:cubicBezTo>
                    <a:pt x="127745" y="86047"/>
                    <a:pt x="127149" y="76296"/>
                    <a:pt x="131706" y="72686"/>
                  </a:cubicBezTo>
                  <a:cubicBezTo>
                    <a:pt x="136836" y="67408"/>
                    <a:pt x="146481" y="69264"/>
                    <a:pt x="159372" y="76247"/>
                  </a:cubicBezTo>
                  <a:lnTo>
                    <a:pt x="169987" y="83157"/>
                  </a:lnTo>
                  <a:lnTo>
                    <a:pt x="167818" y="73275"/>
                  </a:lnTo>
                  <a:cubicBezTo>
                    <a:pt x="165532" y="58649"/>
                    <a:pt x="166299" y="48910"/>
                    <a:pt x="171315" y="45970"/>
                  </a:cubicBezTo>
                  <a:cubicBezTo>
                    <a:pt x="177129" y="41457"/>
                    <a:pt x="186422" y="44637"/>
                    <a:pt x="198215" y="53346"/>
                  </a:cubicBezTo>
                  <a:lnTo>
                    <a:pt x="202202" y="56820"/>
                  </a:lnTo>
                  <a:lnTo>
                    <a:pt x="201936" y="53989"/>
                  </a:lnTo>
                  <a:cubicBezTo>
                    <a:pt x="201449" y="39193"/>
                    <a:pt x="203398" y="29620"/>
                    <a:pt x="208734" y="27313"/>
                  </a:cubicBezTo>
                  <a:cubicBezTo>
                    <a:pt x="215054" y="23543"/>
                    <a:pt x="223890" y="27832"/>
                    <a:pt x="234535" y="37914"/>
                  </a:cubicBezTo>
                  <a:lnTo>
                    <a:pt x="243000" y="47336"/>
                  </a:lnTo>
                  <a:lnTo>
                    <a:pt x="243463" y="37229"/>
                  </a:lnTo>
                  <a:cubicBezTo>
                    <a:pt x="245040" y="22510"/>
                    <a:pt x="248302" y="13301"/>
                    <a:pt x="253907" y="11759"/>
                  </a:cubicBezTo>
                  <a:cubicBezTo>
                    <a:pt x="260691" y="8905"/>
                    <a:pt x="268844" y="14382"/>
                    <a:pt x="277982" y="25847"/>
                  </a:cubicBezTo>
                  <a:lnTo>
                    <a:pt x="281379" y="30895"/>
                  </a:lnTo>
                  <a:lnTo>
                    <a:pt x="282865" y="21765"/>
                  </a:lnTo>
                  <a:cubicBezTo>
                    <a:pt x="286005" y="10740"/>
                    <a:pt x="289926" y="4153"/>
                    <a:pt x="294880" y="34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자유형 91"/>
            <p:cNvSpPr/>
            <p:nvPr/>
          </p:nvSpPr>
          <p:spPr>
            <a:xfrm rot="21240000">
              <a:off x="3323598" y="600765"/>
              <a:ext cx="982470" cy="1293074"/>
            </a:xfrm>
            <a:custGeom>
              <a:avLst/>
              <a:gdLst>
                <a:gd name="connsiteX0" fmla="*/ 118113 w 1045646"/>
                <a:gd name="connsiteY0" fmla="*/ 1127766 h 1423242"/>
                <a:gd name="connsiteX1" fmla="*/ 385399 w 1045646"/>
                <a:gd name="connsiteY1" fmla="*/ 522855 h 1423242"/>
                <a:gd name="connsiteX2" fmla="*/ 1032513 w 1045646"/>
                <a:gd name="connsiteY2" fmla="*/ 2351 h 1423242"/>
                <a:gd name="connsiteX3" fmla="*/ 807430 w 1045646"/>
                <a:gd name="connsiteY3" fmla="*/ 733871 h 1423242"/>
                <a:gd name="connsiteX4" fmla="*/ 652685 w 1045646"/>
                <a:gd name="connsiteY4" fmla="*/ 1352849 h 1423242"/>
                <a:gd name="connsiteX5" fmla="*/ 33707 w 1045646"/>
                <a:gd name="connsiteY5" fmla="*/ 1380985 h 1423242"/>
                <a:gd name="connsiteX6" fmla="*/ 118113 w 1045646"/>
                <a:gd name="connsiteY6" fmla="*/ 1127766 h 1423242"/>
                <a:gd name="connsiteX0" fmla="*/ 54710 w 1080717"/>
                <a:gd name="connsiteY0" fmla="*/ 1113686 h 1422381"/>
                <a:gd name="connsiteX1" fmla="*/ 420470 w 1080717"/>
                <a:gd name="connsiteY1" fmla="*/ 522842 h 1422381"/>
                <a:gd name="connsiteX2" fmla="*/ 1067584 w 1080717"/>
                <a:gd name="connsiteY2" fmla="*/ 2338 h 1422381"/>
                <a:gd name="connsiteX3" fmla="*/ 842501 w 1080717"/>
                <a:gd name="connsiteY3" fmla="*/ 733858 h 1422381"/>
                <a:gd name="connsiteX4" fmla="*/ 687756 w 1080717"/>
                <a:gd name="connsiteY4" fmla="*/ 1352836 h 1422381"/>
                <a:gd name="connsiteX5" fmla="*/ 68778 w 1080717"/>
                <a:gd name="connsiteY5" fmla="*/ 1380972 h 1422381"/>
                <a:gd name="connsiteX6" fmla="*/ 54710 w 1080717"/>
                <a:gd name="connsiteY6" fmla="*/ 1113686 h 142238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80717" h="1422381">
                  <a:moveTo>
                    <a:pt x="54710" y="1113686"/>
                  </a:moveTo>
                  <a:cubicBezTo>
                    <a:pt x="113325" y="970664"/>
                    <a:pt x="251658" y="708067"/>
                    <a:pt x="420470" y="522842"/>
                  </a:cubicBezTo>
                  <a:cubicBezTo>
                    <a:pt x="589282" y="337617"/>
                    <a:pt x="997246" y="-32831"/>
                    <a:pt x="1067584" y="2338"/>
                  </a:cubicBezTo>
                  <a:cubicBezTo>
                    <a:pt x="1137922" y="37507"/>
                    <a:pt x="905806" y="508775"/>
                    <a:pt x="842501" y="733858"/>
                  </a:cubicBezTo>
                  <a:cubicBezTo>
                    <a:pt x="779196" y="958941"/>
                    <a:pt x="816710" y="1244984"/>
                    <a:pt x="687756" y="1352836"/>
                  </a:cubicBezTo>
                  <a:cubicBezTo>
                    <a:pt x="558802" y="1460688"/>
                    <a:pt x="174286" y="1420830"/>
                    <a:pt x="68778" y="1380972"/>
                  </a:cubicBezTo>
                  <a:cubicBezTo>
                    <a:pt x="-36730" y="1341114"/>
                    <a:pt x="-3905" y="1256708"/>
                    <a:pt x="54710" y="1113686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자유형 17"/>
            <p:cNvSpPr/>
            <p:nvPr/>
          </p:nvSpPr>
          <p:spPr>
            <a:xfrm rot="21240000">
              <a:off x="3311694" y="2050405"/>
              <a:ext cx="2890090" cy="3275996"/>
            </a:xfrm>
            <a:custGeom>
              <a:avLst/>
              <a:gdLst>
                <a:gd name="connsiteX0" fmla="*/ 61310 w 3151247"/>
                <a:gd name="connsiteY0" fmla="*/ 593 h 3556708"/>
                <a:gd name="connsiteX1" fmla="*/ 103970 w 3151247"/>
                <a:gd name="connsiteY1" fmla="*/ 53853 h 3556708"/>
                <a:gd name="connsiteX2" fmla="*/ 532523 w 3151247"/>
                <a:gd name="connsiteY2" fmla="*/ 1502825 h 3556708"/>
                <a:gd name="connsiteX3" fmla="*/ 1389627 w 3151247"/>
                <a:gd name="connsiteY3" fmla="*/ 1981127 h 3556708"/>
                <a:gd name="connsiteX4" fmla="*/ 1537779 w 3151247"/>
                <a:gd name="connsiteY4" fmla="*/ 2021572 h 3556708"/>
                <a:gd name="connsiteX5" fmla="*/ 1575624 w 3151247"/>
                <a:gd name="connsiteY5" fmla="*/ 2023866 h 3556708"/>
                <a:gd name="connsiteX6" fmla="*/ 1613469 w 3151247"/>
                <a:gd name="connsiteY6" fmla="*/ 2021572 h 3556708"/>
                <a:gd name="connsiteX7" fmla="*/ 1761620 w 3151247"/>
                <a:gd name="connsiteY7" fmla="*/ 1981127 h 3556708"/>
                <a:gd name="connsiteX8" fmla="*/ 2618724 w 3151247"/>
                <a:gd name="connsiteY8" fmla="*/ 1502825 h 3556708"/>
                <a:gd name="connsiteX9" fmla="*/ 3047277 w 3151247"/>
                <a:gd name="connsiteY9" fmla="*/ 53853 h 3556708"/>
                <a:gd name="connsiteX10" fmla="*/ 3151169 w 3151247"/>
                <a:gd name="connsiteY10" fmla="*/ 433681 h 3556708"/>
                <a:gd name="connsiteX11" fmla="*/ 3038890 w 3151247"/>
                <a:gd name="connsiteY11" fmla="*/ 1604304 h 3556708"/>
                <a:gd name="connsiteX12" fmla="*/ 2995331 w 3151247"/>
                <a:gd name="connsiteY12" fmla="*/ 1376216 h 3556708"/>
                <a:gd name="connsiteX13" fmla="*/ 2817106 w 3151247"/>
                <a:gd name="connsiteY13" fmla="*/ 1887635 h 3556708"/>
                <a:gd name="connsiteX14" fmla="*/ 2346010 w 3151247"/>
                <a:gd name="connsiteY14" fmla="*/ 2909595 h 3556708"/>
                <a:gd name="connsiteX15" fmla="*/ 2353990 w 3151247"/>
                <a:gd name="connsiteY15" fmla="*/ 2660919 h 3556708"/>
                <a:gd name="connsiteX16" fmla="*/ 1579810 w 3151247"/>
                <a:gd name="connsiteY16" fmla="*/ 3556708 h 3556708"/>
                <a:gd name="connsiteX17" fmla="*/ 1575624 w 3151247"/>
                <a:gd name="connsiteY17" fmla="*/ 3550646 h 3556708"/>
                <a:gd name="connsiteX18" fmla="*/ 1571437 w 3151247"/>
                <a:gd name="connsiteY18" fmla="*/ 3556708 h 3556708"/>
                <a:gd name="connsiteX19" fmla="*/ 797257 w 3151247"/>
                <a:gd name="connsiteY19" fmla="*/ 2660919 h 3556708"/>
                <a:gd name="connsiteX20" fmla="*/ 805238 w 3151247"/>
                <a:gd name="connsiteY20" fmla="*/ 2909595 h 3556708"/>
                <a:gd name="connsiteX21" fmla="*/ 334141 w 3151247"/>
                <a:gd name="connsiteY21" fmla="*/ 1887635 h 3556708"/>
                <a:gd name="connsiteX22" fmla="*/ 155916 w 3151247"/>
                <a:gd name="connsiteY22" fmla="*/ 1376216 h 3556708"/>
                <a:gd name="connsiteX23" fmla="*/ 112357 w 3151247"/>
                <a:gd name="connsiteY23" fmla="*/ 1604304 h 3556708"/>
                <a:gd name="connsiteX24" fmla="*/ 79 w 3151247"/>
                <a:gd name="connsiteY24" fmla="*/ 433681 h 3556708"/>
                <a:gd name="connsiteX25" fmla="*/ 61310 w 3151247"/>
                <a:gd name="connsiteY25" fmla="*/ 593 h 3556708"/>
                <a:gd name="connsiteX0" fmla="*/ 61310 w 3151247"/>
                <a:gd name="connsiteY0" fmla="*/ 593 h 3556789"/>
                <a:gd name="connsiteX1" fmla="*/ 103970 w 3151247"/>
                <a:gd name="connsiteY1" fmla="*/ 53853 h 3556789"/>
                <a:gd name="connsiteX2" fmla="*/ 532523 w 3151247"/>
                <a:gd name="connsiteY2" fmla="*/ 1502825 h 3556789"/>
                <a:gd name="connsiteX3" fmla="*/ 1389627 w 3151247"/>
                <a:gd name="connsiteY3" fmla="*/ 1981127 h 3556789"/>
                <a:gd name="connsiteX4" fmla="*/ 1537779 w 3151247"/>
                <a:gd name="connsiteY4" fmla="*/ 2021572 h 3556789"/>
                <a:gd name="connsiteX5" fmla="*/ 1575624 w 3151247"/>
                <a:gd name="connsiteY5" fmla="*/ 2023866 h 3556789"/>
                <a:gd name="connsiteX6" fmla="*/ 1613469 w 3151247"/>
                <a:gd name="connsiteY6" fmla="*/ 2021572 h 3556789"/>
                <a:gd name="connsiteX7" fmla="*/ 1761620 w 3151247"/>
                <a:gd name="connsiteY7" fmla="*/ 1981127 h 3556789"/>
                <a:gd name="connsiteX8" fmla="*/ 2618724 w 3151247"/>
                <a:gd name="connsiteY8" fmla="*/ 1502825 h 3556789"/>
                <a:gd name="connsiteX9" fmla="*/ 3047277 w 3151247"/>
                <a:gd name="connsiteY9" fmla="*/ 53853 h 3556789"/>
                <a:gd name="connsiteX10" fmla="*/ 3151169 w 3151247"/>
                <a:gd name="connsiteY10" fmla="*/ 433681 h 3556789"/>
                <a:gd name="connsiteX11" fmla="*/ 3038890 w 3151247"/>
                <a:gd name="connsiteY11" fmla="*/ 1604304 h 3556789"/>
                <a:gd name="connsiteX12" fmla="*/ 2995331 w 3151247"/>
                <a:gd name="connsiteY12" fmla="*/ 1376216 h 3556789"/>
                <a:gd name="connsiteX13" fmla="*/ 2817106 w 3151247"/>
                <a:gd name="connsiteY13" fmla="*/ 1887635 h 3556789"/>
                <a:gd name="connsiteX14" fmla="*/ 2346010 w 3151247"/>
                <a:gd name="connsiteY14" fmla="*/ 2909595 h 3556789"/>
                <a:gd name="connsiteX15" fmla="*/ 2353990 w 3151247"/>
                <a:gd name="connsiteY15" fmla="*/ 2660919 h 3556789"/>
                <a:gd name="connsiteX16" fmla="*/ 1579810 w 3151247"/>
                <a:gd name="connsiteY16" fmla="*/ 3556708 h 3556789"/>
                <a:gd name="connsiteX17" fmla="*/ 1575624 w 3151247"/>
                <a:gd name="connsiteY17" fmla="*/ 3550646 h 3556789"/>
                <a:gd name="connsiteX18" fmla="*/ 1571437 w 3151247"/>
                <a:gd name="connsiteY18" fmla="*/ 3556708 h 3556789"/>
                <a:gd name="connsiteX19" fmla="*/ 797257 w 3151247"/>
                <a:gd name="connsiteY19" fmla="*/ 2660919 h 3556789"/>
                <a:gd name="connsiteX20" fmla="*/ 805238 w 3151247"/>
                <a:gd name="connsiteY20" fmla="*/ 2909595 h 3556789"/>
                <a:gd name="connsiteX21" fmla="*/ 334141 w 3151247"/>
                <a:gd name="connsiteY21" fmla="*/ 1887635 h 3556789"/>
                <a:gd name="connsiteX22" fmla="*/ 155916 w 3151247"/>
                <a:gd name="connsiteY22" fmla="*/ 1376216 h 3556789"/>
                <a:gd name="connsiteX23" fmla="*/ 112357 w 3151247"/>
                <a:gd name="connsiteY23" fmla="*/ 1604304 h 3556789"/>
                <a:gd name="connsiteX24" fmla="*/ 79 w 3151247"/>
                <a:gd name="connsiteY24" fmla="*/ 433681 h 3556789"/>
                <a:gd name="connsiteX25" fmla="*/ 61310 w 3151247"/>
                <a:gd name="connsiteY25" fmla="*/ 593 h 3556789"/>
                <a:gd name="connsiteX0" fmla="*/ 61310 w 3151247"/>
                <a:gd name="connsiteY0" fmla="*/ 593 h 3556708"/>
                <a:gd name="connsiteX1" fmla="*/ 103970 w 3151247"/>
                <a:gd name="connsiteY1" fmla="*/ 53853 h 3556708"/>
                <a:gd name="connsiteX2" fmla="*/ 532523 w 3151247"/>
                <a:gd name="connsiteY2" fmla="*/ 1502825 h 3556708"/>
                <a:gd name="connsiteX3" fmla="*/ 1389627 w 3151247"/>
                <a:gd name="connsiteY3" fmla="*/ 1981127 h 3556708"/>
                <a:gd name="connsiteX4" fmla="*/ 1537779 w 3151247"/>
                <a:gd name="connsiteY4" fmla="*/ 2021572 h 3556708"/>
                <a:gd name="connsiteX5" fmla="*/ 1575624 w 3151247"/>
                <a:gd name="connsiteY5" fmla="*/ 2023866 h 3556708"/>
                <a:gd name="connsiteX6" fmla="*/ 1613469 w 3151247"/>
                <a:gd name="connsiteY6" fmla="*/ 2021572 h 3556708"/>
                <a:gd name="connsiteX7" fmla="*/ 1761620 w 3151247"/>
                <a:gd name="connsiteY7" fmla="*/ 1981127 h 3556708"/>
                <a:gd name="connsiteX8" fmla="*/ 2618724 w 3151247"/>
                <a:gd name="connsiteY8" fmla="*/ 1502825 h 3556708"/>
                <a:gd name="connsiteX9" fmla="*/ 3047277 w 3151247"/>
                <a:gd name="connsiteY9" fmla="*/ 53853 h 3556708"/>
                <a:gd name="connsiteX10" fmla="*/ 3151169 w 3151247"/>
                <a:gd name="connsiteY10" fmla="*/ 433681 h 3556708"/>
                <a:gd name="connsiteX11" fmla="*/ 3038890 w 3151247"/>
                <a:gd name="connsiteY11" fmla="*/ 1604304 h 3556708"/>
                <a:gd name="connsiteX12" fmla="*/ 2995331 w 3151247"/>
                <a:gd name="connsiteY12" fmla="*/ 1376216 h 3556708"/>
                <a:gd name="connsiteX13" fmla="*/ 2817106 w 3151247"/>
                <a:gd name="connsiteY13" fmla="*/ 1887635 h 3556708"/>
                <a:gd name="connsiteX14" fmla="*/ 2346010 w 3151247"/>
                <a:gd name="connsiteY14" fmla="*/ 2909595 h 3556708"/>
                <a:gd name="connsiteX15" fmla="*/ 2353990 w 3151247"/>
                <a:gd name="connsiteY15" fmla="*/ 2660919 h 3556708"/>
                <a:gd name="connsiteX16" fmla="*/ 1579810 w 3151247"/>
                <a:gd name="connsiteY16" fmla="*/ 3556708 h 3556708"/>
                <a:gd name="connsiteX17" fmla="*/ 1575624 w 3151247"/>
                <a:gd name="connsiteY17" fmla="*/ 3550646 h 3556708"/>
                <a:gd name="connsiteX18" fmla="*/ 797257 w 3151247"/>
                <a:gd name="connsiteY18" fmla="*/ 2660919 h 3556708"/>
                <a:gd name="connsiteX19" fmla="*/ 805238 w 3151247"/>
                <a:gd name="connsiteY19" fmla="*/ 2909595 h 3556708"/>
                <a:gd name="connsiteX20" fmla="*/ 334141 w 3151247"/>
                <a:gd name="connsiteY20" fmla="*/ 1887635 h 3556708"/>
                <a:gd name="connsiteX21" fmla="*/ 155916 w 3151247"/>
                <a:gd name="connsiteY21" fmla="*/ 1376216 h 3556708"/>
                <a:gd name="connsiteX22" fmla="*/ 112357 w 3151247"/>
                <a:gd name="connsiteY22" fmla="*/ 1604304 h 3556708"/>
                <a:gd name="connsiteX23" fmla="*/ 79 w 3151247"/>
                <a:gd name="connsiteY23" fmla="*/ 433681 h 3556708"/>
                <a:gd name="connsiteX24" fmla="*/ 61310 w 3151247"/>
                <a:gd name="connsiteY24" fmla="*/ 593 h 3556708"/>
                <a:gd name="connsiteX0" fmla="*/ 61310 w 3151247"/>
                <a:gd name="connsiteY0" fmla="*/ 593 h 3556708"/>
                <a:gd name="connsiteX1" fmla="*/ 103970 w 3151247"/>
                <a:gd name="connsiteY1" fmla="*/ 53853 h 3556708"/>
                <a:gd name="connsiteX2" fmla="*/ 532523 w 3151247"/>
                <a:gd name="connsiteY2" fmla="*/ 1502825 h 3556708"/>
                <a:gd name="connsiteX3" fmla="*/ 1389627 w 3151247"/>
                <a:gd name="connsiteY3" fmla="*/ 1981127 h 3556708"/>
                <a:gd name="connsiteX4" fmla="*/ 1537779 w 3151247"/>
                <a:gd name="connsiteY4" fmla="*/ 2021572 h 3556708"/>
                <a:gd name="connsiteX5" fmla="*/ 1575624 w 3151247"/>
                <a:gd name="connsiteY5" fmla="*/ 2023866 h 3556708"/>
                <a:gd name="connsiteX6" fmla="*/ 1613469 w 3151247"/>
                <a:gd name="connsiteY6" fmla="*/ 2021572 h 3556708"/>
                <a:gd name="connsiteX7" fmla="*/ 1761620 w 3151247"/>
                <a:gd name="connsiteY7" fmla="*/ 1981127 h 3556708"/>
                <a:gd name="connsiteX8" fmla="*/ 2618724 w 3151247"/>
                <a:gd name="connsiteY8" fmla="*/ 1502825 h 3556708"/>
                <a:gd name="connsiteX9" fmla="*/ 3047277 w 3151247"/>
                <a:gd name="connsiteY9" fmla="*/ 53853 h 3556708"/>
                <a:gd name="connsiteX10" fmla="*/ 3151169 w 3151247"/>
                <a:gd name="connsiteY10" fmla="*/ 433681 h 3556708"/>
                <a:gd name="connsiteX11" fmla="*/ 3038890 w 3151247"/>
                <a:gd name="connsiteY11" fmla="*/ 1604304 h 3556708"/>
                <a:gd name="connsiteX12" fmla="*/ 2995331 w 3151247"/>
                <a:gd name="connsiteY12" fmla="*/ 1376216 h 3556708"/>
                <a:gd name="connsiteX13" fmla="*/ 2817106 w 3151247"/>
                <a:gd name="connsiteY13" fmla="*/ 1887635 h 3556708"/>
                <a:gd name="connsiteX14" fmla="*/ 2346010 w 3151247"/>
                <a:gd name="connsiteY14" fmla="*/ 2909595 h 3556708"/>
                <a:gd name="connsiteX15" fmla="*/ 2353990 w 3151247"/>
                <a:gd name="connsiteY15" fmla="*/ 2660919 h 3556708"/>
                <a:gd name="connsiteX16" fmla="*/ 1579810 w 3151247"/>
                <a:gd name="connsiteY16" fmla="*/ 3556708 h 3556708"/>
                <a:gd name="connsiteX17" fmla="*/ 797257 w 3151247"/>
                <a:gd name="connsiteY17" fmla="*/ 2660919 h 3556708"/>
                <a:gd name="connsiteX18" fmla="*/ 805238 w 3151247"/>
                <a:gd name="connsiteY18" fmla="*/ 2909595 h 3556708"/>
                <a:gd name="connsiteX19" fmla="*/ 334141 w 3151247"/>
                <a:gd name="connsiteY19" fmla="*/ 1887635 h 3556708"/>
                <a:gd name="connsiteX20" fmla="*/ 155916 w 3151247"/>
                <a:gd name="connsiteY20" fmla="*/ 1376216 h 3556708"/>
                <a:gd name="connsiteX21" fmla="*/ 112357 w 3151247"/>
                <a:gd name="connsiteY21" fmla="*/ 1604304 h 3556708"/>
                <a:gd name="connsiteX22" fmla="*/ 79 w 3151247"/>
                <a:gd name="connsiteY22" fmla="*/ 433681 h 3556708"/>
                <a:gd name="connsiteX23" fmla="*/ 61310 w 3151247"/>
                <a:gd name="connsiteY23" fmla="*/ 593 h 3556708"/>
                <a:gd name="connsiteX0" fmla="*/ 61310 w 3151247"/>
                <a:gd name="connsiteY0" fmla="*/ 593 h 3556708"/>
                <a:gd name="connsiteX1" fmla="*/ 103970 w 3151247"/>
                <a:gd name="connsiteY1" fmla="*/ 53853 h 3556708"/>
                <a:gd name="connsiteX2" fmla="*/ 532523 w 3151247"/>
                <a:gd name="connsiteY2" fmla="*/ 1502825 h 3556708"/>
                <a:gd name="connsiteX3" fmla="*/ 1389627 w 3151247"/>
                <a:gd name="connsiteY3" fmla="*/ 1981127 h 3556708"/>
                <a:gd name="connsiteX4" fmla="*/ 1537779 w 3151247"/>
                <a:gd name="connsiteY4" fmla="*/ 2021572 h 3556708"/>
                <a:gd name="connsiteX5" fmla="*/ 1575624 w 3151247"/>
                <a:gd name="connsiteY5" fmla="*/ 2023866 h 3556708"/>
                <a:gd name="connsiteX6" fmla="*/ 1613469 w 3151247"/>
                <a:gd name="connsiteY6" fmla="*/ 2021572 h 3556708"/>
                <a:gd name="connsiteX7" fmla="*/ 1761620 w 3151247"/>
                <a:gd name="connsiteY7" fmla="*/ 1981127 h 3556708"/>
                <a:gd name="connsiteX8" fmla="*/ 2618724 w 3151247"/>
                <a:gd name="connsiteY8" fmla="*/ 1502825 h 3556708"/>
                <a:gd name="connsiteX9" fmla="*/ 3047277 w 3151247"/>
                <a:gd name="connsiteY9" fmla="*/ 53853 h 3556708"/>
                <a:gd name="connsiteX10" fmla="*/ 3151169 w 3151247"/>
                <a:gd name="connsiteY10" fmla="*/ 433681 h 3556708"/>
                <a:gd name="connsiteX11" fmla="*/ 3038890 w 3151247"/>
                <a:gd name="connsiteY11" fmla="*/ 1604304 h 3556708"/>
                <a:gd name="connsiteX12" fmla="*/ 2995331 w 3151247"/>
                <a:gd name="connsiteY12" fmla="*/ 1376216 h 3556708"/>
                <a:gd name="connsiteX13" fmla="*/ 2817106 w 3151247"/>
                <a:gd name="connsiteY13" fmla="*/ 1887635 h 3556708"/>
                <a:gd name="connsiteX14" fmla="*/ 2346010 w 3151247"/>
                <a:gd name="connsiteY14" fmla="*/ 2909595 h 3556708"/>
                <a:gd name="connsiteX15" fmla="*/ 2353990 w 3151247"/>
                <a:gd name="connsiteY15" fmla="*/ 2660919 h 3556708"/>
                <a:gd name="connsiteX16" fmla="*/ 1579810 w 3151247"/>
                <a:gd name="connsiteY16" fmla="*/ 3556708 h 3556708"/>
                <a:gd name="connsiteX17" fmla="*/ 797257 w 3151247"/>
                <a:gd name="connsiteY17" fmla="*/ 2660919 h 3556708"/>
                <a:gd name="connsiteX18" fmla="*/ 805238 w 3151247"/>
                <a:gd name="connsiteY18" fmla="*/ 2909595 h 3556708"/>
                <a:gd name="connsiteX19" fmla="*/ 334141 w 3151247"/>
                <a:gd name="connsiteY19" fmla="*/ 1887635 h 3556708"/>
                <a:gd name="connsiteX20" fmla="*/ 155916 w 3151247"/>
                <a:gd name="connsiteY20" fmla="*/ 1376216 h 3556708"/>
                <a:gd name="connsiteX21" fmla="*/ 112357 w 3151247"/>
                <a:gd name="connsiteY21" fmla="*/ 1604304 h 3556708"/>
                <a:gd name="connsiteX22" fmla="*/ 79 w 3151247"/>
                <a:gd name="connsiteY22" fmla="*/ 433681 h 3556708"/>
                <a:gd name="connsiteX23" fmla="*/ 61310 w 3151247"/>
                <a:gd name="connsiteY23" fmla="*/ 593 h 3556708"/>
                <a:gd name="connsiteX0" fmla="*/ 61310 w 3151247"/>
                <a:gd name="connsiteY0" fmla="*/ 593 h 3556708"/>
                <a:gd name="connsiteX1" fmla="*/ 103970 w 3151247"/>
                <a:gd name="connsiteY1" fmla="*/ 53853 h 3556708"/>
                <a:gd name="connsiteX2" fmla="*/ 532523 w 3151247"/>
                <a:gd name="connsiteY2" fmla="*/ 1502825 h 3556708"/>
                <a:gd name="connsiteX3" fmla="*/ 1389627 w 3151247"/>
                <a:gd name="connsiteY3" fmla="*/ 1981127 h 3556708"/>
                <a:gd name="connsiteX4" fmla="*/ 1537779 w 3151247"/>
                <a:gd name="connsiteY4" fmla="*/ 2021572 h 3556708"/>
                <a:gd name="connsiteX5" fmla="*/ 1575624 w 3151247"/>
                <a:gd name="connsiteY5" fmla="*/ 2023866 h 3556708"/>
                <a:gd name="connsiteX6" fmla="*/ 1613469 w 3151247"/>
                <a:gd name="connsiteY6" fmla="*/ 2021572 h 3556708"/>
                <a:gd name="connsiteX7" fmla="*/ 1761620 w 3151247"/>
                <a:gd name="connsiteY7" fmla="*/ 1981127 h 3556708"/>
                <a:gd name="connsiteX8" fmla="*/ 2618724 w 3151247"/>
                <a:gd name="connsiteY8" fmla="*/ 1502825 h 3556708"/>
                <a:gd name="connsiteX9" fmla="*/ 3047277 w 3151247"/>
                <a:gd name="connsiteY9" fmla="*/ 53853 h 3556708"/>
                <a:gd name="connsiteX10" fmla="*/ 3151169 w 3151247"/>
                <a:gd name="connsiteY10" fmla="*/ 433681 h 3556708"/>
                <a:gd name="connsiteX11" fmla="*/ 3038890 w 3151247"/>
                <a:gd name="connsiteY11" fmla="*/ 1604304 h 3556708"/>
                <a:gd name="connsiteX12" fmla="*/ 2995331 w 3151247"/>
                <a:gd name="connsiteY12" fmla="*/ 1376216 h 3556708"/>
                <a:gd name="connsiteX13" fmla="*/ 2817106 w 3151247"/>
                <a:gd name="connsiteY13" fmla="*/ 1887635 h 3556708"/>
                <a:gd name="connsiteX14" fmla="*/ 2346010 w 3151247"/>
                <a:gd name="connsiteY14" fmla="*/ 2909595 h 3556708"/>
                <a:gd name="connsiteX15" fmla="*/ 2353990 w 3151247"/>
                <a:gd name="connsiteY15" fmla="*/ 2660919 h 3556708"/>
                <a:gd name="connsiteX16" fmla="*/ 1579810 w 3151247"/>
                <a:gd name="connsiteY16" fmla="*/ 3556708 h 3556708"/>
                <a:gd name="connsiteX17" fmla="*/ 797257 w 3151247"/>
                <a:gd name="connsiteY17" fmla="*/ 2660919 h 3556708"/>
                <a:gd name="connsiteX18" fmla="*/ 805238 w 3151247"/>
                <a:gd name="connsiteY18" fmla="*/ 2909595 h 3556708"/>
                <a:gd name="connsiteX19" fmla="*/ 334141 w 3151247"/>
                <a:gd name="connsiteY19" fmla="*/ 1887635 h 3556708"/>
                <a:gd name="connsiteX20" fmla="*/ 155916 w 3151247"/>
                <a:gd name="connsiteY20" fmla="*/ 1376216 h 3556708"/>
                <a:gd name="connsiteX21" fmla="*/ 112357 w 3151247"/>
                <a:gd name="connsiteY21" fmla="*/ 1604304 h 3556708"/>
                <a:gd name="connsiteX22" fmla="*/ 79 w 3151247"/>
                <a:gd name="connsiteY22" fmla="*/ 433681 h 3556708"/>
                <a:gd name="connsiteX23" fmla="*/ 61310 w 3151247"/>
                <a:gd name="connsiteY23" fmla="*/ 593 h 3556708"/>
                <a:gd name="connsiteX0" fmla="*/ 61310 w 3151247"/>
                <a:gd name="connsiteY0" fmla="*/ 593 h 3556708"/>
                <a:gd name="connsiteX1" fmla="*/ 103970 w 3151247"/>
                <a:gd name="connsiteY1" fmla="*/ 53853 h 3556708"/>
                <a:gd name="connsiteX2" fmla="*/ 532523 w 3151247"/>
                <a:gd name="connsiteY2" fmla="*/ 1502825 h 3556708"/>
                <a:gd name="connsiteX3" fmla="*/ 1389627 w 3151247"/>
                <a:gd name="connsiteY3" fmla="*/ 1981127 h 3556708"/>
                <a:gd name="connsiteX4" fmla="*/ 1537779 w 3151247"/>
                <a:gd name="connsiteY4" fmla="*/ 2021572 h 3556708"/>
                <a:gd name="connsiteX5" fmla="*/ 1575624 w 3151247"/>
                <a:gd name="connsiteY5" fmla="*/ 2023866 h 3556708"/>
                <a:gd name="connsiteX6" fmla="*/ 1613469 w 3151247"/>
                <a:gd name="connsiteY6" fmla="*/ 2021572 h 3556708"/>
                <a:gd name="connsiteX7" fmla="*/ 1761620 w 3151247"/>
                <a:gd name="connsiteY7" fmla="*/ 1981127 h 3556708"/>
                <a:gd name="connsiteX8" fmla="*/ 2618724 w 3151247"/>
                <a:gd name="connsiteY8" fmla="*/ 1502825 h 3556708"/>
                <a:gd name="connsiteX9" fmla="*/ 3047277 w 3151247"/>
                <a:gd name="connsiteY9" fmla="*/ 53853 h 3556708"/>
                <a:gd name="connsiteX10" fmla="*/ 3151169 w 3151247"/>
                <a:gd name="connsiteY10" fmla="*/ 433681 h 3556708"/>
                <a:gd name="connsiteX11" fmla="*/ 3038890 w 3151247"/>
                <a:gd name="connsiteY11" fmla="*/ 1604304 h 3556708"/>
                <a:gd name="connsiteX12" fmla="*/ 2995331 w 3151247"/>
                <a:gd name="connsiteY12" fmla="*/ 1376216 h 3556708"/>
                <a:gd name="connsiteX13" fmla="*/ 2817106 w 3151247"/>
                <a:gd name="connsiteY13" fmla="*/ 1887635 h 3556708"/>
                <a:gd name="connsiteX14" fmla="*/ 2346010 w 3151247"/>
                <a:gd name="connsiteY14" fmla="*/ 2909595 h 3556708"/>
                <a:gd name="connsiteX15" fmla="*/ 2353990 w 3151247"/>
                <a:gd name="connsiteY15" fmla="*/ 2660919 h 3556708"/>
                <a:gd name="connsiteX16" fmla="*/ 1579810 w 3151247"/>
                <a:gd name="connsiteY16" fmla="*/ 3556708 h 3556708"/>
                <a:gd name="connsiteX17" fmla="*/ 797257 w 3151247"/>
                <a:gd name="connsiteY17" fmla="*/ 2660919 h 3556708"/>
                <a:gd name="connsiteX18" fmla="*/ 805238 w 3151247"/>
                <a:gd name="connsiteY18" fmla="*/ 2909595 h 3556708"/>
                <a:gd name="connsiteX19" fmla="*/ 334141 w 3151247"/>
                <a:gd name="connsiteY19" fmla="*/ 1887635 h 3556708"/>
                <a:gd name="connsiteX20" fmla="*/ 155916 w 3151247"/>
                <a:gd name="connsiteY20" fmla="*/ 1376216 h 3556708"/>
                <a:gd name="connsiteX21" fmla="*/ 112357 w 3151247"/>
                <a:gd name="connsiteY21" fmla="*/ 1604304 h 3556708"/>
                <a:gd name="connsiteX22" fmla="*/ 79 w 3151247"/>
                <a:gd name="connsiteY22" fmla="*/ 433681 h 3556708"/>
                <a:gd name="connsiteX23" fmla="*/ 61310 w 3151247"/>
                <a:gd name="connsiteY23" fmla="*/ 593 h 3556708"/>
                <a:gd name="connsiteX0" fmla="*/ 61310 w 3151247"/>
                <a:gd name="connsiteY0" fmla="*/ 593 h 3556708"/>
                <a:gd name="connsiteX1" fmla="*/ 103970 w 3151247"/>
                <a:gd name="connsiteY1" fmla="*/ 53853 h 3556708"/>
                <a:gd name="connsiteX2" fmla="*/ 532523 w 3151247"/>
                <a:gd name="connsiteY2" fmla="*/ 1502825 h 3556708"/>
                <a:gd name="connsiteX3" fmla="*/ 1389627 w 3151247"/>
                <a:gd name="connsiteY3" fmla="*/ 1981127 h 3556708"/>
                <a:gd name="connsiteX4" fmla="*/ 1537779 w 3151247"/>
                <a:gd name="connsiteY4" fmla="*/ 2021572 h 3556708"/>
                <a:gd name="connsiteX5" fmla="*/ 1575624 w 3151247"/>
                <a:gd name="connsiteY5" fmla="*/ 2023866 h 3556708"/>
                <a:gd name="connsiteX6" fmla="*/ 1761620 w 3151247"/>
                <a:gd name="connsiteY6" fmla="*/ 1981127 h 3556708"/>
                <a:gd name="connsiteX7" fmla="*/ 2618724 w 3151247"/>
                <a:gd name="connsiteY7" fmla="*/ 1502825 h 3556708"/>
                <a:gd name="connsiteX8" fmla="*/ 3047277 w 3151247"/>
                <a:gd name="connsiteY8" fmla="*/ 53853 h 3556708"/>
                <a:gd name="connsiteX9" fmla="*/ 3151169 w 3151247"/>
                <a:gd name="connsiteY9" fmla="*/ 433681 h 3556708"/>
                <a:gd name="connsiteX10" fmla="*/ 3038890 w 3151247"/>
                <a:gd name="connsiteY10" fmla="*/ 1604304 h 3556708"/>
                <a:gd name="connsiteX11" fmla="*/ 2995331 w 3151247"/>
                <a:gd name="connsiteY11" fmla="*/ 1376216 h 3556708"/>
                <a:gd name="connsiteX12" fmla="*/ 2817106 w 3151247"/>
                <a:gd name="connsiteY12" fmla="*/ 1887635 h 3556708"/>
                <a:gd name="connsiteX13" fmla="*/ 2346010 w 3151247"/>
                <a:gd name="connsiteY13" fmla="*/ 2909595 h 3556708"/>
                <a:gd name="connsiteX14" fmla="*/ 2353990 w 3151247"/>
                <a:gd name="connsiteY14" fmla="*/ 2660919 h 3556708"/>
                <a:gd name="connsiteX15" fmla="*/ 1579810 w 3151247"/>
                <a:gd name="connsiteY15" fmla="*/ 3556708 h 3556708"/>
                <a:gd name="connsiteX16" fmla="*/ 797257 w 3151247"/>
                <a:gd name="connsiteY16" fmla="*/ 2660919 h 3556708"/>
                <a:gd name="connsiteX17" fmla="*/ 805238 w 3151247"/>
                <a:gd name="connsiteY17" fmla="*/ 2909595 h 3556708"/>
                <a:gd name="connsiteX18" fmla="*/ 334141 w 3151247"/>
                <a:gd name="connsiteY18" fmla="*/ 1887635 h 3556708"/>
                <a:gd name="connsiteX19" fmla="*/ 155916 w 3151247"/>
                <a:gd name="connsiteY19" fmla="*/ 1376216 h 3556708"/>
                <a:gd name="connsiteX20" fmla="*/ 112357 w 3151247"/>
                <a:gd name="connsiteY20" fmla="*/ 1604304 h 3556708"/>
                <a:gd name="connsiteX21" fmla="*/ 79 w 3151247"/>
                <a:gd name="connsiteY21" fmla="*/ 433681 h 3556708"/>
                <a:gd name="connsiteX22" fmla="*/ 61310 w 3151247"/>
                <a:gd name="connsiteY22" fmla="*/ 593 h 3556708"/>
                <a:gd name="connsiteX0" fmla="*/ 61310 w 3151247"/>
                <a:gd name="connsiteY0" fmla="*/ 593 h 3556708"/>
                <a:gd name="connsiteX1" fmla="*/ 103970 w 3151247"/>
                <a:gd name="connsiteY1" fmla="*/ 53853 h 3556708"/>
                <a:gd name="connsiteX2" fmla="*/ 532523 w 3151247"/>
                <a:gd name="connsiteY2" fmla="*/ 1502825 h 3556708"/>
                <a:gd name="connsiteX3" fmla="*/ 1389627 w 3151247"/>
                <a:gd name="connsiteY3" fmla="*/ 1981127 h 3556708"/>
                <a:gd name="connsiteX4" fmla="*/ 1575624 w 3151247"/>
                <a:gd name="connsiteY4" fmla="*/ 2023866 h 3556708"/>
                <a:gd name="connsiteX5" fmla="*/ 1761620 w 3151247"/>
                <a:gd name="connsiteY5" fmla="*/ 1981127 h 3556708"/>
                <a:gd name="connsiteX6" fmla="*/ 2618724 w 3151247"/>
                <a:gd name="connsiteY6" fmla="*/ 1502825 h 3556708"/>
                <a:gd name="connsiteX7" fmla="*/ 3047277 w 3151247"/>
                <a:gd name="connsiteY7" fmla="*/ 53853 h 3556708"/>
                <a:gd name="connsiteX8" fmla="*/ 3151169 w 3151247"/>
                <a:gd name="connsiteY8" fmla="*/ 433681 h 3556708"/>
                <a:gd name="connsiteX9" fmla="*/ 3038890 w 3151247"/>
                <a:gd name="connsiteY9" fmla="*/ 1604304 h 3556708"/>
                <a:gd name="connsiteX10" fmla="*/ 2995331 w 3151247"/>
                <a:gd name="connsiteY10" fmla="*/ 1376216 h 3556708"/>
                <a:gd name="connsiteX11" fmla="*/ 2817106 w 3151247"/>
                <a:gd name="connsiteY11" fmla="*/ 1887635 h 3556708"/>
                <a:gd name="connsiteX12" fmla="*/ 2346010 w 3151247"/>
                <a:gd name="connsiteY12" fmla="*/ 2909595 h 3556708"/>
                <a:gd name="connsiteX13" fmla="*/ 2353990 w 3151247"/>
                <a:gd name="connsiteY13" fmla="*/ 2660919 h 3556708"/>
                <a:gd name="connsiteX14" fmla="*/ 1579810 w 3151247"/>
                <a:gd name="connsiteY14" fmla="*/ 3556708 h 3556708"/>
                <a:gd name="connsiteX15" fmla="*/ 797257 w 3151247"/>
                <a:gd name="connsiteY15" fmla="*/ 2660919 h 3556708"/>
                <a:gd name="connsiteX16" fmla="*/ 805238 w 3151247"/>
                <a:gd name="connsiteY16" fmla="*/ 2909595 h 3556708"/>
                <a:gd name="connsiteX17" fmla="*/ 334141 w 3151247"/>
                <a:gd name="connsiteY17" fmla="*/ 1887635 h 3556708"/>
                <a:gd name="connsiteX18" fmla="*/ 155916 w 3151247"/>
                <a:gd name="connsiteY18" fmla="*/ 1376216 h 3556708"/>
                <a:gd name="connsiteX19" fmla="*/ 112357 w 3151247"/>
                <a:gd name="connsiteY19" fmla="*/ 1604304 h 3556708"/>
                <a:gd name="connsiteX20" fmla="*/ 79 w 3151247"/>
                <a:gd name="connsiteY20" fmla="*/ 433681 h 3556708"/>
                <a:gd name="connsiteX21" fmla="*/ 61310 w 3151247"/>
                <a:gd name="connsiteY21" fmla="*/ 593 h 3556708"/>
                <a:gd name="connsiteX0" fmla="*/ 61310 w 3151247"/>
                <a:gd name="connsiteY0" fmla="*/ 593 h 3556708"/>
                <a:gd name="connsiteX1" fmla="*/ 103970 w 3151247"/>
                <a:gd name="connsiteY1" fmla="*/ 53853 h 3556708"/>
                <a:gd name="connsiteX2" fmla="*/ 532523 w 3151247"/>
                <a:gd name="connsiteY2" fmla="*/ 1502825 h 3556708"/>
                <a:gd name="connsiteX3" fmla="*/ 1389627 w 3151247"/>
                <a:gd name="connsiteY3" fmla="*/ 1981127 h 3556708"/>
                <a:gd name="connsiteX4" fmla="*/ 1761620 w 3151247"/>
                <a:gd name="connsiteY4" fmla="*/ 1981127 h 3556708"/>
                <a:gd name="connsiteX5" fmla="*/ 2618724 w 3151247"/>
                <a:gd name="connsiteY5" fmla="*/ 1502825 h 3556708"/>
                <a:gd name="connsiteX6" fmla="*/ 3047277 w 3151247"/>
                <a:gd name="connsiteY6" fmla="*/ 53853 h 3556708"/>
                <a:gd name="connsiteX7" fmla="*/ 3151169 w 3151247"/>
                <a:gd name="connsiteY7" fmla="*/ 433681 h 3556708"/>
                <a:gd name="connsiteX8" fmla="*/ 3038890 w 3151247"/>
                <a:gd name="connsiteY8" fmla="*/ 1604304 h 3556708"/>
                <a:gd name="connsiteX9" fmla="*/ 2995331 w 3151247"/>
                <a:gd name="connsiteY9" fmla="*/ 1376216 h 3556708"/>
                <a:gd name="connsiteX10" fmla="*/ 2817106 w 3151247"/>
                <a:gd name="connsiteY10" fmla="*/ 1887635 h 3556708"/>
                <a:gd name="connsiteX11" fmla="*/ 2346010 w 3151247"/>
                <a:gd name="connsiteY11" fmla="*/ 2909595 h 3556708"/>
                <a:gd name="connsiteX12" fmla="*/ 2353990 w 3151247"/>
                <a:gd name="connsiteY12" fmla="*/ 2660919 h 3556708"/>
                <a:gd name="connsiteX13" fmla="*/ 1579810 w 3151247"/>
                <a:gd name="connsiteY13" fmla="*/ 3556708 h 3556708"/>
                <a:gd name="connsiteX14" fmla="*/ 797257 w 3151247"/>
                <a:gd name="connsiteY14" fmla="*/ 2660919 h 3556708"/>
                <a:gd name="connsiteX15" fmla="*/ 805238 w 3151247"/>
                <a:gd name="connsiteY15" fmla="*/ 2909595 h 3556708"/>
                <a:gd name="connsiteX16" fmla="*/ 334141 w 3151247"/>
                <a:gd name="connsiteY16" fmla="*/ 1887635 h 3556708"/>
                <a:gd name="connsiteX17" fmla="*/ 155916 w 3151247"/>
                <a:gd name="connsiteY17" fmla="*/ 1376216 h 3556708"/>
                <a:gd name="connsiteX18" fmla="*/ 112357 w 3151247"/>
                <a:gd name="connsiteY18" fmla="*/ 1604304 h 3556708"/>
                <a:gd name="connsiteX19" fmla="*/ 79 w 3151247"/>
                <a:gd name="connsiteY19" fmla="*/ 433681 h 3556708"/>
                <a:gd name="connsiteX20" fmla="*/ 61310 w 3151247"/>
                <a:gd name="connsiteY20" fmla="*/ 593 h 3556708"/>
                <a:gd name="connsiteX0" fmla="*/ 79 w 3151247"/>
                <a:gd name="connsiteY0" fmla="*/ 433681 h 3556708"/>
                <a:gd name="connsiteX1" fmla="*/ 103970 w 3151247"/>
                <a:gd name="connsiteY1" fmla="*/ 53853 h 3556708"/>
                <a:gd name="connsiteX2" fmla="*/ 532523 w 3151247"/>
                <a:gd name="connsiteY2" fmla="*/ 1502825 h 3556708"/>
                <a:gd name="connsiteX3" fmla="*/ 1389627 w 3151247"/>
                <a:gd name="connsiteY3" fmla="*/ 1981127 h 3556708"/>
                <a:gd name="connsiteX4" fmla="*/ 1761620 w 3151247"/>
                <a:gd name="connsiteY4" fmla="*/ 1981127 h 3556708"/>
                <a:gd name="connsiteX5" fmla="*/ 2618724 w 3151247"/>
                <a:gd name="connsiteY5" fmla="*/ 1502825 h 3556708"/>
                <a:gd name="connsiteX6" fmla="*/ 3047277 w 3151247"/>
                <a:gd name="connsiteY6" fmla="*/ 53853 h 3556708"/>
                <a:gd name="connsiteX7" fmla="*/ 3151169 w 3151247"/>
                <a:gd name="connsiteY7" fmla="*/ 433681 h 3556708"/>
                <a:gd name="connsiteX8" fmla="*/ 3038890 w 3151247"/>
                <a:gd name="connsiteY8" fmla="*/ 1604304 h 3556708"/>
                <a:gd name="connsiteX9" fmla="*/ 2995331 w 3151247"/>
                <a:gd name="connsiteY9" fmla="*/ 1376216 h 3556708"/>
                <a:gd name="connsiteX10" fmla="*/ 2817106 w 3151247"/>
                <a:gd name="connsiteY10" fmla="*/ 1887635 h 3556708"/>
                <a:gd name="connsiteX11" fmla="*/ 2346010 w 3151247"/>
                <a:gd name="connsiteY11" fmla="*/ 2909595 h 3556708"/>
                <a:gd name="connsiteX12" fmla="*/ 2353990 w 3151247"/>
                <a:gd name="connsiteY12" fmla="*/ 2660919 h 3556708"/>
                <a:gd name="connsiteX13" fmla="*/ 1579810 w 3151247"/>
                <a:gd name="connsiteY13" fmla="*/ 3556708 h 3556708"/>
                <a:gd name="connsiteX14" fmla="*/ 797257 w 3151247"/>
                <a:gd name="connsiteY14" fmla="*/ 2660919 h 3556708"/>
                <a:gd name="connsiteX15" fmla="*/ 805238 w 3151247"/>
                <a:gd name="connsiteY15" fmla="*/ 2909595 h 3556708"/>
                <a:gd name="connsiteX16" fmla="*/ 334141 w 3151247"/>
                <a:gd name="connsiteY16" fmla="*/ 1887635 h 3556708"/>
                <a:gd name="connsiteX17" fmla="*/ 155916 w 3151247"/>
                <a:gd name="connsiteY17" fmla="*/ 1376216 h 3556708"/>
                <a:gd name="connsiteX18" fmla="*/ 112357 w 3151247"/>
                <a:gd name="connsiteY18" fmla="*/ 1604304 h 3556708"/>
                <a:gd name="connsiteX19" fmla="*/ 79 w 3151247"/>
                <a:gd name="connsiteY19" fmla="*/ 433681 h 3556708"/>
                <a:gd name="connsiteX0" fmla="*/ 79 w 3151247"/>
                <a:gd name="connsiteY0" fmla="*/ 433681 h 3556708"/>
                <a:gd name="connsiteX1" fmla="*/ 103970 w 3151247"/>
                <a:gd name="connsiteY1" fmla="*/ 53853 h 3556708"/>
                <a:gd name="connsiteX2" fmla="*/ 532523 w 3151247"/>
                <a:gd name="connsiteY2" fmla="*/ 1502825 h 3556708"/>
                <a:gd name="connsiteX3" fmla="*/ 1389627 w 3151247"/>
                <a:gd name="connsiteY3" fmla="*/ 1981127 h 3556708"/>
                <a:gd name="connsiteX4" fmla="*/ 1761620 w 3151247"/>
                <a:gd name="connsiteY4" fmla="*/ 1981127 h 3556708"/>
                <a:gd name="connsiteX5" fmla="*/ 2618724 w 3151247"/>
                <a:gd name="connsiteY5" fmla="*/ 1502825 h 3556708"/>
                <a:gd name="connsiteX6" fmla="*/ 3047277 w 3151247"/>
                <a:gd name="connsiteY6" fmla="*/ 53853 h 3556708"/>
                <a:gd name="connsiteX7" fmla="*/ 3151169 w 3151247"/>
                <a:gd name="connsiteY7" fmla="*/ 433681 h 3556708"/>
                <a:gd name="connsiteX8" fmla="*/ 3038890 w 3151247"/>
                <a:gd name="connsiteY8" fmla="*/ 1604304 h 3556708"/>
                <a:gd name="connsiteX9" fmla="*/ 2995331 w 3151247"/>
                <a:gd name="connsiteY9" fmla="*/ 1376216 h 3556708"/>
                <a:gd name="connsiteX10" fmla="*/ 2817106 w 3151247"/>
                <a:gd name="connsiteY10" fmla="*/ 1887635 h 3556708"/>
                <a:gd name="connsiteX11" fmla="*/ 2346010 w 3151247"/>
                <a:gd name="connsiteY11" fmla="*/ 2909595 h 3556708"/>
                <a:gd name="connsiteX12" fmla="*/ 2258740 w 3151247"/>
                <a:gd name="connsiteY12" fmla="*/ 2689494 h 3556708"/>
                <a:gd name="connsiteX13" fmla="*/ 1579810 w 3151247"/>
                <a:gd name="connsiteY13" fmla="*/ 3556708 h 3556708"/>
                <a:gd name="connsiteX14" fmla="*/ 797257 w 3151247"/>
                <a:gd name="connsiteY14" fmla="*/ 2660919 h 3556708"/>
                <a:gd name="connsiteX15" fmla="*/ 805238 w 3151247"/>
                <a:gd name="connsiteY15" fmla="*/ 2909595 h 3556708"/>
                <a:gd name="connsiteX16" fmla="*/ 334141 w 3151247"/>
                <a:gd name="connsiteY16" fmla="*/ 1887635 h 3556708"/>
                <a:gd name="connsiteX17" fmla="*/ 155916 w 3151247"/>
                <a:gd name="connsiteY17" fmla="*/ 1376216 h 3556708"/>
                <a:gd name="connsiteX18" fmla="*/ 112357 w 3151247"/>
                <a:gd name="connsiteY18" fmla="*/ 1604304 h 3556708"/>
                <a:gd name="connsiteX19" fmla="*/ 79 w 3151247"/>
                <a:gd name="connsiteY19" fmla="*/ 433681 h 3556708"/>
                <a:gd name="connsiteX0" fmla="*/ 79 w 3151247"/>
                <a:gd name="connsiteY0" fmla="*/ 433681 h 3556708"/>
                <a:gd name="connsiteX1" fmla="*/ 103970 w 3151247"/>
                <a:gd name="connsiteY1" fmla="*/ 53853 h 3556708"/>
                <a:gd name="connsiteX2" fmla="*/ 532523 w 3151247"/>
                <a:gd name="connsiteY2" fmla="*/ 1502825 h 3556708"/>
                <a:gd name="connsiteX3" fmla="*/ 1389627 w 3151247"/>
                <a:gd name="connsiteY3" fmla="*/ 1981127 h 3556708"/>
                <a:gd name="connsiteX4" fmla="*/ 1761620 w 3151247"/>
                <a:gd name="connsiteY4" fmla="*/ 1981127 h 3556708"/>
                <a:gd name="connsiteX5" fmla="*/ 2618724 w 3151247"/>
                <a:gd name="connsiteY5" fmla="*/ 1502825 h 3556708"/>
                <a:gd name="connsiteX6" fmla="*/ 3047277 w 3151247"/>
                <a:gd name="connsiteY6" fmla="*/ 53853 h 3556708"/>
                <a:gd name="connsiteX7" fmla="*/ 3151169 w 3151247"/>
                <a:gd name="connsiteY7" fmla="*/ 433681 h 3556708"/>
                <a:gd name="connsiteX8" fmla="*/ 3038890 w 3151247"/>
                <a:gd name="connsiteY8" fmla="*/ 1604304 h 3556708"/>
                <a:gd name="connsiteX9" fmla="*/ 2995331 w 3151247"/>
                <a:gd name="connsiteY9" fmla="*/ 1376216 h 3556708"/>
                <a:gd name="connsiteX10" fmla="*/ 2817106 w 3151247"/>
                <a:gd name="connsiteY10" fmla="*/ 1887635 h 3556708"/>
                <a:gd name="connsiteX11" fmla="*/ 2346010 w 3151247"/>
                <a:gd name="connsiteY11" fmla="*/ 2909595 h 3556708"/>
                <a:gd name="connsiteX12" fmla="*/ 2258740 w 3151247"/>
                <a:gd name="connsiteY12" fmla="*/ 2689494 h 3556708"/>
                <a:gd name="connsiteX13" fmla="*/ 1579810 w 3151247"/>
                <a:gd name="connsiteY13" fmla="*/ 3556708 h 3556708"/>
                <a:gd name="connsiteX14" fmla="*/ 797257 w 3151247"/>
                <a:gd name="connsiteY14" fmla="*/ 2660919 h 3556708"/>
                <a:gd name="connsiteX15" fmla="*/ 805238 w 3151247"/>
                <a:gd name="connsiteY15" fmla="*/ 2909595 h 3556708"/>
                <a:gd name="connsiteX16" fmla="*/ 334141 w 3151247"/>
                <a:gd name="connsiteY16" fmla="*/ 1887635 h 3556708"/>
                <a:gd name="connsiteX17" fmla="*/ 155916 w 3151247"/>
                <a:gd name="connsiteY17" fmla="*/ 1376216 h 3556708"/>
                <a:gd name="connsiteX18" fmla="*/ 112357 w 3151247"/>
                <a:gd name="connsiteY18" fmla="*/ 1604304 h 3556708"/>
                <a:gd name="connsiteX19" fmla="*/ 79 w 3151247"/>
                <a:gd name="connsiteY19" fmla="*/ 433681 h 3556708"/>
                <a:gd name="connsiteX0" fmla="*/ 79 w 3151247"/>
                <a:gd name="connsiteY0" fmla="*/ 433681 h 3556708"/>
                <a:gd name="connsiteX1" fmla="*/ 103970 w 3151247"/>
                <a:gd name="connsiteY1" fmla="*/ 53853 h 3556708"/>
                <a:gd name="connsiteX2" fmla="*/ 532523 w 3151247"/>
                <a:gd name="connsiteY2" fmla="*/ 1502825 h 3556708"/>
                <a:gd name="connsiteX3" fmla="*/ 1389627 w 3151247"/>
                <a:gd name="connsiteY3" fmla="*/ 1981127 h 3556708"/>
                <a:gd name="connsiteX4" fmla="*/ 1761620 w 3151247"/>
                <a:gd name="connsiteY4" fmla="*/ 1981127 h 3556708"/>
                <a:gd name="connsiteX5" fmla="*/ 2618724 w 3151247"/>
                <a:gd name="connsiteY5" fmla="*/ 1502825 h 3556708"/>
                <a:gd name="connsiteX6" fmla="*/ 3047277 w 3151247"/>
                <a:gd name="connsiteY6" fmla="*/ 53853 h 3556708"/>
                <a:gd name="connsiteX7" fmla="*/ 3151169 w 3151247"/>
                <a:gd name="connsiteY7" fmla="*/ 433681 h 3556708"/>
                <a:gd name="connsiteX8" fmla="*/ 3038890 w 3151247"/>
                <a:gd name="connsiteY8" fmla="*/ 1604304 h 3556708"/>
                <a:gd name="connsiteX9" fmla="*/ 2995331 w 3151247"/>
                <a:gd name="connsiteY9" fmla="*/ 1376216 h 3556708"/>
                <a:gd name="connsiteX10" fmla="*/ 2817106 w 3151247"/>
                <a:gd name="connsiteY10" fmla="*/ 1887635 h 3556708"/>
                <a:gd name="connsiteX11" fmla="*/ 2346010 w 3151247"/>
                <a:gd name="connsiteY11" fmla="*/ 2909595 h 3556708"/>
                <a:gd name="connsiteX12" fmla="*/ 2258740 w 3151247"/>
                <a:gd name="connsiteY12" fmla="*/ 2689494 h 3556708"/>
                <a:gd name="connsiteX13" fmla="*/ 1579810 w 3151247"/>
                <a:gd name="connsiteY13" fmla="*/ 3556708 h 3556708"/>
                <a:gd name="connsiteX14" fmla="*/ 797257 w 3151247"/>
                <a:gd name="connsiteY14" fmla="*/ 2660919 h 3556708"/>
                <a:gd name="connsiteX15" fmla="*/ 805238 w 3151247"/>
                <a:gd name="connsiteY15" fmla="*/ 2909595 h 3556708"/>
                <a:gd name="connsiteX16" fmla="*/ 334141 w 3151247"/>
                <a:gd name="connsiteY16" fmla="*/ 1887635 h 3556708"/>
                <a:gd name="connsiteX17" fmla="*/ 155916 w 3151247"/>
                <a:gd name="connsiteY17" fmla="*/ 1376216 h 3556708"/>
                <a:gd name="connsiteX18" fmla="*/ 112357 w 3151247"/>
                <a:gd name="connsiteY18" fmla="*/ 1604304 h 3556708"/>
                <a:gd name="connsiteX19" fmla="*/ 79 w 3151247"/>
                <a:gd name="connsiteY19" fmla="*/ 433681 h 3556708"/>
                <a:gd name="connsiteX0" fmla="*/ 79 w 3151247"/>
                <a:gd name="connsiteY0" fmla="*/ 433681 h 3556708"/>
                <a:gd name="connsiteX1" fmla="*/ 103970 w 3151247"/>
                <a:gd name="connsiteY1" fmla="*/ 53853 h 3556708"/>
                <a:gd name="connsiteX2" fmla="*/ 532523 w 3151247"/>
                <a:gd name="connsiteY2" fmla="*/ 1502825 h 3556708"/>
                <a:gd name="connsiteX3" fmla="*/ 1389627 w 3151247"/>
                <a:gd name="connsiteY3" fmla="*/ 1981127 h 3556708"/>
                <a:gd name="connsiteX4" fmla="*/ 1761620 w 3151247"/>
                <a:gd name="connsiteY4" fmla="*/ 1981127 h 3556708"/>
                <a:gd name="connsiteX5" fmla="*/ 2618724 w 3151247"/>
                <a:gd name="connsiteY5" fmla="*/ 1502825 h 3556708"/>
                <a:gd name="connsiteX6" fmla="*/ 3047277 w 3151247"/>
                <a:gd name="connsiteY6" fmla="*/ 53853 h 3556708"/>
                <a:gd name="connsiteX7" fmla="*/ 3151169 w 3151247"/>
                <a:gd name="connsiteY7" fmla="*/ 433681 h 3556708"/>
                <a:gd name="connsiteX8" fmla="*/ 3038890 w 3151247"/>
                <a:gd name="connsiteY8" fmla="*/ 1604304 h 3556708"/>
                <a:gd name="connsiteX9" fmla="*/ 2949611 w 3151247"/>
                <a:gd name="connsiteY9" fmla="*/ 1421936 h 3556708"/>
                <a:gd name="connsiteX10" fmla="*/ 2817106 w 3151247"/>
                <a:gd name="connsiteY10" fmla="*/ 1887635 h 3556708"/>
                <a:gd name="connsiteX11" fmla="*/ 2346010 w 3151247"/>
                <a:gd name="connsiteY11" fmla="*/ 2909595 h 3556708"/>
                <a:gd name="connsiteX12" fmla="*/ 2258740 w 3151247"/>
                <a:gd name="connsiteY12" fmla="*/ 2689494 h 3556708"/>
                <a:gd name="connsiteX13" fmla="*/ 1579810 w 3151247"/>
                <a:gd name="connsiteY13" fmla="*/ 3556708 h 3556708"/>
                <a:gd name="connsiteX14" fmla="*/ 797257 w 3151247"/>
                <a:gd name="connsiteY14" fmla="*/ 2660919 h 3556708"/>
                <a:gd name="connsiteX15" fmla="*/ 805238 w 3151247"/>
                <a:gd name="connsiteY15" fmla="*/ 2909595 h 3556708"/>
                <a:gd name="connsiteX16" fmla="*/ 334141 w 3151247"/>
                <a:gd name="connsiteY16" fmla="*/ 1887635 h 3556708"/>
                <a:gd name="connsiteX17" fmla="*/ 155916 w 3151247"/>
                <a:gd name="connsiteY17" fmla="*/ 1376216 h 3556708"/>
                <a:gd name="connsiteX18" fmla="*/ 112357 w 3151247"/>
                <a:gd name="connsiteY18" fmla="*/ 1604304 h 3556708"/>
                <a:gd name="connsiteX19" fmla="*/ 79 w 3151247"/>
                <a:gd name="connsiteY19" fmla="*/ 433681 h 3556708"/>
                <a:gd name="connsiteX0" fmla="*/ 79 w 3151247"/>
                <a:gd name="connsiteY0" fmla="*/ 433681 h 3556708"/>
                <a:gd name="connsiteX1" fmla="*/ 103970 w 3151247"/>
                <a:gd name="connsiteY1" fmla="*/ 53853 h 3556708"/>
                <a:gd name="connsiteX2" fmla="*/ 532523 w 3151247"/>
                <a:gd name="connsiteY2" fmla="*/ 1502825 h 3556708"/>
                <a:gd name="connsiteX3" fmla="*/ 1389627 w 3151247"/>
                <a:gd name="connsiteY3" fmla="*/ 1981127 h 3556708"/>
                <a:gd name="connsiteX4" fmla="*/ 1761620 w 3151247"/>
                <a:gd name="connsiteY4" fmla="*/ 1981127 h 3556708"/>
                <a:gd name="connsiteX5" fmla="*/ 2618724 w 3151247"/>
                <a:gd name="connsiteY5" fmla="*/ 1502825 h 3556708"/>
                <a:gd name="connsiteX6" fmla="*/ 3047277 w 3151247"/>
                <a:gd name="connsiteY6" fmla="*/ 53853 h 3556708"/>
                <a:gd name="connsiteX7" fmla="*/ 3151169 w 3151247"/>
                <a:gd name="connsiteY7" fmla="*/ 433681 h 3556708"/>
                <a:gd name="connsiteX8" fmla="*/ 3038890 w 3151247"/>
                <a:gd name="connsiteY8" fmla="*/ 1604304 h 3556708"/>
                <a:gd name="connsiteX9" fmla="*/ 2949611 w 3151247"/>
                <a:gd name="connsiteY9" fmla="*/ 1421936 h 3556708"/>
                <a:gd name="connsiteX10" fmla="*/ 2817106 w 3151247"/>
                <a:gd name="connsiteY10" fmla="*/ 1887635 h 3556708"/>
                <a:gd name="connsiteX11" fmla="*/ 2346010 w 3151247"/>
                <a:gd name="connsiteY11" fmla="*/ 2909595 h 3556708"/>
                <a:gd name="connsiteX12" fmla="*/ 2258740 w 3151247"/>
                <a:gd name="connsiteY12" fmla="*/ 2689494 h 3556708"/>
                <a:gd name="connsiteX13" fmla="*/ 1579810 w 3151247"/>
                <a:gd name="connsiteY13" fmla="*/ 3556708 h 3556708"/>
                <a:gd name="connsiteX14" fmla="*/ 797257 w 3151247"/>
                <a:gd name="connsiteY14" fmla="*/ 2660919 h 3556708"/>
                <a:gd name="connsiteX15" fmla="*/ 805238 w 3151247"/>
                <a:gd name="connsiteY15" fmla="*/ 2909595 h 3556708"/>
                <a:gd name="connsiteX16" fmla="*/ 334141 w 3151247"/>
                <a:gd name="connsiteY16" fmla="*/ 1887635 h 3556708"/>
                <a:gd name="connsiteX17" fmla="*/ 155916 w 3151247"/>
                <a:gd name="connsiteY17" fmla="*/ 1376216 h 3556708"/>
                <a:gd name="connsiteX18" fmla="*/ 112357 w 3151247"/>
                <a:gd name="connsiteY18" fmla="*/ 1604304 h 3556708"/>
                <a:gd name="connsiteX19" fmla="*/ 79 w 3151247"/>
                <a:gd name="connsiteY19" fmla="*/ 433681 h 3556708"/>
                <a:gd name="connsiteX0" fmla="*/ 79 w 3151247"/>
                <a:gd name="connsiteY0" fmla="*/ 433681 h 3556708"/>
                <a:gd name="connsiteX1" fmla="*/ 103970 w 3151247"/>
                <a:gd name="connsiteY1" fmla="*/ 53853 h 3556708"/>
                <a:gd name="connsiteX2" fmla="*/ 532523 w 3151247"/>
                <a:gd name="connsiteY2" fmla="*/ 1502825 h 3556708"/>
                <a:gd name="connsiteX3" fmla="*/ 1389627 w 3151247"/>
                <a:gd name="connsiteY3" fmla="*/ 1981127 h 3556708"/>
                <a:gd name="connsiteX4" fmla="*/ 1761620 w 3151247"/>
                <a:gd name="connsiteY4" fmla="*/ 1981127 h 3556708"/>
                <a:gd name="connsiteX5" fmla="*/ 2618724 w 3151247"/>
                <a:gd name="connsiteY5" fmla="*/ 1502825 h 3556708"/>
                <a:gd name="connsiteX6" fmla="*/ 3047277 w 3151247"/>
                <a:gd name="connsiteY6" fmla="*/ 53853 h 3556708"/>
                <a:gd name="connsiteX7" fmla="*/ 3151169 w 3151247"/>
                <a:gd name="connsiteY7" fmla="*/ 433681 h 3556708"/>
                <a:gd name="connsiteX8" fmla="*/ 3038890 w 3151247"/>
                <a:gd name="connsiteY8" fmla="*/ 1604304 h 3556708"/>
                <a:gd name="connsiteX9" fmla="*/ 2949611 w 3151247"/>
                <a:gd name="connsiteY9" fmla="*/ 1421936 h 3556708"/>
                <a:gd name="connsiteX10" fmla="*/ 2817106 w 3151247"/>
                <a:gd name="connsiteY10" fmla="*/ 1887635 h 3556708"/>
                <a:gd name="connsiteX11" fmla="*/ 2346010 w 3151247"/>
                <a:gd name="connsiteY11" fmla="*/ 2909595 h 3556708"/>
                <a:gd name="connsiteX12" fmla="*/ 2258740 w 3151247"/>
                <a:gd name="connsiteY12" fmla="*/ 2689494 h 3556708"/>
                <a:gd name="connsiteX13" fmla="*/ 1579810 w 3151247"/>
                <a:gd name="connsiteY13" fmla="*/ 3556708 h 3556708"/>
                <a:gd name="connsiteX14" fmla="*/ 797257 w 3151247"/>
                <a:gd name="connsiteY14" fmla="*/ 2660919 h 3556708"/>
                <a:gd name="connsiteX15" fmla="*/ 805238 w 3151247"/>
                <a:gd name="connsiteY15" fmla="*/ 2909595 h 3556708"/>
                <a:gd name="connsiteX16" fmla="*/ 334141 w 3151247"/>
                <a:gd name="connsiteY16" fmla="*/ 1887635 h 3556708"/>
                <a:gd name="connsiteX17" fmla="*/ 155916 w 3151247"/>
                <a:gd name="connsiteY17" fmla="*/ 1376216 h 3556708"/>
                <a:gd name="connsiteX18" fmla="*/ 112357 w 3151247"/>
                <a:gd name="connsiteY18" fmla="*/ 1604304 h 3556708"/>
                <a:gd name="connsiteX19" fmla="*/ 79 w 3151247"/>
                <a:gd name="connsiteY19" fmla="*/ 433681 h 3556708"/>
                <a:gd name="connsiteX0" fmla="*/ 79 w 3151247"/>
                <a:gd name="connsiteY0" fmla="*/ 433681 h 3556708"/>
                <a:gd name="connsiteX1" fmla="*/ 103970 w 3151247"/>
                <a:gd name="connsiteY1" fmla="*/ 53853 h 3556708"/>
                <a:gd name="connsiteX2" fmla="*/ 532523 w 3151247"/>
                <a:gd name="connsiteY2" fmla="*/ 1502825 h 3556708"/>
                <a:gd name="connsiteX3" fmla="*/ 1389627 w 3151247"/>
                <a:gd name="connsiteY3" fmla="*/ 1981127 h 3556708"/>
                <a:gd name="connsiteX4" fmla="*/ 1761620 w 3151247"/>
                <a:gd name="connsiteY4" fmla="*/ 1981127 h 3556708"/>
                <a:gd name="connsiteX5" fmla="*/ 2618724 w 3151247"/>
                <a:gd name="connsiteY5" fmla="*/ 1502825 h 3556708"/>
                <a:gd name="connsiteX6" fmla="*/ 3047277 w 3151247"/>
                <a:gd name="connsiteY6" fmla="*/ 53853 h 3556708"/>
                <a:gd name="connsiteX7" fmla="*/ 3151169 w 3151247"/>
                <a:gd name="connsiteY7" fmla="*/ 433681 h 3556708"/>
                <a:gd name="connsiteX8" fmla="*/ 3005553 w 3151247"/>
                <a:gd name="connsiteY8" fmla="*/ 1594779 h 3556708"/>
                <a:gd name="connsiteX9" fmla="*/ 2949611 w 3151247"/>
                <a:gd name="connsiteY9" fmla="*/ 1421936 h 3556708"/>
                <a:gd name="connsiteX10" fmla="*/ 2817106 w 3151247"/>
                <a:gd name="connsiteY10" fmla="*/ 1887635 h 3556708"/>
                <a:gd name="connsiteX11" fmla="*/ 2346010 w 3151247"/>
                <a:gd name="connsiteY11" fmla="*/ 2909595 h 3556708"/>
                <a:gd name="connsiteX12" fmla="*/ 2258740 w 3151247"/>
                <a:gd name="connsiteY12" fmla="*/ 2689494 h 3556708"/>
                <a:gd name="connsiteX13" fmla="*/ 1579810 w 3151247"/>
                <a:gd name="connsiteY13" fmla="*/ 3556708 h 3556708"/>
                <a:gd name="connsiteX14" fmla="*/ 797257 w 3151247"/>
                <a:gd name="connsiteY14" fmla="*/ 2660919 h 3556708"/>
                <a:gd name="connsiteX15" fmla="*/ 805238 w 3151247"/>
                <a:gd name="connsiteY15" fmla="*/ 2909595 h 3556708"/>
                <a:gd name="connsiteX16" fmla="*/ 334141 w 3151247"/>
                <a:gd name="connsiteY16" fmla="*/ 1887635 h 3556708"/>
                <a:gd name="connsiteX17" fmla="*/ 155916 w 3151247"/>
                <a:gd name="connsiteY17" fmla="*/ 1376216 h 3556708"/>
                <a:gd name="connsiteX18" fmla="*/ 112357 w 3151247"/>
                <a:gd name="connsiteY18" fmla="*/ 1604304 h 3556708"/>
                <a:gd name="connsiteX19" fmla="*/ 79 w 3151247"/>
                <a:gd name="connsiteY19" fmla="*/ 433681 h 3556708"/>
                <a:gd name="connsiteX0" fmla="*/ 79 w 3151247"/>
                <a:gd name="connsiteY0" fmla="*/ 433681 h 3556708"/>
                <a:gd name="connsiteX1" fmla="*/ 103970 w 3151247"/>
                <a:gd name="connsiteY1" fmla="*/ 53853 h 3556708"/>
                <a:gd name="connsiteX2" fmla="*/ 532523 w 3151247"/>
                <a:gd name="connsiteY2" fmla="*/ 1502825 h 3556708"/>
                <a:gd name="connsiteX3" fmla="*/ 1389627 w 3151247"/>
                <a:gd name="connsiteY3" fmla="*/ 1981127 h 3556708"/>
                <a:gd name="connsiteX4" fmla="*/ 1761620 w 3151247"/>
                <a:gd name="connsiteY4" fmla="*/ 1981127 h 3556708"/>
                <a:gd name="connsiteX5" fmla="*/ 2618724 w 3151247"/>
                <a:gd name="connsiteY5" fmla="*/ 1502825 h 3556708"/>
                <a:gd name="connsiteX6" fmla="*/ 3047277 w 3151247"/>
                <a:gd name="connsiteY6" fmla="*/ 53853 h 3556708"/>
                <a:gd name="connsiteX7" fmla="*/ 3151169 w 3151247"/>
                <a:gd name="connsiteY7" fmla="*/ 433681 h 3556708"/>
                <a:gd name="connsiteX8" fmla="*/ 3005553 w 3151247"/>
                <a:gd name="connsiteY8" fmla="*/ 1594779 h 3556708"/>
                <a:gd name="connsiteX9" fmla="*/ 2949611 w 3151247"/>
                <a:gd name="connsiteY9" fmla="*/ 1421936 h 3556708"/>
                <a:gd name="connsiteX10" fmla="*/ 2817106 w 3151247"/>
                <a:gd name="connsiteY10" fmla="*/ 1887635 h 3556708"/>
                <a:gd name="connsiteX11" fmla="*/ 2346010 w 3151247"/>
                <a:gd name="connsiteY11" fmla="*/ 2909595 h 3556708"/>
                <a:gd name="connsiteX12" fmla="*/ 2258740 w 3151247"/>
                <a:gd name="connsiteY12" fmla="*/ 2689494 h 3556708"/>
                <a:gd name="connsiteX13" fmla="*/ 1579810 w 3151247"/>
                <a:gd name="connsiteY13" fmla="*/ 3556708 h 3556708"/>
                <a:gd name="connsiteX14" fmla="*/ 797257 w 3151247"/>
                <a:gd name="connsiteY14" fmla="*/ 2660919 h 3556708"/>
                <a:gd name="connsiteX15" fmla="*/ 805238 w 3151247"/>
                <a:gd name="connsiteY15" fmla="*/ 2909595 h 3556708"/>
                <a:gd name="connsiteX16" fmla="*/ 334141 w 3151247"/>
                <a:gd name="connsiteY16" fmla="*/ 1887635 h 3556708"/>
                <a:gd name="connsiteX17" fmla="*/ 155916 w 3151247"/>
                <a:gd name="connsiteY17" fmla="*/ 1376216 h 3556708"/>
                <a:gd name="connsiteX18" fmla="*/ 112357 w 3151247"/>
                <a:gd name="connsiteY18" fmla="*/ 1604304 h 3556708"/>
                <a:gd name="connsiteX19" fmla="*/ 79 w 3151247"/>
                <a:gd name="connsiteY19" fmla="*/ 433681 h 3556708"/>
                <a:gd name="connsiteX0" fmla="*/ 79 w 3151247"/>
                <a:gd name="connsiteY0" fmla="*/ 433681 h 3556708"/>
                <a:gd name="connsiteX1" fmla="*/ 103970 w 3151247"/>
                <a:gd name="connsiteY1" fmla="*/ 53853 h 3556708"/>
                <a:gd name="connsiteX2" fmla="*/ 532523 w 3151247"/>
                <a:gd name="connsiteY2" fmla="*/ 1502825 h 3556708"/>
                <a:gd name="connsiteX3" fmla="*/ 1389627 w 3151247"/>
                <a:gd name="connsiteY3" fmla="*/ 1981127 h 3556708"/>
                <a:gd name="connsiteX4" fmla="*/ 1761620 w 3151247"/>
                <a:gd name="connsiteY4" fmla="*/ 1981127 h 3556708"/>
                <a:gd name="connsiteX5" fmla="*/ 2618724 w 3151247"/>
                <a:gd name="connsiteY5" fmla="*/ 1502825 h 3556708"/>
                <a:gd name="connsiteX6" fmla="*/ 3047277 w 3151247"/>
                <a:gd name="connsiteY6" fmla="*/ 53853 h 3556708"/>
                <a:gd name="connsiteX7" fmla="*/ 3151169 w 3151247"/>
                <a:gd name="connsiteY7" fmla="*/ 433681 h 3556708"/>
                <a:gd name="connsiteX8" fmla="*/ 3005553 w 3151247"/>
                <a:gd name="connsiteY8" fmla="*/ 1594779 h 3556708"/>
                <a:gd name="connsiteX9" fmla="*/ 2949611 w 3151247"/>
                <a:gd name="connsiteY9" fmla="*/ 1421936 h 3556708"/>
                <a:gd name="connsiteX10" fmla="*/ 2817106 w 3151247"/>
                <a:gd name="connsiteY10" fmla="*/ 1887635 h 3556708"/>
                <a:gd name="connsiteX11" fmla="*/ 2346010 w 3151247"/>
                <a:gd name="connsiteY11" fmla="*/ 2909595 h 3556708"/>
                <a:gd name="connsiteX12" fmla="*/ 2258740 w 3151247"/>
                <a:gd name="connsiteY12" fmla="*/ 2689494 h 3556708"/>
                <a:gd name="connsiteX13" fmla="*/ 1579810 w 3151247"/>
                <a:gd name="connsiteY13" fmla="*/ 3556708 h 3556708"/>
                <a:gd name="connsiteX14" fmla="*/ 797257 w 3151247"/>
                <a:gd name="connsiteY14" fmla="*/ 2660919 h 3556708"/>
                <a:gd name="connsiteX15" fmla="*/ 805238 w 3151247"/>
                <a:gd name="connsiteY15" fmla="*/ 2909595 h 3556708"/>
                <a:gd name="connsiteX16" fmla="*/ 334141 w 3151247"/>
                <a:gd name="connsiteY16" fmla="*/ 1887635 h 3556708"/>
                <a:gd name="connsiteX17" fmla="*/ 155916 w 3151247"/>
                <a:gd name="connsiteY17" fmla="*/ 1376216 h 3556708"/>
                <a:gd name="connsiteX18" fmla="*/ 112357 w 3151247"/>
                <a:gd name="connsiteY18" fmla="*/ 1604304 h 3556708"/>
                <a:gd name="connsiteX19" fmla="*/ 79 w 3151247"/>
                <a:gd name="connsiteY19" fmla="*/ 433681 h 3556708"/>
                <a:gd name="connsiteX0" fmla="*/ 79 w 3151247"/>
                <a:gd name="connsiteY0" fmla="*/ 433681 h 3556708"/>
                <a:gd name="connsiteX1" fmla="*/ 103970 w 3151247"/>
                <a:gd name="connsiteY1" fmla="*/ 53853 h 3556708"/>
                <a:gd name="connsiteX2" fmla="*/ 532523 w 3151247"/>
                <a:gd name="connsiteY2" fmla="*/ 1502825 h 3556708"/>
                <a:gd name="connsiteX3" fmla="*/ 1389627 w 3151247"/>
                <a:gd name="connsiteY3" fmla="*/ 1981127 h 3556708"/>
                <a:gd name="connsiteX4" fmla="*/ 1761620 w 3151247"/>
                <a:gd name="connsiteY4" fmla="*/ 1981127 h 3556708"/>
                <a:gd name="connsiteX5" fmla="*/ 2618724 w 3151247"/>
                <a:gd name="connsiteY5" fmla="*/ 1502825 h 3556708"/>
                <a:gd name="connsiteX6" fmla="*/ 3047277 w 3151247"/>
                <a:gd name="connsiteY6" fmla="*/ 53853 h 3556708"/>
                <a:gd name="connsiteX7" fmla="*/ 3151169 w 3151247"/>
                <a:gd name="connsiteY7" fmla="*/ 433681 h 3556708"/>
                <a:gd name="connsiteX8" fmla="*/ 2986503 w 3151247"/>
                <a:gd name="connsiteY8" fmla="*/ 1570967 h 3556708"/>
                <a:gd name="connsiteX9" fmla="*/ 2949611 w 3151247"/>
                <a:gd name="connsiteY9" fmla="*/ 1421936 h 3556708"/>
                <a:gd name="connsiteX10" fmla="*/ 2817106 w 3151247"/>
                <a:gd name="connsiteY10" fmla="*/ 1887635 h 3556708"/>
                <a:gd name="connsiteX11" fmla="*/ 2346010 w 3151247"/>
                <a:gd name="connsiteY11" fmla="*/ 2909595 h 3556708"/>
                <a:gd name="connsiteX12" fmla="*/ 2258740 w 3151247"/>
                <a:gd name="connsiteY12" fmla="*/ 2689494 h 3556708"/>
                <a:gd name="connsiteX13" fmla="*/ 1579810 w 3151247"/>
                <a:gd name="connsiteY13" fmla="*/ 3556708 h 3556708"/>
                <a:gd name="connsiteX14" fmla="*/ 797257 w 3151247"/>
                <a:gd name="connsiteY14" fmla="*/ 2660919 h 3556708"/>
                <a:gd name="connsiteX15" fmla="*/ 805238 w 3151247"/>
                <a:gd name="connsiteY15" fmla="*/ 2909595 h 3556708"/>
                <a:gd name="connsiteX16" fmla="*/ 334141 w 3151247"/>
                <a:gd name="connsiteY16" fmla="*/ 1887635 h 3556708"/>
                <a:gd name="connsiteX17" fmla="*/ 155916 w 3151247"/>
                <a:gd name="connsiteY17" fmla="*/ 1376216 h 3556708"/>
                <a:gd name="connsiteX18" fmla="*/ 112357 w 3151247"/>
                <a:gd name="connsiteY18" fmla="*/ 1604304 h 3556708"/>
                <a:gd name="connsiteX19" fmla="*/ 79 w 3151247"/>
                <a:gd name="connsiteY19" fmla="*/ 433681 h 3556708"/>
                <a:gd name="connsiteX0" fmla="*/ 79 w 3151184"/>
                <a:gd name="connsiteY0" fmla="*/ 433681 h 3556708"/>
                <a:gd name="connsiteX1" fmla="*/ 103970 w 3151184"/>
                <a:gd name="connsiteY1" fmla="*/ 53853 h 3556708"/>
                <a:gd name="connsiteX2" fmla="*/ 532523 w 3151184"/>
                <a:gd name="connsiteY2" fmla="*/ 1502825 h 3556708"/>
                <a:gd name="connsiteX3" fmla="*/ 1389627 w 3151184"/>
                <a:gd name="connsiteY3" fmla="*/ 1981127 h 3556708"/>
                <a:gd name="connsiteX4" fmla="*/ 1761620 w 3151184"/>
                <a:gd name="connsiteY4" fmla="*/ 1981127 h 3556708"/>
                <a:gd name="connsiteX5" fmla="*/ 2618724 w 3151184"/>
                <a:gd name="connsiteY5" fmla="*/ 1502825 h 3556708"/>
                <a:gd name="connsiteX6" fmla="*/ 2971077 w 3151184"/>
                <a:gd name="connsiteY6" fmla="*/ 282453 h 3556708"/>
                <a:gd name="connsiteX7" fmla="*/ 3151169 w 3151184"/>
                <a:gd name="connsiteY7" fmla="*/ 433681 h 3556708"/>
                <a:gd name="connsiteX8" fmla="*/ 2986503 w 3151184"/>
                <a:gd name="connsiteY8" fmla="*/ 1570967 h 3556708"/>
                <a:gd name="connsiteX9" fmla="*/ 2949611 w 3151184"/>
                <a:gd name="connsiteY9" fmla="*/ 1421936 h 3556708"/>
                <a:gd name="connsiteX10" fmla="*/ 2817106 w 3151184"/>
                <a:gd name="connsiteY10" fmla="*/ 1887635 h 3556708"/>
                <a:gd name="connsiteX11" fmla="*/ 2346010 w 3151184"/>
                <a:gd name="connsiteY11" fmla="*/ 2909595 h 3556708"/>
                <a:gd name="connsiteX12" fmla="*/ 2258740 w 3151184"/>
                <a:gd name="connsiteY12" fmla="*/ 2689494 h 3556708"/>
                <a:gd name="connsiteX13" fmla="*/ 1579810 w 3151184"/>
                <a:gd name="connsiteY13" fmla="*/ 3556708 h 3556708"/>
                <a:gd name="connsiteX14" fmla="*/ 797257 w 3151184"/>
                <a:gd name="connsiteY14" fmla="*/ 2660919 h 3556708"/>
                <a:gd name="connsiteX15" fmla="*/ 805238 w 3151184"/>
                <a:gd name="connsiteY15" fmla="*/ 2909595 h 3556708"/>
                <a:gd name="connsiteX16" fmla="*/ 334141 w 3151184"/>
                <a:gd name="connsiteY16" fmla="*/ 1887635 h 3556708"/>
                <a:gd name="connsiteX17" fmla="*/ 155916 w 3151184"/>
                <a:gd name="connsiteY17" fmla="*/ 1376216 h 3556708"/>
                <a:gd name="connsiteX18" fmla="*/ 112357 w 3151184"/>
                <a:gd name="connsiteY18" fmla="*/ 1604304 h 3556708"/>
                <a:gd name="connsiteX19" fmla="*/ 79 w 3151184"/>
                <a:gd name="connsiteY19" fmla="*/ 433681 h 3556708"/>
                <a:gd name="connsiteX0" fmla="*/ 79 w 3125789"/>
                <a:gd name="connsiteY0" fmla="*/ 433681 h 3556708"/>
                <a:gd name="connsiteX1" fmla="*/ 103970 w 3125789"/>
                <a:gd name="connsiteY1" fmla="*/ 53853 h 3556708"/>
                <a:gd name="connsiteX2" fmla="*/ 532523 w 3125789"/>
                <a:gd name="connsiteY2" fmla="*/ 1502825 h 3556708"/>
                <a:gd name="connsiteX3" fmla="*/ 1389627 w 3125789"/>
                <a:gd name="connsiteY3" fmla="*/ 1981127 h 3556708"/>
                <a:gd name="connsiteX4" fmla="*/ 1761620 w 3125789"/>
                <a:gd name="connsiteY4" fmla="*/ 1981127 h 3556708"/>
                <a:gd name="connsiteX5" fmla="*/ 2618724 w 3125789"/>
                <a:gd name="connsiteY5" fmla="*/ 1502825 h 3556708"/>
                <a:gd name="connsiteX6" fmla="*/ 2971077 w 3125789"/>
                <a:gd name="connsiteY6" fmla="*/ 282453 h 3556708"/>
                <a:gd name="connsiteX7" fmla="*/ 3125769 w 3125789"/>
                <a:gd name="connsiteY7" fmla="*/ 954381 h 3556708"/>
                <a:gd name="connsiteX8" fmla="*/ 2986503 w 3125789"/>
                <a:gd name="connsiteY8" fmla="*/ 1570967 h 3556708"/>
                <a:gd name="connsiteX9" fmla="*/ 2949611 w 3125789"/>
                <a:gd name="connsiteY9" fmla="*/ 1421936 h 3556708"/>
                <a:gd name="connsiteX10" fmla="*/ 2817106 w 3125789"/>
                <a:gd name="connsiteY10" fmla="*/ 1887635 h 3556708"/>
                <a:gd name="connsiteX11" fmla="*/ 2346010 w 3125789"/>
                <a:gd name="connsiteY11" fmla="*/ 2909595 h 3556708"/>
                <a:gd name="connsiteX12" fmla="*/ 2258740 w 3125789"/>
                <a:gd name="connsiteY12" fmla="*/ 2689494 h 3556708"/>
                <a:gd name="connsiteX13" fmla="*/ 1579810 w 3125789"/>
                <a:gd name="connsiteY13" fmla="*/ 3556708 h 3556708"/>
                <a:gd name="connsiteX14" fmla="*/ 797257 w 3125789"/>
                <a:gd name="connsiteY14" fmla="*/ 2660919 h 3556708"/>
                <a:gd name="connsiteX15" fmla="*/ 805238 w 3125789"/>
                <a:gd name="connsiteY15" fmla="*/ 2909595 h 3556708"/>
                <a:gd name="connsiteX16" fmla="*/ 334141 w 3125789"/>
                <a:gd name="connsiteY16" fmla="*/ 1887635 h 3556708"/>
                <a:gd name="connsiteX17" fmla="*/ 155916 w 3125789"/>
                <a:gd name="connsiteY17" fmla="*/ 1376216 h 3556708"/>
                <a:gd name="connsiteX18" fmla="*/ 112357 w 3125789"/>
                <a:gd name="connsiteY18" fmla="*/ 1604304 h 3556708"/>
                <a:gd name="connsiteX19" fmla="*/ 79 w 3125789"/>
                <a:gd name="connsiteY19" fmla="*/ 433681 h 3556708"/>
                <a:gd name="connsiteX0" fmla="*/ 79 w 3125787"/>
                <a:gd name="connsiteY0" fmla="*/ 433681 h 3556708"/>
                <a:gd name="connsiteX1" fmla="*/ 103970 w 3125787"/>
                <a:gd name="connsiteY1" fmla="*/ 53853 h 3556708"/>
                <a:gd name="connsiteX2" fmla="*/ 532523 w 3125787"/>
                <a:gd name="connsiteY2" fmla="*/ 1502825 h 3556708"/>
                <a:gd name="connsiteX3" fmla="*/ 1389627 w 3125787"/>
                <a:gd name="connsiteY3" fmla="*/ 1981127 h 3556708"/>
                <a:gd name="connsiteX4" fmla="*/ 1761620 w 3125787"/>
                <a:gd name="connsiteY4" fmla="*/ 1981127 h 3556708"/>
                <a:gd name="connsiteX5" fmla="*/ 2618724 w 3125787"/>
                <a:gd name="connsiteY5" fmla="*/ 1502825 h 3556708"/>
                <a:gd name="connsiteX6" fmla="*/ 2963457 w 3125787"/>
                <a:gd name="connsiteY6" fmla="*/ 305313 h 3556708"/>
                <a:gd name="connsiteX7" fmla="*/ 3125769 w 3125787"/>
                <a:gd name="connsiteY7" fmla="*/ 954381 h 3556708"/>
                <a:gd name="connsiteX8" fmla="*/ 2986503 w 3125787"/>
                <a:gd name="connsiteY8" fmla="*/ 1570967 h 3556708"/>
                <a:gd name="connsiteX9" fmla="*/ 2949611 w 3125787"/>
                <a:gd name="connsiteY9" fmla="*/ 1421936 h 3556708"/>
                <a:gd name="connsiteX10" fmla="*/ 2817106 w 3125787"/>
                <a:gd name="connsiteY10" fmla="*/ 1887635 h 3556708"/>
                <a:gd name="connsiteX11" fmla="*/ 2346010 w 3125787"/>
                <a:gd name="connsiteY11" fmla="*/ 2909595 h 3556708"/>
                <a:gd name="connsiteX12" fmla="*/ 2258740 w 3125787"/>
                <a:gd name="connsiteY12" fmla="*/ 2689494 h 3556708"/>
                <a:gd name="connsiteX13" fmla="*/ 1579810 w 3125787"/>
                <a:gd name="connsiteY13" fmla="*/ 3556708 h 3556708"/>
                <a:gd name="connsiteX14" fmla="*/ 797257 w 3125787"/>
                <a:gd name="connsiteY14" fmla="*/ 2660919 h 3556708"/>
                <a:gd name="connsiteX15" fmla="*/ 805238 w 3125787"/>
                <a:gd name="connsiteY15" fmla="*/ 2909595 h 3556708"/>
                <a:gd name="connsiteX16" fmla="*/ 334141 w 3125787"/>
                <a:gd name="connsiteY16" fmla="*/ 1887635 h 3556708"/>
                <a:gd name="connsiteX17" fmla="*/ 155916 w 3125787"/>
                <a:gd name="connsiteY17" fmla="*/ 1376216 h 3556708"/>
                <a:gd name="connsiteX18" fmla="*/ 112357 w 3125787"/>
                <a:gd name="connsiteY18" fmla="*/ 1604304 h 3556708"/>
                <a:gd name="connsiteX19" fmla="*/ 79 w 3125787"/>
                <a:gd name="connsiteY19" fmla="*/ 433681 h 3556708"/>
                <a:gd name="connsiteX0" fmla="*/ 79 w 3125787"/>
                <a:gd name="connsiteY0" fmla="*/ 433681 h 3556708"/>
                <a:gd name="connsiteX1" fmla="*/ 103970 w 3125787"/>
                <a:gd name="connsiteY1" fmla="*/ 53853 h 3556708"/>
                <a:gd name="connsiteX2" fmla="*/ 532523 w 3125787"/>
                <a:gd name="connsiteY2" fmla="*/ 1502825 h 3556708"/>
                <a:gd name="connsiteX3" fmla="*/ 1389627 w 3125787"/>
                <a:gd name="connsiteY3" fmla="*/ 1981127 h 3556708"/>
                <a:gd name="connsiteX4" fmla="*/ 1761620 w 3125787"/>
                <a:gd name="connsiteY4" fmla="*/ 1981127 h 3556708"/>
                <a:gd name="connsiteX5" fmla="*/ 2618724 w 3125787"/>
                <a:gd name="connsiteY5" fmla="*/ 1502825 h 3556708"/>
                <a:gd name="connsiteX6" fmla="*/ 2963457 w 3125787"/>
                <a:gd name="connsiteY6" fmla="*/ 305313 h 3556708"/>
                <a:gd name="connsiteX7" fmla="*/ 3125769 w 3125787"/>
                <a:gd name="connsiteY7" fmla="*/ 954381 h 3556708"/>
                <a:gd name="connsiteX8" fmla="*/ 2986503 w 3125787"/>
                <a:gd name="connsiteY8" fmla="*/ 1570967 h 3556708"/>
                <a:gd name="connsiteX9" fmla="*/ 2949611 w 3125787"/>
                <a:gd name="connsiteY9" fmla="*/ 1421936 h 3556708"/>
                <a:gd name="connsiteX10" fmla="*/ 2817106 w 3125787"/>
                <a:gd name="connsiteY10" fmla="*/ 1887635 h 3556708"/>
                <a:gd name="connsiteX11" fmla="*/ 2346010 w 3125787"/>
                <a:gd name="connsiteY11" fmla="*/ 2909595 h 3556708"/>
                <a:gd name="connsiteX12" fmla="*/ 2258740 w 3125787"/>
                <a:gd name="connsiteY12" fmla="*/ 2689494 h 3556708"/>
                <a:gd name="connsiteX13" fmla="*/ 1579810 w 3125787"/>
                <a:gd name="connsiteY13" fmla="*/ 3556708 h 3556708"/>
                <a:gd name="connsiteX14" fmla="*/ 797257 w 3125787"/>
                <a:gd name="connsiteY14" fmla="*/ 2660919 h 3556708"/>
                <a:gd name="connsiteX15" fmla="*/ 805238 w 3125787"/>
                <a:gd name="connsiteY15" fmla="*/ 2909595 h 3556708"/>
                <a:gd name="connsiteX16" fmla="*/ 334141 w 3125787"/>
                <a:gd name="connsiteY16" fmla="*/ 1887635 h 3556708"/>
                <a:gd name="connsiteX17" fmla="*/ 155916 w 3125787"/>
                <a:gd name="connsiteY17" fmla="*/ 1376216 h 3556708"/>
                <a:gd name="connsiteX18" fmla="*/ 112357 w 3125787"/>
                <a:gd name="connsiteY18" fmla="*/ 1604304 h 3556708"/>
                <a:gd name="connsiteX19" fmla="*/ 79 w 3125787"/>
                <a:gd name="connsiteY19" fmla="*/ 433681 h 3556708"/>
                <a:gd name="connsiteX0" fmla="*/ 79 w 3095644"/>
                <a:gd name="connsiteY0" fmla="*/ 433681 h 3556708"/>
                <a:gd name="connsiteX1" fmla="*/ 103970 w 3095644"/>
                <a:gd name="connsiteY1" fmla="*/ 53853 h 3556708"/>
                <a:gd name="connsiteX2" fmla="*/ 532523 w 3095644"/>
                <a:gd name="connsiteY2" fmla="*/ 1502825 h 3556708"/>
                <a:gd name="connsiteX3" fmla="*/ 1389627 w 3095644"/>
                <a:gd name="connsiteY3" fmla="*/ 1981127 h 3556708"/>
                <a:gd name="connsiteX4" fmla="*/ 1761620 w 3095644"/>
                <a:gd name="connsiteY4" fmla="*/ 1981127 h 3556708"/>
                <a:gd name="connsiteX5" fmla="*/ 2618724 w 3095644"/>
                <a:gd name="connsiteY5" fmla="*/ 1502825 h 3556708"/>
                <a:gd name="connsiteX6" fmla="*/ 2963457 w 3095644"/>
                <a:gd name="connsiteY6" fmla="*/ 305313 h 3556708"/>
                <a:gd name="connsiteX7" fmla="*/ 3095289 w 3095644"/>
                <a:gd name="connsiteY7" fmla="*/ 1000101 h 3556708"/>
                <a:gd name="connsiteX8" fmla="*/ 2986503 w 3095644"/>
                <a:gd name="connsiteY8" fmla="*/ 1570967 h 3556708"/>
                <a:gd name="connsiteX9" fmla="*/ 2949611 w 3095644"/>
                <a:gd name="connsiteY9" fmla="*/ 1421936 h 3556708"/>
                <a:gd name="connsiteX10" fmla="*/ 2817106 w 3095644"/>
                <a:gd name="connsiteY10" fmla="*/ 1887635 h 3556708"/>
                <a:gd name="connsiteX11" fmla="*/ 2346010 w 3095644"/>
                <a:gd name="connsiteY11" fmla="*/ 2909595 h 3556708"/>
                <a:gd name="connsiteX12" fmla="*/ 2258740 w 3095644"/>
                <a:gd name="connsiteY12" fmla="*/ 2689494 h 3556708"/>
                <a:gd name="connsiteX13" fmla="*/ 1579810 w 3095644"/>
                <a:gd name="connsiteY13" fmla="*/ 3556708 h 3556708"/>
                <a:gd name="connsiteX14" fmla="*/ 797257 w 3095644"/>
                <a:gd name="connsiteY14" fmla="*/ 2660919 h 3556708"/>
                <a:gd name="connsiteX15" fmla="*/ 805238 w 3095644"/>
                <a:gd name="connsiteY15" fmla="*/ 2909595 h 3556708"/>
                <a:gd name="connsiteX16" fmla="*/ 334141 w 3095644"/>
                <a:gd name="connsiteY16" fmla="*/ 1887635 h 3556708"/>
                <a:gd name="connsiteX17" fmla="*/ 155916 w 3095644"/>
                <a:gd name="connsiteY17" fmla="*/ 1376216 h 3556708"/>
                <a:gd name="connsiteX18" fmla="*/ 112357 w 3095644"/>
                <a:gd name="connsiteY18" fmla="*/ 1604304 h 3556708"/>
                <a:gd name="connsiteX19" fmla="*/ 79 w 3095644"/>
                <a:gd name="connsiteY19" fmla="*/ 433681 h 3556708"/>
                <a:gd name="connsiteX0" fmla="*/ 57 w 3095622"/>
                <a:gd name="connsiteY0" fmla="*/ 379828 h 3502855"/>
                <a:gd name="connsiteX1" fmla="*/ 103948 w 3095622"/>
                <a:gd name="connsiteY1" fmla="*/ 0 h 3502855"/>
                <a:gd name="connsiteX2" fmla="*/ 532501 w 3095622"/>
                <a:gd name="connsiteY2" fmla="*/ 1448972 h 3502855"/>
                <a:gd name="connsiteX3" fmla="*/ 1389605 w 3095622"/>
                <a:gd name="connsiteY3" fmla="*/ 1927274 h 3502855"/>
                <a:gd name="connsiteX4" fmla="*/ 1761598 w 3095622"/>
                <a:gd name="connsiteY4" fmla="*/ 1927274 h 3502855"/>
                <a:gd name="connsiteX5" fmla="*/ 2618702 w 3095622"/>
                <a:gd name="connsiteY5" fmla="*/ 1448972 h 3502855"/>
                <a:gd name="connsiteX6" fmla="*/ 2963435 w 3095622"/>
                <a:gd name="connsiteY6" fmla="*/ 251460 h 3502855"/>
                <a:gd name="connsiteX7" fmla="*/ 3095267 w 3095622"/>
                <a:gd name="connsiteY7" fmla="*/ 946248 h 3502855"/>
                <a:gd name="connsiteX8" fmla="*/ 2986481 w 3095622"/>
                <a:gd name="connsiteY8" fmla="*/ 1517114 h 3502855"/>
                <a:gd name="connsiteX9" fmla="*/ 2949589 w 3095622"/>
                <a:gd name="connsiteY9" fmla="*/ 1368083 h 3502855"/>
                <a:gd name="connsiteX10" fmla="*/ 2817084 w 3095622"/>
                <a:gd name="connsiteY10" fmla="*/ 1833782 h 3502855"/>
                <a:gd name="connsiteX11" fmla="*/ 2345988 w 3095622"/>
                <a:gd name="connsiteY11" fmla="*/ 2855742 h 3502855"/>
                <a:gd name="connsiteX12" fmla="*/ 2258718 w 3095622"/>
                <a:gd name="connsiteY12" fmla="*/ 2635641 h 3502855"/>
                <a:gd name="connsiteX13" fmla="*/ 1579788 w 3095622"/>
                <a:gd name="connsiteY13" fmla="*/ 3502855 h 3502855"/>
                <a:gd name="connsiteX14" fmla="*/ 797235 w 3095622"/>
                <a:gd name="connsiteY14" fmla="*/ 2607066 h 3502855"/>
                <a:gd name="connsiteX15" fmla="*/ 805216 w 3095622"/>
                <a:gd name="connsiteY15" fmla="*/ 2855742 h 3502855"/>
                <a:gd name="connsiteX16" fmla="*/ 334119 w 3095622"/>
                <a:gd name="connsiteY16" fmla="*/ 1833782 h 3502855"/>
                <a:gd name="connsiteX17" fmla="*/ 155894 w 3095622"/>
                <a:gd name="connsiteY17" fmla="*/ 1322363 h 3502855"/>
                <a:gd name="connsiteX18" fmla="*/ 112335 w 3095622"/>
                <a:gd name="connsiteY18" fmla="*/ 1550451 h 3502855"/>
                <a:gd name="connsiteX19" fmla="*/ 57 w 3095622"/>
                <a:gd name="connsiteY19" fmla="*/ 379828 h 3502855"/>
                <a:gd name="connsiteX0" fmla="*/ 127 w 3080452"/>
                <a:gd name="connsiteY0" fmla="*/ 859888 h 3502855"/>
                <a:gd name="connsiteX1" fmla="*/ 88778 w 3080452"/>
                <a:gd name="connsiteY1" fmla="*/ 0 h 3502855"/>
                <a:gd name="connsiteX2" fmla="*/ 517331 w 3080452"/>
                <a:gd name="connsiteY2" fmla="*/ 1448972 h 3502855"/>
                <a:gd name="connsiteX3" fmla="*/ 1374435 w 3080452"/>
                <a:gd name="connsiteY3" fmla="*/ 1927274 h 3502855"/>
                <a:gd name="connsiteX4" fmla="*/ 1746428 w 3080452"/>
                <a:gd name="connsiteY4" fmla="*/ 1927274 h 3502855"/>
                <a:gd name="connsiteX5" fmla="*/ 2603532 w 3080452"/>
                <a:gd name="connsiteY5" fmla="*/ 1448972 h 3502855"/>
                <a:gd name="connsiteX6" fmla="*/ 2948265 w 3080452"/>
                <a:gd name="connsiteY6" fmla="*/ 251460 h 3502855"/>
                <a:gd name="connsiteX7" fmla="*/ 3080097 w 3080452"/>
                <a:gd name="connsiteY7" fmla="*/ 946248 h 3502855"/>
                <a:gd name="connsiteX8" fmla="*/ 2971311 w 3080452"/>
                <a:gd name="connsiteY8" fmla="*/ 1517114 h 3502855"/>
                <a:gd name="connsiteX9" fmla="*/ 2934419 w 3080452"/>
                <a:gd name="connsiteY9" fmla="*/ 1368083 h 3502855"/>
                <a:gd name="connsiteX10" fmla="*/ 2801914 w 3080452"/>
                <a:gd name="connsiteY10" fmla="*/ 1833782 h 3502855"/>
                <a:gd name="connsiteX11" fmla="*/ 2330818 w 3080452"/>
                <a:gd name="connsiteY11" fmla="*/ 2855742 h 3502855"/>
                <a:gd name="connsiteX12" fmla="*/ 2243548 w 3080452"/>
                <a:gd name="connsiteY12" fmla="*/ 2635641 h 3502855"/>
                <a:gd name="connsiteX13" fmla="*/ 1564618 w 3080452"/>
                <a:gd name="connsiteY13" fmla="*/ 3502855 h 3502855"/>
                <a:gd name="connsiteX14" fmla="*/ 782065 w 3080452"/>
                <a:gd name="connsiteY14" fmla="*/ 2607066 h 3502855"/>
                <a:gd name="connsiteX15" fmla="*/ 790046 w 3080452"/>
                <a:gd name="connsiteY15" fmla="*/ 2855742 h 3502855"/>
                <a:gd name="connsiteX16" fmla="*/ 318949 w 3080452"/>
                <a:gd name="connsiteY16" fmla="*/ 1833782 h 3502855"/>
                <a:gd name="connsiteX17" fmla="*/ 140724 w 3080452"/>
                <a:gd name="connsiteY17" fmla="*/ 1322363 h 3502855"/>
                <a:gd name="connsiteX18" fmla="*/ 97165 w 3080452"/>
                <a:gd name="connsiteY18" fmla="*/ 1550451 h 3502855"/>
                <a:gd name="connsiteX19" fmla="*/ 127 w 3080452"/>
                <a:gd name="connsiteY19" fmla="*/ 859888 h 3502855"/>
                <a:gd name="connsiteX0" fmla="*/ 1760 w 3082085"/>
                <a:gd name="connsiteY0" fmla="*/ 677008 h 3319975"/>
                <a:gd name="connsiteX1" fmla="*/ 67551 w 3082085"/>
                <a:gd name="connsiteY1" fmla="*/ 0 h 3319975"/>
                <a:gd name="connsiteX2" fmla="*/ 518964 w 3082085"/>
                <a:gd name="connsiteY2" fmla="*/ 1266092 h 3319975"/>
                <a:gd name="connsiteX3" fmla="*/ 1376068 w 3082085"/>
                <a:gd name="connsiteY3" fmla="*/ 1744394 h 3319975"/>
                <a:gd name="connsiteX4" fmla="*/ 1748061 w 3082085"/>
                <a:gd name="connsiteY4" fmla="*/ 1744394 h 3319975"/>
                <a:gd name="connsiteX5" fmla="*/ 2605165 w 3082085"/>
                <a:gd name="connsiteY5" fmla="*/ 1266092 h 3319975"/>
                <a:gd name="connsiteX6" fmla="*/ 2949898 w 3082085"/>
                <a:gd name="connsiteY6" fmla="*/ 68580 h 3319975"/>
                <a:gd name="connsiteX7" fmla="*/ 3081730 w 3082085"/>
                <a:gd name="connsiteY7" fmla="*/ 763368 h 3319975"/>
                <a:gd name="connsiteX8" fmla="*/ 2972944 w 3082085"/>
                <a:gd name="connsiteY8" fmla="*/ 1334234 h 3319975"/>
                <a:gd name="connsiteX9" fmla="*/ 2936052 w 3082085"/>
                <a:gd name="connsiteY9" fmla="*/ 1185203 h 3319975"/>
                <a:gd name="connsiteX10" fmla="*/ 2803547 w 3082085"/>
                <a:gd name="connsiteY10" fmla="*/ 1650902 h 3319975"/>
                <a:gd name="connsiteX11" fmla="*/ 2332451 w 3082085"/>
                <a:gd name="connsiteY11" fmla="*/ 2672862 h 3319975"/>
                <a:gd name="connsiteX12" fmla="*/ 2245181 w 3082085"/>
                <a:gd name="connsiteY12" fmla="*/ 2452761 h 3319975"/>
                <a:gd name="connsiteX13" fmla="*/ 1566251 w 3082085"/>
                <a:gd name="connsiteY13" fmla="*/ 3319975 h 3319975"/>
                <a:gd name="connsiteX14" fmla="*/ 783698 w 3082085"/>
                <a:gd name="connsiteY14" fmla="*/ 2424186 h 3319975"/>
                <a:gd name="connsiteX15" fmla="*/ 791679 w 3082085"/>
                <a:gd name="connsiteY15" fmla="*/ 2672862 h 3319975"/>
                <a:gd name="connsiteX16" fmla="*/ 320582 w 3082085"/>
                <a:gd name="connsiteY16" fmla="*/ 1650902 h 3319975"/>
                <a:gd name="connsiteX17" fmla="*/ 142357 w 3082085"/>
                <a:gd name="connsiteY17" fmla="*/ 1139483 h 3319975"/>
                <a:gd name="connsiteX18" fmla="*/ 98798 w 3082085"/>
                <a:gd name="connsiteY18" fmla="*/ 1367571 h 3319975"/>
                <a:gd name="connsiteX19" fmla="*/ 1760 w 3082085"/>
                <a:gd name="connsiteY19" fmla="*/ 677008 h 3319975"/>
                <a:gd name="connsiteX0" fmla="*/ 9522 w 3089847"/>
                <a:gd name="connsiteY0" fmla="*/ 677008 h 3319975"/>
                <a:gd name="connsiteX1" fmla="*/ 52453 w 3089847"/>
                <a:gd name="connsiteY1" fmla="*/ 0 h 3319975"/>
                <a:gd name="connsiteX2" fmla="*/ 526726 w 3089847"/>
                <a:gd name="connsiteY2" fmla="*/ 1266092 h 3319975"/>
                <a:gd name="connsiteX3" fmla="*/ 1383830 w 3089847"/>
                <a:gd name="connsiteY3" fmla="*/ 1744394 h 3319975"/>
                <a:gd name="connsiteX4" fmla="*/ 1755823 w 3089847"/>
                <a:gd name="connsiteY4" fmla="*/ 1744394 h 3319975"/>
                <a:gd name="connsiteX5" fmla="*/ 2612927 w 3089847"/>
                <a:gd name="connsiteY5" fmla="*/ 1266092 h 3319975"/>
                <a:gd name="connsiteX6" fmla="*/ 2957660 w 3089847"/>
                <a:gd name="connsiteY6" fmla="*/ 68580 h 3319975"/>
                <a:gd name="connsiteX7" fmla="*/ 3089492 w 3089847"/>
                <a:gd name="connsiteY7" fmla="*/ 763368 h 3319975"/>
                <a:gd name="connsiteX8" fmla="*/ 2980706 w 3089847"/>
                <a:gd name="connsiteY8" fmla="*/ 1334234 h 3319975"/>
                <a:gd name="connsiteX9" fmla="*/ 2943814 w 3089847"/>
                <a:gd name="connsiteY9" fmla="*/ 1185203 h 3319975"/>
                <a:gd name="connsiteX10" fmla="*/ 2811309 w 3089847"/>
                <a:gd name="connsiteY10" fmla="*/ 1650902 h 3319975"/>
                <a:gd name="connsiteX11" fmla="*/ 2340213 w 3089847"/>
                <a:gd name="connsiteY11" fmla="*/ 2672862 h 3319975"/>
                <a:gd name="connsiteX12" fmla="*/ 2252943 w 3089847"/>
                <a:gd name="connsiteY12" fmla="*/ 2452761 h 3319975"/>
                <a:gd name="connsiteX13" fmla="*/ 1574013 w 3089847"/>
                <a:gd name="connsiteY13" fmla="*/ 3319975 h 3319975"/>
                <a:gd name="connsiteX14" fmla="*/ 791460 w 3089847"/>
                <a:gd name="connsiteY14" fmla="*/ 2424186 h 3319975"/>
                <a:gd name="connsiteX15" fmla="*/ 799441 w 3089847"/>
                <a:gd name="connsiteY15" fmla="*/ 2672862 h 3319975"/>
                <a:gd name="connsiteX16" fmla="*/ 328344 w 3089847"/>
                <a:gd name="connsiteY16" fmla="*/ 1650902 h 3319975"/>
                <a:gd name="connsiteX17" fmla="*/ 150119 w 3089847"/>
                <a:gd name="connsiteY17" fmla="*/ 1139483 h 3319975"/>
                <a:gd name="connsiteX18" fmla="*/ 106560 w 3089847"/>
                <a:gd name="connsiteY18" fmla="*/ 1367571 h 3319975"/>
                <a:gd name="connsiteX19" fmla="*/ 9522 w 3089847"/>
                <a:gd name="connsiteY19" fmla="*/ 677008 h 3319975"/>
                <a:gd name="connsiteX0" fmla="*/ 30858 w 3111183"/>
                <a:gd name="connsiteY0" fmla="*/ 677008 h 3319975"/>
                <a:gd name="connsiteX1" fmla="*/ 73789 w 3111183"/>
                <a:gd name="connsiteY1" fmla="*/ 0 h 3319975"/>
                <a:gd name="connsiteX2" fmla="*/ 548062 w 3111183"/>
                <a:gd name="connsiteY2" fmla="*/ 1266092 h 3319975"/>
                <a:gd name="connsiteX3" fmla="*/ 1405166 w 3111183"/>
                <a:gd name="connsiteY3" fmla="*/ 1744394 h 3319975"/>
                <a:gd name="connsiteX4" fmla="*/ 1777159 w 3111183"/>
                <a:gd name="connsiteY4" fmla="*/ 1744394 h 3319975"/>
                <a:gd name="connsiteX5" fmla="*/ 2634263 w 3111183"/>
                <a:gd name="connsiteY5" fmla="*/ 1266092 h 3319975"/>
                <a:gd name="connsiteX6" fmla="*/ 2978996 w 3111183"/>
                <a:gd name="connsiteY6" fmla="*/ 68580 h 3319975"/>
                <a:gd name="connsiteX7" fmla="*/ 3110828 w 3111183"/>
                <a:gd name="connsiteY7" fmla="*/ 763368 h 3319975"/>
                <a:gd name="connsiteX8" fmla="*/ 3002042 w 3111183"/>
                <a:gd name="connsiteY8" fmla="*/ 1334234 h 3319975"/>
                <a:gd name="connsiteX9" fmla="*/ 2965150 w 3111183"/>
                <a:gd name="connsiteY9" fmla="*/ 1185203 h 3319975"/>
                <a:gd name="connsiteX10" fmla="*/ 2832645 w 3111183"/>
                <a:gd name="connsiteY10" fmla="*/ 1650902 h 3319975"/>
                <a:gd name="connsiteX11" fmla="*/ 2361549 w 3111183"/>
                <a:gd name="connsiteY11" fmla="*/ 2672862 h 3319975"/>
                <a:gd name="connsiteX12" fmla="*/ 2274279 w 3111183"/>
                <a:gd name="connsiteY12" fmla="*/ 2452761 h 3319975"/>
                <a:gd name="connsiteX13" fmla="*/ 1595349 w 3111183"/>
                <a:gd name="connsiteY13" fmla="*/ 3319975 h 3319975"/>
                <a:gd name="connsiteX14" fmla="*/ 812796 w 3111183"/>
                <a:gd name="connsiteY14" fmla="*/ 2424186 h 3319975"/>
                <a:gd name="connsiteX15" fmla="*/ 820777 w 3111183"/>
                <a:gd name="connsiteY15" fmla="*/ 2672862 h 3319975"/>
                <a:gd name="connsiteX16" fmla="*/ 349680 w 3111183"/>
                <a:gd name="connsiteY16" fmla="*/ 1650902 h 3319975"/>
                <a:gd name="connsiteX17" fmla="*/ 171455 w 3111183"/>
                <a:gd name="connsiteY17" fmla="*/ 1139483 h 3319975"/>
                <a:gd name="connsiteX18" fmla="*/ 127896 w 3111183"/>
                <a:gd name="connsiteY18" fmla="*/ 1367571 h 3319975"/>
                <a:gd name="connsiteX19" fmla="*/ 30858 w 3111183"/>
                <a:gd name="connsiteY19" fmla="*/ 677008 h 3319975"/>
                <a:gd name="connsiteX0" fmla="*/ 3606 w 3144891"/>
                <a:gd name="connsiteY0" fmla="*/ 692248 h 3319975"/>
                <a:gd name="connsiteX1" fmla="*/ 107497 w 3144891"/>
                <a:gd name="connsiteY1" fmla="*/ 0 h 3319975"/>
                <a:gd name="connsiteX2" fmla="*/ 581770 w 3144891"/>
                <a:gd name="connsiteY2" fmla="*/ 1266092 h 3319975"/>
                <a:gd name="connsiteX3" fmla="*/ 1438874 w 3144891"/>
                <a:gd name="connsiteY3" fmla="*/ 1744394 h 3319975"/>
                <a:gd name="connsiteX4" fmla="*/ 1810867 w 3144891"/>
                <a:gd name="connsiteY4" fmla="*/ 1744394 h 3319975"/>
                <a:gd name="connsiteX5" fmla="*/ 2667971 w 3144891"/>
                <a:gd name="connsiteY5" fmla="*/ 1266092 h 3319975"/>
                <a:gd name="connsiteX6" fmla="*/ 3012704 w 3144891"/>
                <a:gd name="connsiteY6" fmla="*/ 68580 h 3319975"/>
                <a:gd name="connsiteX7" fmla="*/ 3144536 w 3144891"/>
                <a:gd name="connsiteY7" fmla="*/ 763368 h 3319975"/>
                <a:gd name="connsiteX8" fmla="*/ 3035750 w 3144891"/>
                <a:gd name="connsiteY8" fmla="*/ 1334234 h 3319975"/>
                <a:gd name="connsiteX9" fmla="*/ 2998858 w 3144891"/>
                <a:gd name="connsiteY9" fmla="*/ 1185203 h 3319975"/>
                <a:gd name="connsiteX10" fmla="*/ 2866353 w 3144891"/>
                <a:gd name="connsiteY10" fmla="*/ 1650902 h 3319975"/>
                <a:gd name="connsiteX11" fmla="*/ 2395257 w 3144891"/>
                <a:gd name="connsiteY11" fmla="*/ 2672862 h 3319975"/>
                <a:gd name="connsiteX12" fmla="*/ 2307987 w 3144891"/>
                <a:gd name="connsiteY12" fmla="*/ 2452761 h 3319975"/>
                <a:gd name="connsiteX13" fmla="*/ 1629057 w 3144891"/>
                <a:gd name="connsiteY13" fmla="*/ 3319975 h 3319975"/>
                <a:gd name="connsiteX14" fmla="*/ 846504 w 3144891"/>
                <a:gd name="connsiteY14" fmla="*/ 2424186 h 3319975"/>
                <a:gd name="connsiteX15" fmla="*/ 854485 w 3144891"/>
                <a:gd name="connsiteY15" fmla="*/ 2672862 h 3319975"/>
                <a:gd name="connsiteX16" fmla="*/ 383388 w 3144891"/>
                <a:gd name="connsiteY16" fmla="*/ 1650902 h 3319975"/>
                <a:gd name="connsiteX17" fmla="*/ 205163 w 3144891"/>
                <a:gd name="connsiteY17" fmla="*/ 1139483 h 3319975"/>
                <a:gd name="connsiteX18" fmla="*/ 161604 w 3144891"/>
                <a:gd name="connsiteY18" fmla="*/ 1367571 h 3319975"/>
                <a:gd name="connsiteX19" fmla="*/ 3606 w 3144891"/>
                <a:gd name="connsiteY19" fmla="*/ 692248 h 3319975"/>
                <a:gd name="connsiteX0" fmla="*/ 3606 w 3182652"/>
                <a:gd name="connsiteY0" fmla="*/ 692248 h 3319975"/>
                <a:gd name="connsiteX1" fmla="*/ 107497 w 3182652"/>
                <a:gd name="connsiteY1" fmla="*/ 0 h 3319975"/>
                <a:gd name="connsiteX2" fmla="*/ 581770 w 3182652"/>
                <a:gd name="connsiteY2" fmla="*/ 1266092 h 3319975"/>
                <a:gd name="connsiteX3" fmla="*/ 1438874 w 3182652"/>
                <a:gd name="connsiteY3" fmla="*/ 1744394 h 3319975"/>
                <a:gd name="connsiteX4" fmla="*/ 1810867 w 3182652"/>
                <a:gd name="connsiteY4" fmla="*/ 1744394 h 3319975"/>
                <a:gd name="connsiteX5" fmla="*/ 2667971 w 3182652"/>
                <a:gd name="connsiteY5" fmla="*/ 1266092 h 3319975"/>
                <a:gd name="connsiteX6" fmla="*/ 3012704 w 3182652"/>
                <a:gd name="connsiteY6" fmla="*/ 68580 h 3319975"/>
                <a:gd name="connsiteX7" fmla="*/ 3182636 w 3182652"/>
                <a:gd name="connsiteY7" fmla="*/ 649068 h 3319975"/>
                <a:gd name="connsiteX8" fmla="*/ 3035750 w 3182652"/>
                <a:gd name="connsiteY8" fmla="*/ 1334234 h 3319975"/>
                <a:gd name="connsiteX9" fmla="*/ 2998858 w 3182652"/>
                <a:gd name="connsiteY9" fmla="*/ 1185203 h 3319975"/>
                <a:gd name="connsiteX10" fmla="*/ 2866353 w 3182652"/>
                <a:gd name="connsiteY10" fmla="*/ 1650902 h 3319975"/>
                <a:gd name="connsiteX11" fmla="*/ 2395257 w 3182652"/>
                <a:gd name="connsiteY11" fmla="*/ 2672862 h 3319975"/>
                <a:gd name="connsiteX12" fmla="*/ 2307987 w 3182652"/>
                <a:gd name="connsiteY12" fmla="*/ 2452761 h 3319975"/>
                <a:gd name="connsiteX13" fmla="*/ 1629057 w 3182652"/>
                <a:gd name="connsiteY13" fmla="*/ 3319975 h 3319975"/>
                <a:gd name="connsiteX14" fmla="*/ 846504 w 3182652"/>
                <a:gd name="connsiteY14" fmla="*/ 2424186 h 3319975"/>
                <a:gd name="connsiteX15" fmla="*/ 854485 w 3182652"/>
                <a:gd name="connsiteY15" fmla="*/ 2672862 h 3319975"/>
                <a:gd name="connsiteX16" fmla="*/ 383388 w 3182652"/>
                <a:gd name="connsiteY16" fmla="*/ 1650902 h 3319975"/>
                <a:gd name="connsiteX17" fmla="*/ 205163 w 3182652"/>
                <a:gd name="connsiteY17" fmla="*/ 1139483 h 3319975"/>
                <a:gd name="connsiteX18" fmla="*/ 161604 w 3182652"/>
                <a:gd name="connsiteY18" fmla="*/ 1367571 h 3319975"/>
                <a:gd name="connsiteX19" fmla="*/ 3606 w 3182652"/>
                <a:gd name="connsiteY19" fmla="*/ 692248 h 3319975"/>
                <a:gd name="connsiteX0" fmla="*/ 3606 w 3182652"/>
                <a:gd name="connsiteY0" fmla="*/ 692248 h 3319975"/>
                <a:gd name="connsiteX1" fmla="*/ 107497 w 3182652"/>
                <a:gd name="connsiteY1" fmla="*/ 0 h 3319975"/>
                <a:gd name="connsiteX2" fmla="*/ 581770 w 3182652"/>
                <a:gd name="connsiteY2" fmla="*/ 1266092 h 3319975"/>
                <a:gd name="connsiteX3" fmla="*/ 1438874 w 3182652"/>
                <a:gd name="connsiteY3" fmla="*/ 1744394 h 3319975"/>
                <a:gd name="connsiteX4" fmla="*/ 1810867 w 3182652"/>
                <a:gd name="connsiteY4" fmla="*/ 1744394 h 3319975"/>
                <a:gd name="connsiteX5" fmla="*/ 2667971 w 3182652"/>
                <a:gd name="connsiteY5" fmla="*/ 1266092 h 3319975"/>
                <a:gd name="connsiteX6" fmla="*/ 3012704 w 3182652"/>
                <a:gd name="connsiteY6" fmla="*/ 68580 h 3319975"/>
                <a:gd name="connsiteX7" fmla="*/ 3182636 w 3182652"/>
                <a:gd name="connsiteY7" fmla="*/ 649068 h 3319975"/>
                <a:gd name="connsiteX8" fmla="*/ 3035750 w 3182652"/>
                <a:gd name="connsiteY8" fmla="*/ 1334234 h 3319975"/>
                <a:gd name="connsiteX9" fmla="*/ 2998858 w 3182652"/>
                <a:gd name="connsiteY9" fmla="*/ 1185203 h 3319975"/>
                <a:gd name="connsiteX10" fmla="*/ 2866353 w 3182652"/>
                <a:gd name="connsiteY10" fmla="*/ 1650902 h 3319975"/>
                <a:gd name="connsiteX11" fmla="*/ 2395257 w 3182652"/>
                <a:gd name="connsiteY11" fmla="*/ 2672862 h 3319975"/>
                <a:gd name="connsiteX12" fmla="*/ 2307987 w 3182652"/>
                <a:gd name="connsiteY12" fmla="*/ 2452761 h 3319975"/>
                <a:gd name="connsiteX13" fmla="*/ 1629057 w 3182652"/>
                <a:gd name="connsiteY13" fmla="*/ 3319975 h 3319975"/>
                <a:gd name="connsiteX14" fmla="*/ 846504 w 3182652"/>
                <a:gd name="connsiteY14" fmla="*/ 2424186 h 3319975"/>
                <a:gd name="connsiteX15" fmla="*/ 854485 w 3182652"/>
                <a:gd name="connsiteY15" fmla="*/ 2672862 h 3319975"/>
                <a:gd name="connsiteX16" fmla="*/ 383388 w 3182652"/>
                <a:gd name="connsiteY16" fmla="*/ 1650902 h 3319975"/>
                <a:gd name="connsiteX17" fmla="*/ 205163 w 3182652"/>
                <a:gd name="connsiteY17" fmla="*/ 1139483 h 3319975"/>
                <a:gd name="connsiteX18" fmla="*/ 161604 w 3182652"/>
                <a:gd name="connsiteY18" fmla="*/ 1367571 h 3319975"/>
                <a:gd name="connsiteX19" fmla="*/ 3606 w 3182652"/>
                <a:gd name="connsiteY19" fmla="*/ 692248 h 3319975"/>
                <a:gd name="connsiteX0" fmla="*/ 3606 w 3182652"/>
                <a:gd name="connsiteY0" fmla="*/ 692248 h 3319975"/>
                <a:gd name="connsiteX1" fmla="*/ 107497 w 3182652"/>
                <a:gd name="connsiteY1" fmla="*/ 0 h 3319975"/>
                <a:gd name="connsiteX2" fmla="*/ 581770 w 3182652"/>
                <a:gd name="connsiteY2" fmla="*/ 1266092 h 3319975"/>
                <a:gd name="connsiteX3" fmla="*/ 1438874 w 3182652"/>
                <a:gd name="connsiteY3" fmla="*/ 1744394 h 3319975"/>
                <a:gd name="connsiteX4" fmla="*/ 1810867 w 3182652"/>
                <a:gd name="connsiteY4" fmla="*/ 1744394 h 3319975"/>
                <a:gd name="connsiteX5" fmla="*/ 2667971 w 3182652"/>
                <a:gd name="connsiteY5" fmla="*/ 1266092 h 3319975"/>
                <a:gd name="connsiteX6" fmla="*/ 3012704 w 3182652"/>
                <a:gd name="connsiteY6" fmla="*/ 68580 h 3319975"/>
                <a:gd name="connsiteX7" fmla="*/ 3182636 w 3182652"/>
                <a:gd name="connsiteY7" fmla="*/ 649068 h 3319975"/>
                <a:gd name="connsiteX8" fmla="*/ 3035750 w 3182652"/>
                <a:gd name="connsiteY8" fmla="*/ 1334234 h 3319975"/>
                <a:gd name="connsiteX9" fmla="*/ 2998858 w 3182652"/>
                <a:gd name="connsiteY9" fmla="*/ 1070903 h 3319975"/>
                <a:gd name="connsiteX10" fmla="*/ 2866353 w 3182652"/>
                <a:gd name="connsiteY10" fmla="*/ 1650902 h 3319975"/>
                <a:gd name="connsiteX11" fmla="*/ 2395257 w 3182652"/>
                <a:gd name="connsiteY11" fmla="*/ 2672862 h 3319975"/>
                <a:gd name="connsiteX12" fmla="*/ 2307987 w 3182652"/>
                <a:gd name="connsiteY12" fmla="*/ 2452761 h 3319975"/>
                <a:gd name="connsiteX13" fmla="*/ 1629057 w 3182652"/>
                <a:gd name="connsiteY13" fmla="*/ 3319975 h 3319975"/>
                <a:gd name="connsiteX14" fmla="*/ 846504 w 3182652"/>
                <a:gd name="connsiteY14" fmla="*/ 2424186 h 3319975"/>
                <a:gd name="connsiteX15" fmla="*/ 854485 w 3182652"/>
                <a:gd name="connsiteY15" fmla="*/ 2672862 h 3319975"/>
                <a:gd name="connsiteX16" fmla="*/ 383388 w 3182652"/>
                <a:gd name="connsiteY16" fmla="*/ 1650902 h 3319975"/>
                <a:gd name="connsiteX17" fmla="*/ 205163 w 3182652"/>
                <a:gd name="connsiteY17" fmla="*/ 1139483 h 3319975"/>
                <a:gd name="connsiteX18" fmla="*/ 161604 w 3182652"/>
                <a:gd name="connsiteY18" fmla="*/ 1367571 h 3319975"/>
                <a:gd name="connsiteX19" fmla="*/ 3606 w 3182652"/>
                <a:gd name="connsiteY19" fmla="*/ 692248 h 3319975"/>
                <a:gd name="connsiteX0" fmla="*/ 3606 w 3182652"/>
                <a:gd name="connsiteY0" fmla="*/ 692248 h 3319975"/>
                <a:gd name="connsiteX1" fmla="*/ 107497 w 3182652"/>
                <a:gd name="connsiteY1" fmla="*/ 0 h 3319975"/>
                <a:gd name="connsiteX2" fmla="*/ 581770 w 3182652"/>
                <a:gd name="connsiteY2" fmla="*/ 1266092 h 3319975"/>
                <a:gd name="connsiteX3" fmla="*/ 1438874 w 3182652"/>
                <a:gd name="connsiteY3" fmla="*/ 1744394 h 3319975"/>
                <a:gd name="connsiteX4" fmla="*/ 1810867 w 3182652"/>
                <a:gd name="connsiteY4" fmla="*/ 1744394 h 3319975"/>
                <a:gd name="connsiteX5" fmla="*/ 2667971 w 3182652"/>
                <a:gd name="connsiteY5" fmla="*/ 1266092 h 3319975"/>
                <a:gd name="connsiteX6" fmla="*/ 3012704 w 3182652"/>
                <a:gd name="connsiteY6" fmla="*/ 68580 h 3319975"/>
                <a:gd name="connsiteX7" fmla="*/ 3182636 w 3182652"/>
                <a:gd name="connsiteY7" fmla="*/ 649068 h 3319975"/>
                <a:gd name="connsiteX8" fmla="*/ 3035750 w 3182652"/>
                <a:gd name="connsiteY8" fmla="*/ 1334234 h 3319975"/>
                <a:gd name="connsiteX9" fmla="*/ 2998858 w 3182652"/>
                <a:gd name="connsiteY9" fmla="*/ 1070903 h 3319975"/>
                <a:gd name="connsiteX10" fmla="*/ 2866353 w 3182652"/>
                <a:gd name="connsiteY10" fmla="*/ 1650902 h 3319975"/>
                <a:gd name="connsiteX11" fmla="*/ 2395257 w 3182652"/>
                <a:gd name="connsiteY11" fmla="*/ 2672862 h 3319975"/>
                <a:gd name="connsiteX12" fmla="*/ 2307987 w 3182652"/>
                <a:gd name="connsiteY12" fmla="*/ 2452761 h 3319975"/>
                <a:gd name="connsiteX13" fmla="*/ 1629057 w 3182652"/>
                <a:gd name="connsiteY13" fmla="*/ 3319975 h 3319975"/>
                <a:gd name="connsiteX14" fmla="*/ 846504 w 3182652"/>
                <a:gd name="connsiteY14" fmla="*/ 2424186 h 3319975"/>
                <a:gd name="connsiteX15" fmla="*/ 854485 w 3182652"/>
                <a:gd name="connsiteY15" fmla="*/ 2672862 h 3319975"/>
                <a:gd name="connsiteX16" fmla="*/ 383388 w 3182652"/>
                <a:gd name="connsiteY16" fmla="*/ 1650902 h 3319975"/>
                <a:gd name="connsiteX17" fmla="*/ 205163 w 3182652"/>
                <a:gd name="connsiteY17" fmla="*/ 1139483 h 3319975"/>
                <a:gd name="connsiteX18" fmla="*/ 161604 w 3182652"/>
                <a:gd name="connsiteY18" fmla="*/ 1367571 h 3319975"/>
                <a:gd name="connsiteX19" fmla="*/ 3606 w 3182652"/>
                <a:gd name="connsiteY19" fmla="*/ 692248 h 3319975"/>
                <a:gd name="connsiteX0" fmla="*/ 3606 w 3182652"/>
                <a:gd name="connsiteY0" fmla="*/ 692248 h 3319975"/>
                <a:gd name="connsiteX1" fmla="*/ 107497 w 3182652"/>
                <a:gd name="connsiteY1" fmla="*/ 0 h 3319975"/>
                <a:gd name="connsiteX2" fmla="*/ 581770 w 3182652"/>
                <a:gd name="connsiteY2" fmla="*/ 1266092 h 3319975"/>
                <a:gd name="connsiteX3" fmla="*/ 1438874 w 3182652"/>
                <a:gd name="connsiteY3" fmla="*/ 1744394 h 3319975"/>
                <a:gd name="connsiteX4" fmla="*/ 1810867 w 3182652"/>
                <a:gd name="connsiteY4" fmla="*/ 1744394 h 3319975"/>
                <a:gd name="connsiteX5" fmla="*/ 2667971 w 3182652"/>
                <a:gd name="connsiteY5" fmla="*/ 1266092 h 3319975"/>
                <a:gd name="connsiteX6" fmla="*/ 3012704 w 3182652"/>
                <a:gd name="connsiteY6" fmla="*/ 68580 h 3319975"/>
                <a:gd name="connsiteX7" fmla="*/ 3182636 w 3182652"/>
                <a:gd name="connsiteY7" fmla="*/ 649068 h 3319975"/>
                <a:gd name="connsiteX8" fmla="*/ 3035750 w 3182652"/>
                <a:gd name="connsiteY8" fmla="*/ 1334234 h 3319975"/>
                <a:gd name="connsiteX9" fmla="*/ 3036958 w 3182652"/>
                <a:gd name="connsiteY9" fmla="*/ 1131863 h 3319975"/>
                <a:gd name="connsiteX10" fmla="*/ 2866353 w 3182652"/>
                <a:gd name="connsiteY10" fmla="*/ 1650902 h 3319975"/>
                <a:gd name="connsiteX11" fmla="*/ 2395257 w 3182652"/>
                <a:gd name="connsiteY11" fmla="*/ 2672862 h 3319975"/>
                <a:gd name="connsiteX12" fmla="*/ 2307987 w 3182652"/>
                <a:gd name="connsiteY12" fmla="*/ 2452761 h 3319975"/>
                <a:gd name="connsiteX13" fmla="*/ 1629057 w 3182652"/>
                <a:gd name="connsiteY13" fmla="*/ 3319975 h 3319975"/>
                <a:gd name="connsiteX14" fmla="*/ 846504 w 3182652"/>
                <a:gd name="connsiteY14" fmla="*/ 2424186 h 3319975"/>
                <a:gd name="connsiteX15" fmla="*/ 854485 w 3182652"/>
                <a:gd name="connsiteY15" fmla="*/ 2672862 h 3319975"/>
                <a:gd name="connsiteX16" fmla="*/ 383388 w 3182652"/>
                <a:gd name="connsiteY16" fmla="*/ 1650902 h 3319975"/>
                <a:gd name="connsiteX17" fmla="*/ 205163 w 3182652"/>
                <a:gd name="connsiteY17" fmla="*/ 1139483 h 3319975"/>
                <a:gd name="connsiteX18" fmla="*/ 161604 w 3182652"/>
                <a:gd name="connsiteY18" fmla="*/ 1367571 h 3319975"/>
                <a:gd name="connsiteX19" fmla="*/ 3606 w 3182652"/>
                <a:gd name="connsiteY19" fmla="*/ 692248 h 3319975"/>
                <a:gd name="connsiteX0" fmla="*/ 3606 w 3182652"/>
                <a:gd name="connsiteY0" fmla="*/ 692248 h 3319975"/>
                <a:gd name="connsiteX1" fmla="*/ 107497 w 3182652"/>
                <a:gd name="connsiteY1" fmla="*/ 0 h 3319975"/>
                <a:gd name="connsiteX2" fmla="*/ 581770 w 3182652"/>
                <a:gd name="connsiteY2" fmla="*/ 1266092 h 3319975"/>
                <a:gd name="connsiteX3" fmla="*/ 1438874 w 3182652"/>
                <a:gd name="connsiteY3" fmla="*/ 1744394 h 3319975"/>
                <a:gd name="connsiteX4" fmla="*/ 1810867 w 3182652"/>
                <a:gd name="connsiteY4" fmla="*/ 1744394 h 3319975"/>
                <a:gd name="connsiteX5" fmla="*/ 2667971 w 3182652"/>
                <a:gd name="connsiteY5" fmla="*/ 1266092 h 3319975"/>
                <a:gd name="connsiteX6" fmla="*/ 3012704 w 3182652"/>
                <a:gd name="connsiteY6" fmla="*/ 68580 h 3319975"/>
                <a:gd name="connsiteX7" fmla="*/ 3182636 w 3182652"/>
                <a:gd name="connsiteY7" fmla="*/ 649068 h 3319975"/>
                <a:gd name="connsiteX8" fmla="*/ 3035750 w 3182652"/>
                <a:gd name="connsiteY8" fmla="*/ 1334234 h 3319975"/>
                <a:gd name="connsiteX9" fmla="*/ 3036958 w 3182652"/>
                <a:gd name="connsiteY9" fmla="*/ 1131863 h 3319975"/>
                <a:gd name="connsiteX10" fmla="*/ 2866353 w 3182652"/>
                <a:gd name="connsiteY10" fmla="*/ 1650902 h 3319975"/>
                <a:gd name="connsiteX11" fmla="*/ 2395257 w 3182652"/>
                <a:gd name="connsiteY11" fmla="*/ 2672862 h 3319975"/>
                <a:gd name="connsiteX12" fmla="*/ 2307987 w 3182652"/>
                <a:gd name="connsiteY12" fmla="*/ 2452761 h 3319975"/>
                <a:gd name="connsiteX13" fmla="*/ 1629057 w 3182652"/>
                <a:gd name="connsiteY13" fmla="*/ 3319975 h 3319975"/>
                <a:gd name="connsiteX14" fmla="*/ 846504 w 3182652"/>
                <a:gd name="connsiteY14" fmla="*/ 2424186 h 3319975"/>
                <a:gd name="connsiteX15" fmla="*/ 854485 w 3182652"/>
                <a:gd name="connsiteY15" fmla="*/ 2672862 h 3319975"/>
                <a:gd name="connsiteX16" fmla="*/ 383388 w 3182652"/>
                <a:gd name="connsiteY16" fmla="*/ 1650902 h 3319975"/>
                <a:gd name="connsiteX17" fmla="*/ 205163 w 3182652"/>
                <a:gd name="connsiteY17" fmla="*/ 1139483 h 3319975"/>
                <a:gd name="connsiteX18" fmla="*/ 161604 w 3182652"/>
                <a:gd name="connsiteY18" fmla="*/ 1367571 h 3319975"/>
                <a:gd name="connsiteX19" fmla="*/ 3606 w 3182652"/>
                <a:gd name="connsiteY19" fmla="*/ 692248 h 3319975"/>
                <a:gd name="connsiteX0" fmla="*/ 3606 w 3182652"/>
                <a:gd name="connsiteY0" fmla="*/ 692248 h 3319975"/>
                <a:gd name="connsiteX1" fmla="*/ 107497 w 3182652"/>
                <a:gd name="connsiteY1" fmla="*/ 0 h 3319975"/>
                <a:gd name="connsiteX2" fmla="*/ 581770 w 3182652"/>
                <a:gd name="connsiteY2" fmla="*/ 1266092 h 3319975"/>
                <a:gd name="connsiteX3" fmla="*/ 1438874 w 3182652"/>
                <a:gd name="connsiteY3" fmla="*/ 1744394 h 3319975"/>
                <a:gd name="connsiteX4" fmla="*/ 1810867 w 3182652"/>
                <a:gd name="connsiteY4" fmla="*/ 1744394 h 3319975"/>
                <a:gd name="connsiteX5" fmla="*/ 2667971 w 3182652"/>
                <a:gd name="connsiteY5" fmla="*/ 1266092 h 3319975"/>
                <a:gd name="connsiteX6" fmla="*/ 3012704 w 3182652"/>
                <a:gd name="connsiteY6" fmla="*/ 68580 h 3319975"/>
                <a:gd name="connsiteX7" fmla="*/ 3182636 w 3182652"/>
                <a:gd name="connsiteY7" fmla="*/ 649068 h 3319975"/>
                <a:gd name="connsiteX8" fmla="*/ 3035750 w 3182652"/>
                <a:gd name="connsiteY8" fmla="*/ 1291372 h 3319975"/>
                <a:gd name="connsiteX9" fmla="*/ 3036958 w 3182652"/>
                <a:gd name="connsiteY9" fmla="*/ 1131863 h 3319975"/>
                <a:gd name="connsiteX10" fmla="*/ 2866353 w 3182652"/>
                <a:gd name="connsiteY10" fmla="*/ 1650902 h 3319975"/>
                <a:gd name="connsiteX11" fmla="*/ 2395257 w 3182652"/>
                <a:gd name="connsiteY11" fmla="*/ 2672862 h 3319975"/>
                <a:gd name="connsiteX12" fmla="*/ 2307987 w 3182652"/>
                <a:gd name="connsiteY12" fmla="*/ 2452761 h 3319975"/>
                <a:gd name="connsiteX13" fmla="*/ 1629057 w 3182652"/>
                <a:gd name="connsiteY13" fmla="*/ 3319975 h 3319975"/>
                <a:gd name="connsiteX14" fmla="*/ 846504 w 3182652"/>
                <a:gd name="connsiteY14" fmla="*/ 2424186 h 3319975"/>
                <a:gd name="connsiteX15" fmla="*/ 854485 w 3182652"/>
                <a:gd name="connsiteY15" fmla="*/ 2672862 h 3319975"/>
                <a:gd name="connsiteX16" fmla="*/ 383388 w 3182652"/>
                <a:gd name="connsiteY16" fmla="*/ 1650902 h 3319975"/>
                <a:gd name="connsiteX17" fmla="*/ 205163 w 3182652"/>
                <a:gd name="connsiteY17" fmla="*/ 1139483 h 3319975"/>
                <a:gd name="connsiteX18" fmla="*/ 161604 w 3182652"/>
                <a:gd name="connsiteY18" fmla="*/ 1367571 h 3319975"/>
                <a:gd name="connsiteX19" fmla="*/ 3606 w 3182652"/>
                <a:gd name="connsiteY19" fmla="*/ 692248 h 3319975"/>
                <a:gd name="connsiteX0" fmla="*/ 3606 w 3182652"/>
                <a:gd name="connsiteY0" fmla="*/ 692248 h 3319975"/>
                <a:gd name="connsiteX1" fmla="*/ 107497 w 3182652"/>
                <a:gd name="connsiteY1" fmla="*/ 0 h 3319975"/>
                <a:gd name="connsiteX2" fmla="*/ 581770 w 3182652"/>
                <a:gd name="connsiteY2" fmla="*/ 1266092 h 3319975"/>
                <a:gd name="connsiteX3" fmla="*/ 1438874 w 3182652"/>
                <a:gd name="connsiteY3" fmla="*/ 1744394 h 3319975"/>
                <a:gd name="connsiteX4" fmla="*/ 1810867 w 3182652"/>
                <a:gd name="connsiteY4" fmla="*/ 1744394 h 3319975"/>
                <a:gd name="connsiteX5" fmla="*/ 2667971 w 3182652"/>
                <a:gd name="connsiteY5" fmla="*/ 1266092 h 3319975"/>
                <a:gd name="connsiteX6" fmla="*/ 3012704 w 3182652"/>
                <a:gd name="connsiteY6" fmla="*/ 68580 h 3319975"/>
                <a:gd name="connsiteX7" fmla="*/ 3182636 w 3182652"/>
                <a:gd name="connsiteY7" fmla="*/ 649068 h 3319975"/>
                <a:gd name="connsiteX8" fmla="*/ 3035750 w 3182652"/>
                <a:gd name="connsiteY8" fmla="*/ 1291372 h 3319975"/>
                <a:gd name="connsiteX9" fmla="*/ 3036958 w 3182652"/>
                <a:gd name="connsiteY9" fmla="*/ 1131863 h 3319975"/>
                <a:gd name="connsiteX10" fmla="*/ 2866353 w 3182652"/>
                <a:gd name="connsiteY10" fmla="*/ 1650902 h 3319975"/>
                <a:gd name="connsiteX11" fmla="*/ 2395257 w 3182652"/>
                <a:gd name="connsiteY11" fmla="*/ 2672862 h 3319975"/>
                <a:gd name="connsiteX12" fmla="*/ 2307987 w 3182652"/>
                <a:gd name="connsiteY12" fmla="*/ 2452761 h 3319975"/>
                <a:gd name="connsiteX13" fmla="*/ 1629057 w 3182652"/>
                <a:gd name="connsiteY13" fmla="*/ 3319975 h 3319975"/>
                <a:gd name="connsiteX14" fmla="*/ 846504 w 3182652"/>
                <a:gd name="connsiteY14" fmla="*/ 2424186 h 3319975"/>
                <a:gd name="connsiteX15" fmla="*/ 854485 w 3182652"/>
                <a:gd name="connsiteY15" fmla="*/ 2672862 h 3319975"/>
                <a:gd name="connsiteX16" fmla="*/ 383388 w 3182652"/>
                <a:gd name="connsiteY16" fmla="*/ 1650902 h 3319975"/>
                <a:gd name="connsiteX17" fmla="*/ 205163 w 3182652"/>
                <a:gd name="connsiteY17" fmla="*/ 1139483 h 3319975"/>
                <a:gd name="connsiteX18" fmla="*/ 161604 w 3182652"/>
                <a:gd name="connsiteY18" fmla="*/ 1367571 h 3319975"/>
                <a:gd name="connsiteX19" fmla="*/ 3606 w 3182652"/>
                <a:gd name="connsiteY19" fmla="*/ 692248 h 3319975"/>
                <a:gd name="connsiteX0" fmla="*/ 3606 w 3182652"/>
                <a:gd name="connsiteY0" fmla="*/ 692248 h 3319975"/>
                <a:gd name="connsiteX1" fmla="*/ 107497 w 3182652"/>
                <a:gd name="connsiteY1" fmla="*/ 0 h 3319975"/>
                <a:gd name="connsiteX2" fmla="*/ 581770 w 3182652"/>
                <a:gd name="connsiteY2" fmla="*/ 1266092 h 3319975"/>
                <a:gd name="connsiteX3" fmla="*/ 1438874 w 3182652"/>
                <a:gd name="connsiteY3" fmla="*/ 1744394 h 3319975"/>
                <a:gd name="connsiteX4" fmla="*/ 1810867 w 3182652"/>
                <a:gd name="connsiteY4" fmla="*/ 1744394 h 3319975"/>
                <a:gd name="connsiteX5" fmla="*/ 2667971 w 3182652"/>
                <a:gd name="connsiteY5" fmla="*/ 1266092 h 3319975"/>
                <a:gd name="connsiteX6" fmla="*/ 3012704 w 3182652"/>
                <a:gd name="connsiteY6" fmla="*/ 68580 h 3319975"/>
                <a:gd name="connsiteX7" fmla="*/ 3182636 w 3182652"/>
                <a:gd name="connsiteY7" fmla="*/ 649068 h 3319975"/>
                <a:gd name="connsiteX8" fmla="*/ 3035750 w 3182652"/>
                <a:gd name="connsiteY8" fmla="*/ 1291372 h 3319975"/>
                <a:gd name="connsiteX9" fmla="*/ 3036958 w 3182652"/>
                <a:gd name="connsiteY9" fmla="*/ 1131863 h 3319975"/>
                <a:gd name="connsiteX10" fmla="*/ 2866353 w 3182652"/>
                <a:gd name="connsiteY10" fmla="*/ 1650902 h 3319975"/>
                <a:gd name="connsiteX11" fmla="*/ 2395257 w 3182652"/>
                <a:gd name="connsiteY11" fmla="*/ 2672862 h 3319975"/>
                <a:gd name="connsiteX12" fmla="*/ 2307987 w 3182652"/>
                <a:gd name="connsiteY12" fmla="*/ 2452761 h 3319975"/>
                <a:gd name="connsiteX13" fmla="*/ 1629057 w 3182652"/>
                <a:gd name="connsiteY13" fmla="*/ 3319975 h 3319975"/>
                <a:gd name="connsiteX14" fmla="*/ 846504 w 3182652"/>
                <a:gd name="connsiteY14" fmla="*/ 2424186 h 3319975"/>
                <a:gd name="connsiteX15" fmla="*/ 854485 w 3182652"/>
                <a:gd name="connsiteY15" fmla="*/ 2672862 h 3319975"/>
                <a:gd name="connsiteX16" fmla="*/ 383388 w 3182652"/>
                <a:gd name="connsiteY16" fmla="*/ 1650902 h 3319975"/>
                <a:gd name="connsiteX17" fmla="*/ 205163 w 3182652"/>
                <a:gd name="connsiteY17" fmla="*/ 1139483 h 3319975"/>
                <a:gd name="connsiteX18" fmla="*/ 161604 w 3182652"/>
                <a:gd name="connsiteY18" fmla="*/ 1367571 h 3319975"/>
                <a:gd name="connsiteX19" fmla="*/ 3606 w 3182652"/>
                <a:gd name="connsiteY19" fmla="*/ 692248 h 3319975"/>
                <a:gd name="connsiteX0" fmla="*/ 364 w 3179410"/>
                <a:gd name="connsiteY0" fmla="*/ 1111348 h 3739075"/>
                <a:gd name="connsiteX1" fmla="*/ 129655 w 3179410"/>
                <a:gd name="connsiteY1" fmla="*/ 0 h 3739075"/>
                <a:gd name="connsiteX2" fmla="*/ 578528 w 3179410"/>
                <a:gd name="connsiteY2" fmla="*/ 1685192 h 3739075"/>
                <a:gd name="connsiteX3" fmla="*/ 1435632 w 3179410"/>
                <a:gd name="connsiteY3" fmla="*/ 2163494 h 3739075"/>
                <a:gd name="connsiteX4" fmla="*/ 1807625 w 3179410"/>
                <a:gd name="connsiteY4" fmla="*/ 2163494 h 3739075"/>
                <a:gd name="connsiteX5" fmla="*/ 2664729 w 3179410"/>
                <a:gd name="connsiteY5" fmla="*/ 1685192 h 3739075"/>
                <a:gd name="connsiteX6" fmla="*/ 3009462 w 3179410"/>
                <a:gd name="connsiteY6" fmla="*/ 487680 h 3739075"/>
                <a:gd name="connsiteX7" fmla="*/ 3179394 w 3179410"/>
                <a:gd name="connsiteY7" fmla="*/ 1068168 h 3739075"/>
                <a:gd name="connsiteX8" fmla="*/ 3032508 w 3179410"/>
                <a:gd name="connsiteY8" fmla="*/ 1710472 h 3739075"/>
                <a:gd name="connsiteX9" fmla="*/ 3033716 w 3179410"/>
                <a:gd name="connsiteY9" fmla="*/ 1550963 h 3739075"/>
                <a:gd name="connsiteX10" fmla="*/ 2863111 w 3179410"/>
                <a:gd name="connsiteY10" fmla="*/ 2070002 h 3739075"/>
                <a:gd name="connsiteX11" fmla="*/ 2392015 w 3179410"/>
                <a:gd name="connsiteY11" fmla="*/ 3091962 h 3739075"/>
                <a:gd name="connsiteX12" fmla="*/ 2304745 w 3179410"/>
                <a:gd name="connsiteY12" fmla="*/ 2871861 h 3739075"/>
                <a:gd name="connsiteX13" fmla="*/ 1625815 w 3179410"/>
                <a:gd name="connsiteY13" fmla="*/ 3739075 h 3739075"/>
                <a:gd name="connsiteX14" fmla="*/ 843262 w 3179410"/>
                <a:gd name="connsiteY14" fmla="*/ 2843286 h 3739075"/>
                <a:gd name="connsiteX15" fmla="*/ 851243 w 3179410"/>
                <a:gd name="connsiteY15" fmla="*/ 3091962 h 3739075"/>
                <a:gd name="connsiteX16" fmla="*/ 380146 w 3179410"/>
                <a:gd name="connsiteY16" fmla="*/ 2070002 h 3739075"/>
                <a:gd name="connsiteX17" fmla="*/ 201921 w 3179410"/>
                <a:gd name="connsiteY17" fmla="*/ 1558583 h 3739075"/>
                <a:gd name="connsiteX18" fmla="*/ 158362 w 3179410"/>
                <a:gd name="connsiteY18" fmla="*/ 1786671 h 3739075"/>
                <a:gd name="connsiteX19" fmla="*/ 364 w 3179410"/>
                <a:gd name="connsiteY19" fmla="*/ 1111348 h 3739075"/>
                <a:gd name="connsiteX0" fmla="*/ 364 w 3179410"/>
                <a:gd name="connsiteY0" fmla="*/ 1111348 h 3739075"/>
                <a:gd name="connsiteX1" fmla="*/ 129655 w 3179410"/>
                <a:gd name="connsiteY1" fmla="*/ 0 h 3739075"/>
                <a:gd name="connsiteX2" fmla="*/ 578528 w 3179410"/>
                <a:gd name="connsiteY2" fmla="*/ 1685192 h 3739075"/>
                <a:gd name="connsiteX3" fmla="*/ 1435632 w 3179410"/>
                <a:gd name="connsiteY3" fmla="*/ 2163494 h 3739075"/>
                <a:gd name="connsiteX4" fmla="*/ 1807625 w 3179410"/>
                <a:gd name="connsiteY4" fmla="*/ 2163494 h 3739075"/>
                <a:gd name="connsiteX5" fmla="*/ 2664729 w 3179410"/>
                <a:gd name="connsiteY5" fmla="*/ 1685192 h 3739075"/>
                <a:gd name="connsiteX6" fmla="*/ 3009462 w 3179410"/>
                <a:gd name="connsiteY6" fmla="*/ 487680 h 3739075"/>
                <a:gd name="connsiteX7" fmla="*/ 3179394 w 3179410"/>
                <a:gd name="connsiteY7" fmla="*/ 1068168 h 3739075"/>
                <a:gd name="connsiteX8" fmla="*/ 3032508 w 3179410"/>
                <a:gd name="connsiteY8" fmla="*/ 1710472 h 3739075"/>
                <a:gd name="connsiteX9" fmla="*/ 3033716 w 3179410"/>
                <a:gd name="connsiteY9" fmla="*/ 1550963 h 3739075"/>
                <a:gd name="connsiteX10" fmla="*/ 2863111 w 3179410"/>
                <a:gd name="connsiteY10" fmla="*/ 2070002 h 3739075"/>
                <a:gd name="connsiteX11" fmla="*/ 2392015 w 3179410"/>
                <a:gd name="connsiteY11" fmla="*/ 3091962 h 3739075"/>
                <a:gd name="connsiteX12" fmla="*/ 2304745 w 3179410"/>
                <a:gd name="connsiteY12" fmla="*/ 2871861 h 3739075"/>
                <a:gd name="connsiteX13" fmla="*/ 1625815 w 3179410"/>
                <a:gd name="connsiteY13" fmla="*/ 3739075 h 3739075"/>
                <a:gd name="connsiteX14" fmla="*/ 843262 w 3179410"/>
                <a:gd name="connsiteY14" fmla="*/ 2843286 h 3739075"/>
                <a:gd name="connsiteX15" fmla="*/ 851243 w 3179410"/>
                <a:gd name="connsiteY15" fmla="*/ 3091962 h 3739075"/>
                <a:gd name="connsiteX16" fmla="*/ 380146 w 3179410"/>
                <a:gd name="connsiteY16" fmla="*/ 2070002 h 3739075"/>
                <a:gd name="connsiteX17" fmla="*/ 201921 w 3179410"/>
                <a:gd name="connsiteY17" fmla="*/ 1558583 h 3739075"/>
                <a:gd name="connsiteX18" fmla="*/ 158362 w 3179410"/>
                <a:gd name="connsiteY18" fmla="*/ 1786671 h 3739075"/>
                <a:gd name="connsiteX19" fmla="*/ 364 w 3179410"/>
                <a:gd name="connsiteY19" fmla="*/ 1111348 h 3739075"/>
                <a:gd name="connsiteX0" fmla="*/ 364 w 3179410"/>
                <a:gd name="connsiteY0" fmla="*/ 1111348 h 3739075"/>
                <a:gd name="connsiteX1" fmla="*/ 129655 w 3179410"/>
                <a:gd name="connsiteY1" fmla="*/ 0 h 3739075"/>
                <a:gd name="connsiteX2" fmla="*/ 578528 w 3179410"/>
                <a:gd name="connsiteY2" fmla="*/ 1685192 h 3739075"/>
                <a:gd name="connsiteX3" fmla="*/ 1435632 w 3179410"/>
                <a:gd name="connsiteY3" fmla="*/ 2163494 h 3739075"/>
                <a:gd name="connsiteX4" fmla="*/ 1807625 w 3179410"/>
                <a:gd name="connsiteY4" fmla="*/ 2163494 h 3739075"/>
                <a:gd name="connsiteX5" fmla="*/ 2664729 w 3179410"/>
                <a:gd name="connsiteY5" fmla="*/ 1685192 h 3739075"/>
                <a:gd name="connsiteX6" fmla="*/ 3009462 w 3179410"/>
                <a:gd name="connsiteY6" fmla="*/ 487680 h 3739075"/>
                <a:gd name="connsiteX7" fmla="*/ 3179394 w 3179410"/>
                <a:gd name="connsiteY7" fmla="*/ 1068168 h 3739075"/>
                <a:gd name="connsiteX8" fmla="*/ 3032508 w 3179410"/>
                <a:gd name="connsiteY8" fmla="*/ 1710472 h 3739075"/>
                <a:gd name="connsiteX9" fmla="*/ 3033716 w 3179410"/>
                <a:gd name="connsiteY9" fmla="*/ 1550963 h 3739075"/>
                <a:gd name="connsiteX10" fmla="*/ 2863111 w 3179410"/>
                <a:gd name="connsiteY10" fmla="*/ 2070002 h 3739075"/>
                <a:gd name="connsiteX11" fmla="*/ 2392015 w 3179410"/>
                <a:gd name="connsiteY11" fmla="*/ 3091962 h 3739075"/>
                <a:gd name="connsiteX12" fmla="*/ 2304745 w 3179410"/>
                <a:gd name="connsiteY12" fmla="*/ 2871861 h 3739075"/>
                <a:gd name="connsiteX13" fmla="*/ 1625815 w 3179410"/>
                <a:gd name="connsiteY13" fmla="*/ 3739075 h 3739075"/>
                <a:gd name="connsiteX14" fmla="*/ 843262 w 3179410"/>
                <a:gd name="connsiteY14" fmla="*/ 2843286 h 3739075"/>
                <a:gd name="connsiteX15" fmla="*/ 851243 w 3179410"/>
                <a:gd name="connsiteY15" fmla="*/ 3091962 h 3739075"/>
                <a:gd name="connsiteX16" fmla="*/ 380146 w 3179410"/>
                <a:gd name="connsiteY16" fmla="*/ 2070002 h 3739075"/>
                <a:gd name="connsiteX17" fmla="*/ 201921 w 3179410"/>
                <a:gd name="connsiteY17" fmla="*/ 1558583 h 3739075"/>
                <a:gd name="connsiteX18" fmla="*/ 158362 w 3179410"/>
                <a:gd name="connsiteY18" fmla="*/ 1786671 h 3739075"/>
                <a:gd name="connsiteX19" fmla="*/ 364 w 3179410"/>
                <a:gd name="connsiteY19" fmla="*/ 1111348 h 3739075"/>
                <a:gd name="connsiteX0" fmla="*/ 62 w 3179108"/>
                <a:gd name="connsiteY0" fmla="*/ 1098648 h 3726375"/>
                <a:gd name="connsiteX1" fmla="*/ 154753 w 3179108"/>
                <a:gd name="connsiteY1" fmla="*/ 0 h 3726375"/>
                <a:gd name="connsiteX2" fmla="*/ 578226 w 3179108"/>
                <a:gd name="connsiteY2" fmla="*/ 1672492 h 3726375"/>
                <a:gd name="connsiteX3" fmla="*/ 1435330 w 3179108"/>
                <a:gd name="connsiteY3" fmla="*/ 2150794 h 3726375"/>
                <a:gd name="connsiteX4" fmla="*/ 1807323 w 3179108"/>
                <a:gd name="connsiteY4" fmla="*/ 2150794 h 3726375"/>
                <a:gd name="connsiteX5" fmla="*/ 2664427 w 3179108"/>
                <a:gd name="connsiteY5" fmla="*/ 1672492 h 3726375"/>
                <a:gd name="connsiteX6" fmla="*/ 3009160 w 3179108"/>
                <a:gd name="connsiteY6" fmla="*/ 474980 h 3726375"/>
                <a:gd name="connsiteX7" fmla="*/ 3179092 w 3179108"/>
                <a:gd name="connsiteY7" fmla="*/ 1055468 h 3726375"/>
                <a:gd name="connsiteX8" fmla="*/ 3032206 w 3179108"/>
                <a:gd name="connsiteY8" fmla="*/ 1697772 h 3726375"/>
                <a:gd name="connsiteX9" fmla="*/ 3033414 w 3179108"/>
                <a:gd name="connsiteY9" fmla="*/ 1538263 h 3726375"/>
                <a:gd name="connsiteX10" fmla="*/ 2862809 w 3179108"/>
                <a:gd name="connsiteY10" fmla="*/ 2057302 h 3726375"/>
                <a:gd name="connsiteX11" fmla="*/ 2391713 w 3179108"/>
                <a:gd name="connsiteY11" fmla="*/ 3079262 h 3726375"/>
                <a:gd name="connsiteX12" fmla="*/ 2304443 w 3179108"/>
                <a:gd name="connsiteY12" fmla="*/ 2859161 h 3726375"/>
                <a:gd name="connsiteX13" fmla="*/ 1625513 w 3179108"/>
                <a:gd name="connsiteY13" fmla="*/ 3726375 h 3726375"/>
                <a:gd name="connsiteX14" fmla="*/ 842960 w 3179108"/>
                <a:gd name="connsiteY14" fmla="*/ 2830586 h 3726375"/>
                <a:gd name="connsiteX15" fmla="*/ 850941 w 3179108"/>
                <a:gd name="connsiteY15" fmla="*/ 3079262 h 3726375"/>
                <a:gd name="connsiteX16" fmla="*/ 379844 w 3179108"/>
                <a:gd name="connsiteY16" fmla="*/ 2057302 h 3726375"/>
                <a:gd name="connsiteX17" fmla="*/ 201619 w 3179108"/>
                <a:gd name="connsiteY17" fmla="*/ 1545883 h 3726375"/>
                <a:gd name="connsiteX18" fmla="*/ 158060 w 3179108"/>
                <a:gd name="connsiteY18" fmla="*/ 1773971 h 3726375"/>
                <a:gd name="connsiteX19" fmla="*/ 62 w 3179108"/>
                <a:gd name="connsiteY19" fmla="*/ 1098648 h 3726375"/>
                <a:gd name="connsiteX0" fmla="*/ 62 w 3179111"/>
                <a:gd name="connsiteY0" fmla="*/ 1098648 h 3726375"/>
                <a:gd name="connsiteX1" fmla="*/ 154753 w 3179111"/>
                <a:gd name="connsiteY1" fmla="*/ 0 h 3726375"/>
                <a:gd name="connsiteX2" fmla="*/ 578226 w 3179111"/>
                <a:gd name="connsiteY2" fmla="*/ 1672492 h 3726375"/>
                <a:gd name="connsiteX3" fmla="*/ 1435330 w 3179111"/>
                <a:gd name="connsiteY3" fmla="*/ 2150794 h 3726375"/>
                <a:gd name="connsiteX4" fmla="*/ 1807323 w 3179111"/>
                <a:gd name="connsiteY4" fmla="*/ 2150794 h 3726375"/>
                <a:gd name="connsiteX5" fmla="*/ 2664427 w 3179111"/>
                <a:gd name="connsiteY5" fmla="*/ 1672492 h 3726375"/>
                <a:gd name="connsiteX6" fmla="*/ 3021860 w 3179111"/>
                <a:gd name="connsiteY6" fmla="*/ 68580 h 3726375"/>
                <a:gd name="connsiteX7" fmla="*/ 3179092 w 3179111"/>
                <a:gd name="connsiteY7" fmla="*/ 1055468 h 3726375"/>
                <a:gd name="connsiteX8" fmla="*/ 3032206 w 3179111"/>
                <a:gd name="connsiteY8" fmla="*/ 1697772 h 3726375"/>
                <a:gd name="connsiteX9" fmla="*/ 3033414 w 3179111"/>
                <a:gd name="connsiteY9" fmla="*/ 1538263 h 3726375"/>
                <a:gd name="connsiteX10" fmla="*/ 2862809 w 3179111"/>
                <a:gd name="connsiteY10" fmla="*/ 2057302 h 3726375"/>
                <a:gd name="connsiteX11" fmla="*/ 2391713 w 3179111"/>
                <a:gd name="connsiteY11" fmla="*/ 3079262 h 3726375"/>
                <a:gd name="connsiteX12" fmla="*/ 2304443 w 3179111"/>
                <a:gd name="connsiteY12" fmla="*/ 2859161 h 3726375"/>
                <a:gd name="connsiteX13" fmla="*/ 1625513 w 3179111"/>
                <a:gd name="connsiteY13" fmla="*/ 3726375 h 3726375"/>
                <a:gd name="connsiteX14" fmla="*/ 842960 w 3179111"/>
                <a:gd name="connsiteY14" fmla="*/ 2830586 h 3726375"/>
                <a:gd name="connsiteX15" fmla="*/ 850941 w 3179111"/>
                <a:gd name="connsiteY15" fmla="*/ 3079262 h 3726375"/>
                <a:gd name="connsiteX16" fmla="*/ 379844 w 3179111"/>
                <a:gd name="connsiteY16" fmla="*/ 2057302 h 3726375"/>
                <a:gd name="connsiteX17" fmla="*/ 201619 w 3179111"/>
                <a:gd name="connsiteY17" fmla="*/ 1545883 h 3726375"/>
                <a:gd name="connsiteX18" fmla="*/ 158060 w 3179111"/>
                <a:gd name="connsiteY18" fmla="*/ 1773971 h 3726375"/>
                <a:gd name="connsiteX19" fmla="*/ 62 w 3179111"/>
                <a:gd name="connsiteY19" fmla="*/ 1098648 h 3726375"/>
                <a:gd name="connsiteX0" fmla="*/ 62 w 3179100"/>
                <a:gd name="connsiteY0" fmla="*/ 1098648 h 3726375"/>
                <a:gd name="connsiteX1" fmla="*/ 154753 w 3179100"/>
                <a:gd name="connsiteY1" fmla="*/ 0 h 3726375"/>
                <a:gd name="connsiteX2" fmla="*/ 578226 w 3179100"/>
                <a:gd name="connsiteY2" fmla="*/ 1672492 h 3726375"/>
                <a:gd name="connsiteX3" fmla="*/ 1435330 w 3179100"/>
                <a:gd name="connsiteY3" fmla="*/ 2150794 h 3726375"/>
                <a:gd name="connsiteX4" fmla="*/ 1807323 w 3179100"/>
                <a:gd name="connsiteY4" fmla="*/ 2150794 h 3726375"/>
                <a:gd name="connsiteX5" fmla="*/ 2664427 w 3179100"/>
                <a:gd name="connsiteY5" fmla="*/ 1672492 h 3726375"/>
                <a:gd name="connsiteX6" fmla="*/ 3021860 w 3179100"/>
                <a:gd name="connsiteY6" fmla="*/ 68580 h 3726375"/>
                <a:gd name="connsiteX7" fmla="*/ 3179092 w 3179100"/>
                <a:gd name="connsiteY7" fmla="*/ 1055468 h 3726375"/>
                <a:gd name="connsiteX8" fmla="*/ 3032206 w 3179100"/>
                <a:gd name="connsiteY8" fmla="*/ 1697772 h 3726375"/>
                <a:gd name="connsiteX9" fmla="*/ 3033414 w 3179100"/>
                <a:gd name="connsiteY9" fmla="*/ 1538263 h 3726375"/>
                <a:gd name="connsiteX10" fmla="*/ 2862809 w 3179100"/>
                <a:gd name="connsiteY10" fmla="*/ 2057302 h 3726375"/>
                <a:gd name="connsiteX11" fmla="*/ 2391713 w 3179100"/>
                <a:gd name="connsiteY11" fmla="*/ 3079262 h 3726375"/>
                <a:gd name="connsiteX12" fmla="*/ 2304443 w 3179100"/>
                <a:gd name="connsiteY12" fmla="*/ 2859161 h 3726375"/>
                <a:gd name="connsiteX13" fmla="*/ 1625513 w 3179100"/>
                <a:gd name="connsiteY13" fmla="*/ 3726375 h 3726375"/>
                <a:gd name="connsiteX14" fmla="*/ 842960 w 3179100"/>
                <a:gd name="connsiteY14" fmla="*/ 2830586 h 3726375"/>
                <a:gd name="connsiteX15" fmla="*/ 850941 w 3179100"/>
                <a:gd name="connsiteY15" fmla="*/ 3079262 h 3726375"/>
                <a:gd name="connsiteX16" fmla="*/ 379844 w 3179100"/>
                <a:gd name="connsiteY16" fmla="*/ 2057302 h 3726375"/>
                <a:gd name="connsiteX17" fmla="*/ 201619 w 3179100"/>
                <a:gd name="connsiteY17" fmla="*/ 1545883 h 3726375"/>
                <a:gd name="connsiteX18" fmla="*/ 158060 w 3179100"/>
                <a:gd name="connsiteY18" fmla="*/ 1773971 h 3726375"/>
                <a:gd name="connsiteX19" fmla="*/ 62 w 3179100"/>
                <a:gd name="connsiteY19" fmla="*/ 1098648 h 3726375"/>
                <a:gd name="connsiteX0" fmla="*/ 62 w 3179099"/>
                <a:gd name="connsiteY0" fmla="*/ 1098648 h 3726375"/>
                <a:gd name="connsiteX1" fmla="*/ 154753 w 3179099"/>
                <a:gd name="connsiteY1" fmla="*/ 0 h 3726375"/>
                <a:gd name="connsiteX2" fmla="*/ 578226 w 3179099"/>
                <a:gd name="connsiteY2" fmla="*/ 1672492 h 3726375"/>
                <a:gd name="connsiteX3" fmla="*/ 1435330 w 3179099"/>
                <a:gd name="connsiteY3" fmla="*/ 2150794 h 3726375"/>
                <a:gd name="connsiteX4" fmla="*/ 1807323 w 3179099"/>
                <a:gd name="connsiteY4" fmla="*/ 2150794 h 3726375"/>
                <a:gd name="connsiteX5" fmla="*/ 2664427 w 3179099"/>
                <a:gd name="connsiteY5" fmla="*/ 1672492 h 3726375"/>
                <a:gd name="connsiteX6" fmla="*/ 2996460 w 3179099"/>
                <a:gd name="connsiteY6" fmla="*/ 144780 h 3726375"/>
                <a:gd name="connsiteX7" fmla="*/ 3179092 w 3179099"/>
                <a:gd name="connsiteY7" fmla="*/ 1055468 h 3726375"/>
                <a:gd name="connsiteX8" fmla="*/ 3032206 w 3179099"/>
                <a:gd name="connsiteY8" fmla="*/ 1697772 h 3726375"/>
                <a:gd name="connsiteX9" fmla="*/ 3033414 w 3179099"/>
                <a:gd name="connsiteY9" fmla="*/ 1538263 h 3726375"/>
                <a:gd name="connsiteX10" fmla="*/ 2862809 w 3179099"/>
                <a:gd name="connsiteY10" fmla="*/ 2057302 h 3726375"/>
                <a:gd name="connsiteX11" fmla="*/ 2391713 w 3179099"/>
                <a:gd name="connsiteY11" fmla="*/ 3079262 h 3726375"/>
                <a:gd name="connsiteX12" fmla="*/ 2304443 w 3179099"/>
                <a:gd name="connsiteY12" fmla="*/ 2859161 h 3726375"/>
                <a:gd name="connsiteX13" fmla="*/ 1625513 w 3179099"/>
                <a:gd name="connsiteY13" fmla="*/ 3726375 h 3726375"/>
                <a:gd name="connsiteX14" fmla="*/ 842960 w 3179099"/>
                <a:gd name="connsiteY14" fmla="*/ 2830586 h 3726375"/>
                <a:gd name="connsiteX15" fmla="*/ 850941 w 3179099"/>
                <a:gd name="connsiteY15" fmla="*/ 3079262 h 3726375"/>
                <a:gd name="connsiteX16" fmla="*/ 379844 w 3179099"/>
                <a:gd name="connsiteY16" fmla="*/ 2057302 h 3726375"/>
                <a:gd name="connsiteX17" fmla="*/ 201619 w 3179099"/>
                <a:gd name="connsiteY17" fmla="*/ 1545883 h 3726375"/>
                <a:gd name="connsiteX18" fmla="*/ 158060 w 3179099"/>
                <a:gd name="connsiteY18" fmla="*/ 1773971 h 3726375"/>
                <a:gd name="connsiteX19" fmla="*/ 62 w 3179099"/>
                <a:gd name="connsiteY19" fmla="*/ 1098648 h 3726375"/>
                <a:gd name="connsiteX0" fmla="*/ 62 w 3179099"/>
                <a:gd name="connsiteY0" fmla="*/ 1098648 h 3726375"/>
                <a:gd name="connsiteX1" fmla="*/ 154753 w 3179099"/>
                <a:gd name="connsiteY1" fmla="*/ 0 h 3726375"/>
                <a:gd name="connsiteX2" fmla="*/ 578226 w 3179099"/>
                <a:gd name="connsiteY2" fmla="*/ 1672492 h 3726375"/>
                <a:gd name="connsiteX3" fmla="*/ 1435330 w 3179099"/>
                <a:gd name="connsiteY3" fmla="*/ 2150794 h 3726375"/>
                <a:gd name="connsiteX4" fmla="*/ 1629828 w 3179099"/>
                <a:gd name="connsiteY4" fmla="*/ 2194086 h 3726375"/>
                <a:gd name="connsiteX5" fmla="*/ 1807323 w 3179099"/>
                <a:gd name="connsiteY5" fmla="*/ 2150794 h 3726375"/>
                <a:gd name="connsiteX6" fmla="*/ 2664427 w 3179099"/>
                <a:gd name="connsiteY6" fmla="*/ 1672492 h 3726375"/>
                <a:gd name="connsiteX7" fmla="*/ 2996460 w 3179099"/>
                <a:gd name="connsiteY7" fmla="*/ 144780 h 3726375"/>
                <a:gd name="connsiteX8" fmla="*/ 3179092 w 3179099"/>
                <a:gd name="connsiteY8" fmla="*/ 1055468 h 3726375"/>
                <a:gd name="connsiteX9" fmla="*/ 3032206 w 3179099"/>
                <a:gd name="connsiteY9" fmla="*/ 1697772 h 3726375"/>
                <a:gd name="connsiteX10" fmla="*/ 3033414 w 3179099"/>
                <a:gd name="connsiteY10" fmla="*/ 1538263 h 3726375"/>
                <a:gd name="connsiteX11" fmla="*/ 2862809 w 3179099"/>
                <a:gd name="connsiteY11" fmla="*/ 2057302 h 3726375"/>
                <a:gd name="connsiteX12" fmla="*/ 2391713 w 3179099"/>
                <a:gd name="connsiteY12" fmla="*/ 3079262 h 3726375"/>
                <a:gd name="connsiteX13" fmla="*/ 2304443 w 3179099"/>
                <a:gd name="connsiteY13" fmla="*/ 2859161 h 3726375"/>
                <a:gd name="connsiteX14" fmla="*/ 1625513 w 3179099"/>
                <a:gd name="connsiteY14" fmla="*/ 3726375 h 3726375"/>
                <a:gd name="connsiteX15" fmla="*/ 842960 w 3179099"/>
                <a:gd name="connsiteY15" fmla="*/ 2830586 h 3726375"/>
                <a:gd name="connsiteX16" fmla="*/ 850941 w 3179099"/>
                <a:gd name="connsiteY16" fmla="*/ 3079262 h 3726375"/>
                <a:gd name="connsiteX17" fmla="*/ 379844 w 3179099"/>
                <a:gd name="connsiteY17" fmla="*/ 2057302 h 3726375"/>
                <a:gd name="connsiteX18" fmla="*/ 201619 w 3179099"/>
                <a:gd name="connsiteY18" fmla="*/ 1545883 h 3726375"/>
                <a:gd name="connsiteX19" fmla="*/ 158060 w 3179099"/>
                <a:gd name="connsiteY19" fmla="*/ 1773971 h 3726375"/>
                <a:gd name="connsiteX20" fmla="*/ 62 w 3179099"/>
                <a:gd name="connsiteY20" fmla="*/ 1098648 h 3726375"/>
                <a:gd name="connsiteX0" fmla="*/ 62 w 3179099"/>
                <a:gd name="connsiteY0" fmla="*/ 1098648 h 3726375"/>
                <a:gd name="connsiteX1" fmla="*/ 154753 w 3179099"/>
                <a:gd name="connsiteY1" fmla="*/ 0 h 3726375"/>
                <a:gd name="connsiteX2" fmla="*/ 578226 w 3179099"/>
                <a:gd name="connsiteY2" fmla="*/ 1672492 h 3726375"/>
                <a:gd name="connsiteX3" fmla="*/ 1629828 w 3179099"/>
                <a:gd name="connsiteY3" fmla="*/ 2194086 h 3726375"/>
                <a:gd name="connsiteX4" fmla="*/ 1807323 w 3179099"/>
                <a:gd name="connsiteY4" fmla="*/ 2150794 h 3726375"/>
                <a:gd name="connsiteX5" fmla="*/ 2664427 w 3179099"/>
                <a:gd name="connsiteY5" fmla="*/ 1672492 h 3726375"/>
                <a:gd name="connsiteX6" fmla="*/ 2996460 w 3179099"/>
                <a:gd name="connsiteY6" fmla="*/ 144780 h 3726375"/>
                <a:gd name="connsiteX7" fmla="*/ 3179092 w 3179099"/>
                <a:gd name="connsiteY7" fmla="*/ 1055468 h 3726375"/>
                <a:gd name="connsiteX8" fmla="*/ 3032206 w 3179099"/>
                <a:gd name="connsiteY8" fmla="*/ 1697772 h 3726375"/>
                <a:gd name="connsiteX9" fmla="*/ 3033414 w 3179099"/>
                <a:gd name="connsiteY9" fmla="*/ 1538263 h 3726375"/>
                <a:gd name="connsiteX10" fmla="*/ 2862809 w 3179099"/>
                <a:gd name="connsiteY10" fmla="*/ 2057302 h 3726375"/>
                <a:gd name="connsiteX11" fmla="*/ 2391713 w 3179099"/>
                <a:gd name="connsiteY11" fmla="*/ 3079262 h 3726375"/>
                <a:gd name="connsiteX12" fmla="*/ 2304443 w 3179099"/>
                <a:gd name="connsiteY12" fmla="*/ 2859161 h 3726375"/>
                <a:gd name="connsiteX13" fmla="*/ 1625513 w 3179099"/>
                <a:gd name="connsiteY13" fmla="*/ 3726375 h 3726375"/>
                <a:gd name="connsiteX14" fmla="*/ 842960 w 3179099"/>
                <a:gd name="connsiteY14" fmla="*/ 2830586 h 3726375"/>
                <a:gd name="connsiteX15" fmla="*/ 850941 w 3179099"/>
                <a:gd name="connsiteY15" fmla="*/ 3079262 h 3726375"/>
                <a:gd name="connsiteX16" fmla="*/ 379844 w 3179099"/>
                <a:gd name="connsiteY16" fmla="*/ 2057302 h 3726375"/>
                <a:gd name="connsiteX17" fmla="*/ 201619 w 3179099"/>
                <a:gd name="connsiteY17" fmla="*/ 1545883 h 3726375"/>
                <a:gd name="connsiteX18" fmla="*/ 158060 w 3179099"/>
                <a:gd name="connsiteY18" fmla="*/ 1773971 h 3726375"/>
                <a:gd name="connsiteX19" fmla="*/ 62 w 3179099"/>
                <a:gd name="connsiteY19" fmla="*/ 1098648 h 3726375"/>
                <a:gd name="connsiteX0" fmla="*/ 62 w 3179099"/>
                <a:gd name="connsiteY0" fmla="*/ 1098648 h 3726375"/>
                <a:gd name="connsiteX1" fmla="*/ 154753 w 3179099"/>
                <a:gd name="connsiteY1" fmla="*/ 0 h 3726375"/>
                <a:gd name="connsiteX2" fmla="*/ 578226 w 3179099"/>
                <a:gd name="connsiteY2" fmla="*/ 1672492 h 3726375"/>
                <a:gd name="connsiteX3" fmla="*/ 1629828 w 3179099"/>
                <a:gd name="connsiteY3" fmla="*/ 2194086 h 3726375"/>
                <a:gd name="connsiteX4" fmla="*/ 2664427 w 3179099"/>
                <a:gd name="connsiteY4" fmla="*/ 1672492 h 3726375"/>
                <a:gd name="connsiteX5" fmla="*/ 2996460 w 3179099"/>
                <a:gd name="connsiteY5" fmla="*/ 144780 h 3726375"/>
                <a:gd name="connsiteX6" fmla="*/ 3179092 w 3179099"/>
                <a:gd name="connsiteY6" fmla="*/ 1055468 h 3726375"/>
                <a:gd name="connsiteX7" fmla="*/ 3032206 w 3179099"/>
                <a:gd name="connsiteY7" fmla="*/ 1697772 h 3726375"/>
                <a:gd name="connsiteX8" fmla="*/ 3033414 w 3179099"/>
                <a:gd name="connsiteY8" fmla="*/ 1538263 h 3726375"/>
                <a:gd name="connsiteX9" fmla="*/ 2862809 w 3179099"/>
                <a:gd name="connsiteY9" fmla="*/ 2057302 h 3726375"/>
                <a:gd name="connsiteX10" fmla="*/ 2391713 w 3179099"/>
                <a:gd name="connsiteY10" fmla="*/ 3079262 h 3726375"/>
                <a:gd name="connsiteX11" fmla="*/ 2304443 w 3179099"/>
                <a:gd name="connsiteY11" fmla="*/ 2859161 h 3726375"/>
                <a:gd name="connsiteX12" fmla="*/ 1625513 w 3179099"/>
                <a:gd name="connsiteY12" fmla="*/ 3726375 h 3726375"/>
                <a:gd name="connsiteX13" fmla="*/ 842960 w 3179099"/>
                <a:gd name="connsiteY13" fmla="*/ 2830586 h 3726375"/>
                <a:gd name="connsiteX14" fmla="*/ 850941 w 3179099"/>
                <a:gd name="connsiteY14" fmla="*/ 3079262 h 3726375"/>
                <a:gd name="connsiteX15" fmla="*/ 379844 w 3179099"/>
                <a:gd name="connsiteY15" fmla="*/ 2057302 h 3726375"/>
                <a:gd name="connsiteX16" fmla="*/ 201619 w 3179099"/>
                <a:gd name="connsiteY16" fmla="*/ 1545883 h 3726375"/>
                <a:gd name="connsiteX17" fmla="*/ 158060 w 3179099"/>
                <a:gd name="connsiteY17" fmla="*/ 1773971 h 3726375"/>
                <a:gd name="connsiteX18" fmla="*/ 62 w 3179099"/>
                <a:gd name="connsiteY18" fmla="*/ 1098648 h 3726375"/>
                <a:gd name="connsiteX0" fmla="*/ 62 w 3179099"/>
                <a:gd name="connsiteY0" fmla="*/ 1098648 h 3726375"/>
                <a:gd name="connsiteX1" fmla="*/ 154753 w 3179099"/>
                <a:gd name="connsiteY1" fmla="*/ 0 h 3726375"/>
                <a:gd name="connsiteX2" fmla="*/ 578226 w 3179099"/>
                <a:gd name="connsiteY2" fmla="*/ 1672492 h 3726375"/>
                <a:gd name="connsiteX3" fmla="*/ 1598078 w 3179099"/>
                <a:gd name="connsiteY3" fmla="*/ 1133636 h 3726375"/>
                <a:gd name="connsiteX4" fmla="*/ 2664427 w 3179099"/>
                <a:gd name="connsiteY4" fmla="*/ 1672492 h 3726375"/>
                <a:gd name="connsiteX5" fmla="*/ 2996460 w 3179099"/>
                <a:gd name="connsiteY5" fmla="*/ 144780 h 3726375"/>
                <a:gd name="connsiteX6" fmla="*/ 3179092 w 3179099"/>
                <a:gd name="connsiteY6" fmla="*/ 1055468 h 3726375"/>
                <a:gd name="connsiteX7" fmla="*/ 3032206 w 3179099"/>
                <a:gd name="connsiteY7" fmla="*/ 1697772 h 3726375"/>
                <a:gd name="connsiteX8" fmla="*/ 3033414 w 3179099"/>
                <a:gd name="connsiteY8" fmla="*/ 1538263 h 3726375"/>
                <a:gd name="connsiteX9" fmla="*/ 2862809 w 3179099"/>
                <a:gd name="connsiteY9" fmla="*/ 2057302 h 3726375"/>
                <a:gd name="connsiteX10" fmla="*/ 2391713 w 3179099"/>
                <a:gd name="connsiteY10" fmla="*/ 3079262 h 3726375"/>
                <a:gd name="connsiteX11" fmla="*/ 2304443 w 3179099"/>
                <a:gd name="connsiteY11" fmla="*/ 2859161 h 3726375"/>
                <a:gd name="connsiteX12" fmla="*/ 1625513 w 3179099"/>
                <a:gd name="connsiteY12" fmla="*/ 3726375 h 3726375"/>
                <a:gd name="connsiteX13" fmla="*/ 842960 w 3179099"/>
                <a:gd name="connsiteY13" fmla="*/ 2830586 h 3726375"/>
                <a:gd name="connsiteX14" fmla="*/ 850941 w 3179099"/>
                <a:gd name="connsiteY14" fmla="*/ 3079262 h 3726375"/>
                <a:gd name="connsiteX15" fmla="*/ 379844 w 3179099"/>
                <a:gd name="connsiteY15" fmla="*/ 2057302 h 3726375"/>
                <a:gd name="connsiteX16" fmla="*/ 201619 w 3179099"/>
                <a:gd name="connsiteY16" fmla="*/ 1545883 h 3726375"/>
                <a:gd name="connsiteX17" fmla="*/ 158060 w 3179099"/>
                <a:gd name="connsiteY17" fmla="*/ 1773971 h 3726375"/>
                <a:gd name="connsiteX18" fmla="*/ 62 w 3179099"/>
                <a:gd name="connsiteY18" fmla="*/ 1098648 h 3726375"/>
                <a:gd name="connsiteX0" fmla="*/ 62 w 3179099"/>
                <a:gd name="connsiteY0" fmla="*/ 1098648 h 3726375"/>
                <a:gd name="connsiteX1" fmla="*/ 154753 w 3179099"/>
                <a:gd name="connsiteY1" fmla="*/ 0 h 3726375"/>
                <a:gd name="connsiteX2" fmla="*/ 578226 w 3179099"/>
                <a:gd name="connsiteY2" fmla="*/ 1672492 h 3726375"/>
                <a:gd name="connsiteX3" fmla="*/ 1591728 w 3179099"/>
                <a:gd name="connsiteY3" fmla="*/ 1222536 h 3726375"/>
                <a:gd name="connsiteX4" fmla="*/ 2664427 w 3179099"/>
                <a:gd name="connsiteY4" fmla="*/ 1672492 h 3726375"/>
                <a:gd name="connsiteX5" fmla="*/ 2996460 w 3179099"/>
                <a:gd name="connsiteY5" fmla="*/ 144780 h 3726375"/>
                <a:gd name="connsiteX6" fmla="*/ 3179092 w 3179099"/>
                <a:gd name="connsiteY6" fmla="*/ 1055468 h 3726375"/>
                <a:gd name="connsiteX7" fmla="*/ 3032206 w 3179099"/>
                <a:gd name="connsiteY7" fmla="*/ 1697772 h 3726375"/>
                <a:gd name="connsiteX8" fmla="*/ 3033414 w 3179099"/>
                <a:gd name="connsiteY8" fmla="*/ 1538263 h 3726375"/>
                <a:gd name="connsiteX9" fmla="*/ 2862809 w 3179099"/>
                <a:gd name="connsiteY9" fmla="*/ 2057302 h 3726375"/>
                <a:gd name="connsiteX10" fmla="*/ 2391713 w 3179099"/>
                <a:gd name="connsiteY10" fmla="*/ 3079262 h 3726375"/>
                <a:gd name="connsiteX11" fmla="*/ 2304443 w 3179099"/>
                <a:gd name="connsiteY11" fmla="*/ 2859161 h 3726375"/>
                <a:gd name="connsiteX12" fmla="*/ 1625513 w 3179099"/>
                <a:gd name="connsiteY12" fmla="*/ 3726375 h 3726375"/>
                <a:gd name="connsiteX13" fmla="*/ 842960 w 3179099"/>
                <a:gd name="connsiteY13" fmla="*/ 2830586 h 3726375"/>
                <a:gd name="connsiteX14" fmla="*/ 850941 w 3179099"/>
                <a:gd name="connsiteY14" fmla="*/ 3079262 h 3726375"/>
                <a:gd name="connsiteX15" fmla="*/ 379844 w 3179099"/>
                <a:gd name="connsiteY15" fmla="*/ 2057302 h 3726375"/>
                <a:gd name="connsiteX16" fmla="*/ 201619 w 3179099"/>
                <a:gd name="connsiteY16" fmla="*/ 1545883 h 3726375"/>
                <a:gd name="connsiteX17" fmla="*/ 158060 w 3179099"/>
                <a:gd name="connsiteY17" fmla="*/ 1773971 h 3726375"/>
                <a:gd name="connsiteX18" fmla="*/ 62 w 3179099"/>
                <a:gd name="connsiteY18" fmla="*/ 1098648 h 3726375"/>
                <a:gd name="connsiteX0" fmla="*/ 62 w 3179099"/>
                <a:gd name="connsiteY0" fmla="*/ 1098648 h 3726375"/>
                <a:gd name="connsiteX1" fmla="*/ 154753 w 3179099"/>
                <a:gd name="connsiteY1" fmla="*/ 0 h 3726375"/>
                <a:gd name="connsiteX2" fmla="*/ 578226 w 3179099"/>
                <a:gd name="connsiteY2" fmla="*/ 1672492 h 3726375"/>
                <a:gd name="connsiteX3" fmla="*/ 1591728 w 3179099"/>
                <a:gd name="connsiteY3" fmla="*/ 1222536 h 3726375"/>
                <a:gd name="connsiteX4" fmla="*/ 2664427 w 3179099"/>
                <a:gd name="connsiteY4" fmla="*/ 1672492 h 3726375"/>
                <a:gd name="connsiteX5" fmla="*/ 2996460 w 3179099"/>
                <a:gd name="connsiteY5" fmla="*/ 144780 h 3726375"/>
                <a:gd name="connsiteX6" fmla="*/ 3179092 w 3179099"/>
                <a:gd name="connsiteY6" fmla="*/ 1139874 h 3726375"/>
                <a:gd name="connsiteX7" fmla="*/ 3032206 w 3179099"/>
                <a:gd name="connsiteY7" fmla="*/ 1697772 h 3726375"/>
                <a:gd name="connsiteX8" fmla="*/ 3033414 w 3179099"/>
                <a:gd name="connsiteY8" fmla="*/ 1538263 h 3726375"/>
                <a:gd name="connsiteX9" fmla="*/ 2862809 w 3179099"/>
                <a:gd name="connsiteY9" fmla="*/ 2057302 h 3726375"/>
                <a:gd name="connsiteX10" fmla="*/ 2391713 w 3179099"/>
                <a:gd name="connsiteY10" fmla="*/ 3079262 h 3726375"/>
                <a:gd name="connsiteX11" fmla="*/ 2304443 w 3179099"/>
                <a:gd name="connsiteY11" fmla="*/ 2859161 h 3726375"/>
                <a:gd name="connsiteX12" fmla="*/ 1625513 w 3179099"/>
                <a:gd name="connsiteY12" fmla="*/ 3726375 h 3726375"/>
                <a:gd name="connsiteX13" fmla="*/ 842960 w 3179099"/>
                <a:gd name="connsiteY13" fmla="*/ 2830586 h 3726375"/>
                <a:gd name="connsiteX14" fmla="*/ 850941 w 3179099"/>
                <a:gd name="connsiteY14" fmla="*/ 3079262 h 3726375"/>
                <a:gd name="connsiteX15" fmla="*/ 379844 w 3179099"/>
                <a:gd name="connsiteY15" fmla="*/ 2057302 h 3726375"/>
                <a:gd name="connsiteX16" fmla="*/ 201619 w 3179099"/>
                <a:gd name="connsiteY16" fmla="*/ 1545883 h 3726375"/>
                <a:gd name="connsiteX17" fmla="*/ 158060 w 3179099"/>
                <a:gd name="connsiteY17" fmla="*/ 1773971 h 3726375"/>
                <a:gd name="connsiteX18" fmla="*/ 62 w 3179099"/>
                <a:gd name="connsiteY18" fmla="*/ 1098648 h 3726375"/>
                <a:gd name="connsiteX0" fmla="*/ 62 w 3179099"/>
                <a:gd name="connsiteY0" fmla="*/ 1098648 h 3726375"/>
                <a:gd name="connsiteX1" fmla="*/ 154753 w 3179099"/>
                <a:gd name="connsiteY1" fmla="*/ 0 h 3726375"/>
                <a:gd name="connsiteX2" fmla="*/ 550091 w 3179099"/>
                <a:gd name="connsiteY2" fmla="*/ 1405206 h 3726375"/>
                <a:gd name="connsiteX3" fmla="*/ 1591728 w 3179099"/>
                <a:gd name="connsiteY3" fmla="*/ 1222536 h 3726375"/>
                <a:gd name="connsiteX4" fmla="*/ 2664427 w 3179099"/>
                <a:gd name="connsiteY4" fmla="*/ 1672492 h 3726375"/>
                <a:gd name="connsiteX5" fmla="*/ 2996460 w 3179099"/>
                <a:gd name="connsiteY5" fmla="*/ 144780 h 3726375"/>
                <a:gd name="connsiteX6" fmla="*/ 3179092 w 3179099"/>
                <a:gd name="connsiteY6" fmla="*/ 1139874 h 3726375"/>
                <a:gd name="connsiteX7" fmla="*/ 3032206 w 3179099"/>
                <a:gd name="connsiteY7" fmla="*/ 1697772 h 3726375"/>
                <a:gd name="connsiteX8" fmla="*/ 3033414 w 3179099"/>
                <a:gd name="connsiteY8" fmla="*/ 1538263 h 3726375"/>
                <a:gd name="connsiteX9" fmla="*/ 2862809 w 3179099"/>
                <a:gd name="connsiteY9" fmla="*/ 2057302 h 3726375"/>
                <a:gd name="connsiteX10" fmla="*/ 2391713 w 3179099"/>
                <a:gd name="connsiteY10" fmla="*/ 3079262 h 3726375"/>
                <a:gd name="connsiteX11" fmla="*/ 2304443 w 3179099"/>
                <a:gd name="connsiteY11" fmla="*/ 2859161 h 3726375"/>
                <a:gd name="connsiteX12" fmla="*/ 1625513 w 3179099"/>
                <a:gd name="connsiteY12" fmla="*/ 3726375 h 3726375"/>
                <a:gd name="connsiteX13" fmla="*/ 842960 w 3179099"/>
                <a:gd name="connsiteY13" fmla="*/ 2830586 h 3726375"/>
                <a:gd name="connsiteX14" fmla="*/ 850941 w 3179099"/>
                <a:gd name="connsiteY14" fmla="*/ 3079262 h 3726375"/>
                <a:gd name="connsiteX15" fmla="*/ 379844 w 3179099"/>
                <a:gd name="connsiteY15" fmla="*/ 2057302 h 3726375"/>
                <a:gd name="connsiteX16" fmla="*/ 201619 w 3179099"/>
                <a:gd name="connsiteY16" fmla="*/ 1545883 h 3726375"/>
                <a:gd name="connsiteX17" fmla="*/ 158060 w 3179099"/>
                <a:gd name="connsiteY17" fmla="*/ 1773971 h 3726375"/>
                <a:gd name="connsiteX18" fmla="*/ 62 w 3179099"/>
                <a:gd name="connsiteY18" fmla="*/ 1098648 h 3726375"/>
                <a:gd name="connsiteX0" fmla="*/ 62 w 3179099"/>
                <a:gd name="connsiteY0" fmla="*/ 1098648 h 3726375"/>
                <a:gd name="connsiteX1" fmla="*/ 154753 w 3179099"/>
                <a:gd name="connsiteY1" fmla="*/ 0 h 3726375"/>
                <a:gd name="connsiteX2" fmla="*/ 550091 w 3179099"/>
                <a:gd name="connsiteY2" fmla="*/ 1405206 h 3726375"/>
                <a:gd name="connsiteX3" fmla="*/ 1591728 w 3179099"/>
                <a:gd name="connsiteY3" fmla="*/ 1222536 h 3726375"/>
                <a:gd name="connsiteX4" fmla="*/ 2650359 w 3179099"/>
                <a:gd name="connsiteY4" fmla="*/ 1194191 h 3726375"/>
                <a:gd name="connsiteX5" fmla="*/ 2996460 w 3179099"/>
                <a:gd name="connsiteY5" fmla="*/ 144780 h 3726375"/>
                <a:gd name="connsiteX6" fmla="*/ 3179092 w 3179099"/>
                <a:gd name="connsiteY6" fmla="*/ 1139874 h 3726375"/>
                <a:gd name="connsiteX7" fmla="*/ 3032206 w 3179099"/>
                <a:gd name="connsiteY7" fmla="*/ 1697772 h 3726375"/>
                <a:gd name="connsiteX8" fmla="*/ 3033414 w 3179099"/>
                <a:gd name="connsiteY8" fmla="*/ 1538263 h 3726375"/>
                <a:gd name="connsiteX9" fmla="*/ 2862809 w 3179099"/>
                <a:gd name="connsiteY9" fmla="*/ 2057302 h 3726375"/>
                <a:gd name="connsiteX10" fmla="*/ 2391713 w 3179099"/>
                <a:gd name="connsiteY10" fmla="*/ 3079262 h 3726375"/>
                <a:gd name="connsiteX11" fmla="*/ 2304443 w 3179099"/>
                <a:gd name="connsiteY11" fmla="*/ 2859161 h 3726375"/>
                <a:gd name="connsiteX12" fmla="*/ 1625513 w 3179099"/>
                <a:gd name="connsiteY12" fmla="*/ 3726375 h 3726375"/>
                <a:gd name="connsiteX13" fmla="*/ 842960 w 3179099"/>
                <a:gd name="connsiteY13" fmla="*/ 2830586 h 3726375"/>
                <a:gd name="connsiteX14" fmla="*/ 850941 w 3179099"/>
                <a:gd name="connsiteY14" fmla="*/ 3079262 h 3726375"/>
                <a:gd name="connsiteX15" fmla="*/ 379844 w 3179099"/>
                <a:gd name="connsiteY15" fmla="*/ 2057302 h 3726375"/>
                <a:gd name="connsiteX16" fmla="*/ 201619 w 3179099"/>
                <a:gd name="connsiteY16" fmla="*/ 1545883 h 3726375"/>
                <a:gd name="connsiteX17" fmla="*/ 158060 w 3179099"/>
                <a:gd name="connsiteY17" fmla="*/ 1773971 h 3726375"/>
                <a:gd name="connsiteX18" fmla="*/ 62 w 3179099"/>
                <a:gd name="connsiteY18" fmla="*/ 1098648 h 3726375"/>
                <a:gd name="connsiteX0" fmla="*/ 62 w 3179099"/>
                <a:gd name="connsiteY0" fmla="*/ 1098648 h 3726375"/>
                <a:gd name="connsiteX1" fmla="*/ 154753 w 3179099"/>
                <a:gd name="connsiteY1" fmla="*/ 0 h 3726375"/>
                <a:gd name="connsiteX2" fmla="*/ 550091 w 3179099"/>
                <a:gd name="connsiteY2" fmla="*/ 1405206 h 3726375"/>
                <a:gd name="connsiteX3" fmla="*/ 1591728 w 3179099"/>
                <a:gd name="connsiteY3" fmla="*/ 1222536 h 3726375"/>
                <a:gd name="connsiteX4" fmla="*/ 2636291 w 3179099"/>
                <a:gd name="connsiteY4" fmla="*/ 1391138 h 3726375"/>
                <a:gd name="connsiteX5" fmla="*/ 2996460 w 3179099"/>
                <a:gd name="connsiteY5" fmla="*/ 144780 h 3726375"/>
                <a:gd name="connsiteX6" fmla="*/ 3179092 w 3179099"/>
                <a:gd name="connsiteY6" fmla="*/ 1139874 h 3726375"/>
                <a:gd name="connsiteX7" fmla="*/ 3032206 w 3179099"/>
                <a:gd name="connsiteY7" fmla="*/ 1697772 h 3726375"/>
                <a:gd name="connsiteX8" fmla="*/ 3033414 w 3179099"/>
                <a:gd name="connsiteY8" fmla="*/ 1538263 h 3726375"/>
                <a:gd name="connsiteX9" fmla="*/ 2862809 w 3179099"/>
                <a:gd name="connsiteY9" fmla="*/ 2057302 h 3726375"/>
                <a:gd name="connsiteX10" fmla="*/ 2391713 w 3179099"/>
                <a:gd name="connsiteY10" fmla="*/ 3079262 h 3726375"/>
                <a:gd name="connsiteX11" fmla="*/ 2304443 w 3179099"/>
                <a:gd name="connsiteY11" fmla="*/ 2859161 h 3726375"/>
                <a:gd name="connsiteX12" fmla="*/ 1625513 w 3179099"/>
                <a:gd name="connsiteY12" fmla="*/ 3726375 h 3726375"/>
                <a:gd name="connsiteX13" fmla="*/ 842960 w 3179099"/>
                <a:gd name="connsiteY13" fmla="*/ 2830586 h 3726375"/>
                <a:gd name="connsiteX14" fmla="*/ 850941 w 3179099"/>
                <a:gd name="connsiteY14" fmla="*/ 3079262 h 3726375"/>
                <a:gd name="connsiteX15" fmla="*/ 379844 w 3179099"/>
                <a:gd name="connsiteY15" fmla="*/ 2057302 h 3726375"/>
                <a:gd name="connsiteX16" fmla="*/ 201619 w 3179099"/>
                <a:gd name="connsiteY16" fmla="*/ 1545883 h 3726375"/>
                <a:gd name="connsiteX17" fmla="*/ 158060 w 3179099"/>
                <a:gd name="connsiteY17" fmla="*/ 1773971 h 3726375"/>
                <a:gd name="connsiteX18" fmla="*/ 62 w 3179099"/>
                <a:gd name="connsiteY18" fmla="*/ 1098648 h 372637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79099" h="3726375">
                  <a:moveTo>
                    <a:pt x="62" y="1098648"/>
                  </a:moveTo>
                  <a:cubicBezTo>
                    <a:pt x="-1336" y="840240"/>
                    <a:pt x="20292" y="332349"/>
                    <a:pt x="154753" y="0"/>
                  </a:cubicBezTo>
                  <a:cubicBezTo>
                    <a:pt x="306994" y="1371991"/>
                    <a:pt x="310595" y="1201450"/>
                    <a:pt x="550091" y="1405206"/>
                  </a:cubicBezTo>
                  <a:cubicBezTo>
                    <a:pt x="789587" y="1608962"/>
                    <a:pt x="1244028" y="1222536"/>
                    <a:pt x="1591728" y="1222536"/>
                  </a:cubicBezTo>
                  <a:cubicBezTo>
                    <a:pt x="1939428" y="1222536"/>
                    <a:pt x="2402169" y="1570764"/>
                    <a:pt x="2636291" y="1391138"/>
                  </a:cubicBezTo>
                  <a:cubicBezTo>
                    <a:pt x="2870413" y="1211512"/>
                    <a:pt x="2911953" y="236187"/>
                    <a:pt x="2996460" y="144780"/>
                  </a:cubicBezTo>
                  <a:cubicBezTo>
                    <a:pt x="2979367" y="1005873"/>
                    <a:pt x="3180489" y="1011006"/>
                    <a:pt x="3179092" y="1139874"/>
                  </a:cubicBezTo>
                  <a:cubicBezTo>
                    <a:pt x="3177694" y="1398282"/>
                    <a:pt x="3140244" y="1626408"/>
                    <a:pt x="3032206" y="1697772"/>
                  </a:cubicBezTo>
                  <a:cubicBezTo>
                    <a:pt x="3054885" y="1612927"/>
                    <a:pt x="3060170" y="1645090"/>
                    <a:pt x="3033414" y="1538263"/>
                  </a:cubicBezTo>
                  <a:cubicBezTo>
                    <a:pt x="3009605" y="1526540"/>
                    <a:pt x="2969759" y="1800469"/>
                    <a:pt x="2862809" y="2057302"/>
                  </a:cubicBezTo>
                  <a:cubicBezTo>
                    <a:pt x="2755859" y="2314135"/>
                    <a:pt x="2484774" y="2945619"/>
                    <a:pt x="2391713" y="3079262"/>
                  </a:cubicBezTo>
                  <a:cubicBezTo>
                    <a:pt x="2403427" y="2908105"/>
                    <a:pt x="2287128" y="2938878"/>
                    <a:pt x="2304443" y="2859161"/>
                  </a:cubicBezTo>
                  <a:cubicBezTo>
                    <a:pt x="2176744" y="2959979"/>
                    <a:pt x="2035388" y="3659554"/>
                    <a:pt x="1625513" y="3726375"/>
                  </a:cubicBezTo>
                  <a:cubicBezTo>
                    <a:pt x="1875202" y="3549699"/>
                    <a:pt x="1103811" y="3129182"/>
                    <a:pt x="842960" y="2830586"/>
                  </a:cubicBezTo>
                  <a:cubicBezTo>
                    <a:pt x="860275" y="2910303"/>
                    <a:pt x="928126" y="3208143"/>
                    <a:pt x="850941" y="3079262"/>
                  </a:cubicBezTo>
                  <a:cubicBezTo>
                    <a:pt x="773755" y="2950381"/>
                    <a:pt x="488065" y="2312865"/>
                    <a:pt x="379844" y="2057302"/>
                  </a:cubicBezTo>
                  <a:cubicBezTo>
                    <a:pt x="271624" y="1801739"/>
                    <a:pt x="225428" y="1534160"/>
                    <a:pt x="201619" y="1545883"/>
                  </a:cubicBezTo>
                  <a:cubicBezTo>
                    <a:pt x="192961" y="1658425"/>
                    <a:pt x="162052" y="1631023"/>
                    <a:pt x="158060" y="1773971"/>
                  </a:cubicBezTo>
                  <a:cubicBezTo>
                    <a:pt x="88122" y="1631169"/>
                    <a:pt x="1459" y="1357056"/>
                    <a:pt x="62" y="10986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타원 65"/>
            <p:cNvSpPr/>
            <p:nvPr/>
          </p:nvSpPr>
          <p:spPr>
            <a:xfrm rot="21240000">
              <a:off x="4496527" y="3035458"/>
              <a:ext cx="402199" cy="302177"/>
            </a:xfrm>
            <a:custGeom>
              <a:avLst/>
              <a:gdLst>
                <a:gd name="connsiteX0" fmla="*/ 0 w 486660"/>
                <a:gd name="connsiteY0" fmla="*/ 267663 h 535326"/>
                <a:gd name="connsiteX1" fmla="*/ 243330 w 486660"/>
                <a:gd name="connsiteY1" fmla="*/ 0 h 535326"/>
                <a:gd name="connsiteX2" fmla="*/ 486660 w 486660"/>
                <a:gd name="connsiteY2" fmla="*/ 267663 h 535326"/>
                <a:gd name="connsiteX3" fmla="*/ 243330 w 486660"/>
                <a:gd name="connsiteY3" fmla="*/ 535326 h 535326"/>
                <a:gd name="connsiteX4" fmla="*/ 0 w 486660"/>
                <a:gd name="connsiteY4" fmla="*/ 267663 h 535326"/>
                <a:gd name="connsiteX0" fmla="*/ 0 w 486660"/>
                <a:gd name="connsiteY0" fmla="*/ 267663 h 535326"/>
                <a:gd name="connsiteX1" fmla="*/ 243330 w 486660"/>
                <a:gd name="connsiteY1" fmla="*/ 0 h 535326"/>
                <a:gd name="connsiteX2" fmla="*/ 486660 w 486660"/>
                <a:gd name="connsiteY2" fmla="*/ 267663 h 535326"/>
                <a:gd name="connsiteX3" fmla="*/ 243330 w 486660"/>
                <a:gd name="connsiteY3" fmla="*/ 535326 h 535326"/>
                <a:gd name="connsiteX4" fmla="*/ 0 w 486660"/>
                <a:gd name="connsiteY4" fmla="*/ 267663 h 53532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6660" h="535326">
                  <a:moveTo>
                    <a:pt x="0" y="267663"/>
                  </a:moveTo>
                  <a:cubicBezTo>
                    <a:pt x="0" y="119837"/>
                    <a:pt x="45443" y="0"/>
                    <a:pt x="243330" y="0"/>
                  </a:cubicBezTo>
                  <a:cubicBezTo>
                    <a:pt x="441217" y="0"/>
                    <a:pt x="486660" y="119837"/>
                    <a:pt x="486660" y="267663"/>
                  </a:cubicBezTo>
                  <a:cubicBezTo>
                    <a:pt x="486660" y="415489"/>
                    <a:pt x="377717" y="535326"/>
                    <a:pt x="243330" y="535326"/>
                  </a:cubicBezTo>
                  <a:cubicBezTo>
                    <a:pt x="108943" y="535326"/>
                    <a:pt x="0" y="415489"/>
                    <a:pt x="0" y="267663"/>
                  </a:cubicBezTo>
                  <a:close/>
                </a:path>
              </a:pathLst>
            </a:custGeom>
            <a:solidFill>
              <a:srgbClr val="da7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자유형 83"/>
            <p:cNvSpPr/>
            <p:nvPr/>
          </p:nvSpPr>
          <p:spPr>
            <a:xfrm rot="21240000">
              <a:off x="4512532" y="3548249"/>
              <a:ext cx="535495" cy="175452"/>
            </a:xfrm>
            <a:custGeom>
              <a:avLst/>
              <a:gdLst>
                <a:gd name="connsiteX0" fmla="*/ 1147882 w 1147882"/>
                <a:gd name="connsiteY0" fmla="*/ 0 h 500587"/>
                <a:gd name="connsiteX1" fmla="*/ 1137352 w 1147882"/>
                <a:gd name="connsiteY1" fmla="*/ 30447 h 500587"/>
                <a:gd name="connsiteX2" fmla="*/ 573941 w 1147882"/>
                <a:gd name="connsiteY2" fmla="*/ 500587 h 500587"/>
                <a:gd name="connsiteX3" fmla="*/ 10530 w 1147882"/>
                <a:gd name="connsiteY3" fmla="*/ 30447 h 500587"/>
                <a:gd name="connsiteX4" fmla="*/ 0 w 1147882"/>
                <a:gd name="connsiteY4" fmla="*/ 0 h 500587"/>
                <a:gd name="connsiteX5" fmla="*/ 7020 w 1147882"/>
                <a:gd name="connsiteY5" fmla="*/ 2476 h 500587"/>
                <a:gd name="connsiteX6" fmla="*/ 573941 w 1147882"/>
                <a:gd name="connsiteY6" fmla="*/ 86274 h 500587"/>
                <a:gd name="connsiteX7" fmla="*/ 1140862 w 1147882"/>
                <a:gd name="connsiteY7" fmla="*/ 2476 h 50058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7882" h="500587">
                  <a:moveTo>
                    <a:pt x="1147882" y="0"/>
                  </a:moveTo>
                  <a:lnTo>
                    <a:pt x="1137352" y="30447"/>
                  </a:lnTo>
                  <a:cubicBezTo>
                    <a:pt x="1015250" y="314096"/>
                    <a:pt x="808472" y="500587"/>
                    <a:pt x="573941" y="500587"/>
                  </a:cubicBezTo>
                  <a:cubicBezTo>
                    <a:pt x="339410" y="500587"/>
                    <a:pt x="132633" y="314096"/>
                    <a:pt x="10530" y="30447"/>
                  </a:cubicBezTo>
                  <a:lnTo>
                    <a:pt x="0" y="0"/>
                  </a:lnTo>
                  <a:lnTo>
                    <a:pt x="7020" y="2476"/>
                  </a:lnTo>
                  <a:cubicBezTo>
                    <a:pt x="181269" y="56436"/>
                    <a:pt x="372846" y="86274"/>
                    <a:pt x="573941" y="86274"/>
                  </a:cubicBezTo>
                  <a:cubicBezTo>
                    <a:pt x="775037" y="86274"/>
                    <a:pt x="966613" y="56436"/>
                    <a:pt x="1140862" y="2476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17" name="그룹 100"/>
            <p:cNvGrpSpPr/>
            <p:nvPr/>
          </p:nvGrpSpPr>
          <p:grpSpPr>
            <a:xfrm rot="21240000">
              <a:off x="5107143" y="2643608"/>
              <a:ext cx="200376" cy="351517"/>
              <a:chOff x="4925474" y="3141015"/>
              <a:chExt cx="220414" cy="386669"/>
            </a:xfrm>
          </p:grpSpPr>
          <p:sp>
            <p:nvSpPr>
              <p:cNvPr id="18" name="모서리가 둥근 직사각형 68"/>
              <p:cNvSpPr/>
              <p:nvPr/>
            </p:nvSpPr>
            <p:spPr>
              <a:xfrm>
                <a:off x="4925474" y="3141015"/>
                <a:ext cx="220414" cy="38666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9" name="모서리가 둥근 직사각형 71"/>
              <p:cNvSpPr/>
              <p:nvPr/>
            </p:nvSpPr>
            <p:spPr>
              <a:xfrm>
                <a:off x="4952360" y="3213534"/>
                <a:ext cx="39643" cy="8415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20" name="자유형 86"/>
            <p:cNvSpPr/>
            <p:nvPr/>
          </p:nvSpPr>
          <p:spPr>
            <a:xfrm rot="5040000">
              <a:off x="5083661" y="2149959"/>
              <a:ext cx="264953" cy="661051"/>
            </a:xfrm>
            <a:custGeom>
              <a:avLst/>
              <a:gdLst>
                <a:gd name="connsiteX0" fmla="*/ 21 w 298853"/>
                <a:gd name="connsiteY0" fmla="*/ 271361 h 601044"/>
                <a:gd name="connsiteX1" fmla="*/ 261344 w 298853"/>
                <a:gd name="connsiteY1" fmla="*/ 0 h 601044"/>
                <a:gd name="connsiteX2" fmla="*/ 254514 w 298853"/>
                <a:gd name="connsiteY2" fmla="*/ 5704 h 601044"/>
                <a:gd name="connsiteX3" fmla="*/ 290142 w 298853"/>
                <a:gd name="connsiteY3" fmla="*/ 1 h 601044"/>
                <a:gd name="connsiteX4" fmla="*/ 132006 w 298853"/>
                <a:gd name="connsiteY4" fmla="*/ 323482 h 601044"/>
                <a:gd name="connsiteX5" fmla="*/ 298853 w 298853"/>
                <a:gd name="connsiteY5" fmla="*/ 601044 h 601044"/>
                <a:gd name="connsiteX6" fmla="*/ 236578 w 298853"/>
                <a:gd name="connsiteY6" fmla="*/ 593362 h 601044"/>
                <a:gd name="connsiteX7" fmla="*/ 230264 w 298853"/>
                <a:gd name="connsiteY7" fmla="*/ 590869 h 601044"/>
                <a:gd name="connsiteX8" fmla="*/ 190614 w 298853"/>
                <a:gd name="connsiteY8" fmla="*/ 584593 h 601044"/>
                <a:gd name="connsiteX9" fmla="*/ 21 w 298853"/>
                <a:gd name="connsiteY9" fmla="*/ 271361 h 601044"/>
                <a:gd name="connsiteX0" fmla="*/ 21 w 298853"/>
                <a:gd name="connsiteY0" fmla="*/ 271361 h 601044"/>
                <a:gd name="connsiteX1" fmla="*/ 261344 w 298853"/>
                <a:gd name="connsiteY1" fmla="*/ 0 h 601044"/>
                <a:gd name="connsiteX2" fmla="*/ 254514 w 298853"/>
                <a:gd name="connsiteY2" fmla="*/ 5704 h 601044"/>
                <a:gd name="connsiteX3" fmla="*/ 290142 w 298853"/>
                <a:gd name="connsiteY3" fmla="*/ 1 h 601044"/>
                <a:gd name="connsiteX4" fmla="*/ 132006 w 298853"/>
                <a:gd name="connsiteY4" fmla="*/ 323482 h 601044"/>
                <a:gd name="connsiteX5" fmla="*/ 298853 w 298853"/>
                <a:gd name="connsiteY5" fmla="*/ 601044 h 601044"/>
                <a:gd name="connsiteX6" fmla="*/ 236578 w 298853"/>
                <a:gd name="connsiteY6" fmla="*/ 593362 h 601044"/>
                <a:gd name="connsiteX7" fmla="*/ 190614 w 298853"/>
                <a:gd name="connsiteY7" fmla="*/ 584593 h 601044"/>
                <a:gd name="connsiteX8" fmla="*/ 21 w 298853"/>
                <a:gd name="connsiteY8" fmla="*/ 271361 h 601044"/>
                <a:gd name="connsiteX0" fmla="*/ 21 w 290142"/>
                <a:gd name="connsiteY0" fmla="*/ 271361 h 593362"/>
                <a:gd name="connsiteX1" fmla="*/ 261344 w 290142"/>
                <a:gd name="connsiteY1" fmla="*/ 0 h 593362"/>
                <a:gd name="connsiteX2" fmla="*/ 254514 w 290142"/>
                <a:gd name="connsiteY2" fmla="*/ 5704 h 593362"/>
                <a:gd name="connsiteX3" fmla="*/ 290142 w 290142"/>
                <a:gd name="connsiteY3" fmla="*/ 1 h 593362"/>
                <a:gd name="connsiteX4" fmla="*/ 132006 w 290142"/>
                <a:gd name="connsiteY4" fmla="*/ 323482 h 593362"/>
                <a:gd name="connsiteX5" fmla="*/ 236578 w 290142"/>
                <a:gd name="connsiteY5" fmla="*/ 593362 h 593362"/>
                <a:gd name="connsiteX6" fmla="*/ 190614 w 290142"/>
                <a:gd name="connsiteY6" fmla="*/ 584593 h 593362"/>
                <a:gd name="connsiteX7" fmla="*/ 21 w 290142"/>
                <a:gd name="connsiteY7" fmla="*/ 271361 h 593362"/>
                <a:gd name="connsiteX0" fmla="*/ 21 w 290142"/>
                <a:gd name="connsiteY0" fmla="*/ 271361 h 593362"/>
                <a:gd name="connsiteX1" fmla="*/ 261344 w 290142"/>
                <a:gd name="connsiteY1" fmla="*/ 0 h 593362"/>
                <a:gd name="connsiteX2" fmla="*/ 254514 w 290142"/>
                <a:gd name="connsiteY2" fmla="*/ 5704 h 593362"/>
                <a:gd name="connsiteX3" fmla="*/ 290142 w 290142"/>
                <a:gd name="connsiteY3" fmla="*/ 1 h 593362"/>
                <a:gd name="connsiteX4" fmla="*/ 132006 w 290142"/>
                <a:gd name="connsiteY4" fmla="*/ 323482 h 593362"/>
                <a:gd name="connsiteX5" fmla="*/ 236578 w 290142"/>
                <a:gd name="connsiteY5" fmla="*/ 593362 h 593362"/>
                <a:gd name="connsiteX6" fmla="*/ 190614 w 290142"/>
                <a:gd name="connsiteY6" fmla="*/ 584593 h 593362"/>
                <a:gd name="connsiteX7" fmla="*/ 21 w 290142"/>
                <a:gd name="connsiteY7" fmla="*/ 271361 h 593362"/>
                <a:gd name="connsiteX0" fmla="*/ 21 w 261344"/>
                <a:gd name="connsiteY0" fmla="*/ 271361 h 593362"/>
                <a:gd name="connsiteX1" fmla="*/ 261344 w 261344"/>
                <a:gd name="connsiteY1" fmla="*/ 0 h 593362"/>
                <a:gd name="connsiteX2" fmla="*/ 254514 w 261344"/>
                <a:gd name="connsiteY2" fmla="*/ 5704 h 593362"/>
                <a:gd name="connsiteX3" fmla="*/ 132006 w 261344"/>
                <a:gd name="connsiteY3" fmla="*/ 323482 h 593362"/>
                <a:gd name="connsiteX4" fmla="*/ 236578 w 261344"/>
                <a:gd name="connsiteY4" fmla="*/ 593362 h 593362"/>
                <a:gd name="connsiteX5" fmla="*/ 190614 w 261344"/>
                <a:gd name="connsiteY5" fmla="*/ 584593 h 593362"/>
                <a:gd name="connsiteX6" fmla="*/ 21 w 261344"/>
                <a:gd name="connsiteY6" fmla="*/ 271361 h 593362"/>
                <a:gd name="connsiteX0" fmla="*/ 21 w 261344"/>
                <a:gd name="connsiteY0" fmla="*/ 271361 h 593362"/>
                <a:gd name="connsiteX1" fmla="*/ 261344 w 261344"/>
                <a:gd name="connsiteY1" fmla="*/ 0 h 593362"/>
                <a:gd name="connsiteX2" fmla="*/ 132006 w 261344"/>
                <a:gd name="connsiteY2" fmla="*/ 323482 h 593362"/>
                <a:gd name="connsiteX3" fmla="*/ 236578 w 261344"/>
                <a:gd name="connsiteY3" fmla="*/ 593362 h 593362"/>
                <a:gd name="connsiteX4" fmla="*/ 190614 w 261344"/>
                <a:gd name="connsiteY4" fmla="*/ 584593 h 593362"/>
                <a:gd name="connsiteX5" fmla="*/ 21 w 261344"/>
                <a:gd name="connsiteY5" fmla="*/ 271361 h 593362"/>
                <a:gd name="connsiteX0" fmla="*/ 21 w 261344"/>
                <a:gd name="connsiteY0" fmla="*/ 271361 h 593362"/>
                <a:gd name="connsiteX1" fmla="*/ 261344 w 261344"/>
                <a:gd name="connsiteY1" fmla="*/ 0 h 593362"/>
                <a:gd name="connsiteX2" fmla="*/ 132006 w 261344"/>
                <a:gd name="connsiteY2" fmla="*/ 323482 h 593362"/>
                <a:gd name="connsiteX3" fmla="*/ 236578 w 261344"/>
                <a:gd name="connsiteY3" fmla="*/ 593362 h 593362"/>
                <a:gd name="connsiteX4" fmla="*/ 190614 w 261344"/>
                <a:gd name="connsiteY4" fmla="*/ 584593 h 593362"/>
                <a:gd name="connsiteX5" fmla="*/ 21 w 261344"/>
                <a:gd name="connsiteY5" fmla="*/ 271361 h 593362"/>
                <a:gd name="connsiteX0" fmla="*/ 21 w 261344"/>
                <a:gd name="connsiteY0" fmla="*/ 271361 h 593362"/>
                <a:gd name="connsiteX1" fmla="*/ 261344 w 261344"/>
                <a:gd name="connsiteY1" fmla="*/ 0 h 593362"/>
                <a:gd name="connsiteX2" fmla="*/ 132006 w 261344"/>
                <a:gd name="connsiteY2" fmla="*/ 323482 h 593362"/>
                <a:gd name="connsiteX3" fmla="*/ 236578 w 261344"/>
                <a:gd name="connsiteY3" fmla="*/ 593362 h 593362"/>
                <a:gd name="connsiteX4" fmla="*/ 190614 w 261344"/>
                <a:gd name="connsiteY4" fmla="*/ 584593 h 593362"/>
                <a:gd name="connsiteX5" fmla="*/ 21 w 261344"/>
                <a:gd name="connsiteY5" fmla="*/ 271361 h 593362"/>
                <a:gd name="connsiteX0" fmla="*/ 21 w 261344"/>
                <a:gd name="connsiteY0" fmla="*/ 271361 h 593362"/>
                <a:gd name="connsiteX1" fmla="*/ 261344 w 261344"/>
                <a:gd name="connsiteY1" fmla="*/ 0 h 593362"/>
                <a:gd name="connsiteX2" fmla="*/ 132006 w 261344"/>
                <a:gd name="connsiteY2" fmla="*/ 275857 h 593362"/>
                <a:gd name="connsiteX3" fmla="*/ 236578 w 261344"/>
                <a:gd name="connsiteY3" fmla="*/ 593362 h 593362"/>
                <a:gd name="connsiteX4" fmla="*/ 190614 w 261344"/>
                <a:gd name="connsiteY4" fmla="*/ 584593 h 593362"/>
                <a:gd name="connsiteX5" fmla="*/ 21 w 261344"/>
                <a:gd name="connsiteY5" fmla="*/ 271361 h 593362"/>
                <a:gd name="connsiteX0" fmla="*/ 21 w 261344"/>
                <a:gd name="connsiteY0" fmla="*/ 271361 h 596216"/>
                <a:gd name="connsiteX1" fmla="*/ 261344 w 261344"/>
                <a:gd name="connsiteY1" fmla="*/ 0 h 596216"/>
                <a:gd name="connsiteX2" fmla="*/ 132006 w 261344"/>
                <a:gd name="connsiteY2" fmla="*/ 275857 h 596216"/>
                <a:gd name="connsiteX3" fmla="*/ 236578 w 261344"/>
                <a:gd name="connsiteY3" fmla="*/ 593362 h 596216"/>
                <a:gd name="connsiteX4" fmla="*/ 190614 w 261344"/>
                <a:gd name="connsiteY4" fmla="*/ 584593 h 596216"/>
                <a:gd name="connsiteX5" fmla="*/ 21 w 261344"/>
                <a:gd name="connsiteY5" fmla="*/ 271361 h 596216"/>
                <a:gd name="connsiteX0" fmla="*/ 57 w 261380"/>
                <a:gd name="connsiteY0" fmla="*/ 271361 h 593362"/>
                <a:gd name="connsiteX1" fmla="*/ 261380 w 261380"/>
                <a:gd name="connsiteY1" fmla="*/ 0 h 593362"/>
                <a:gd name="connsiteX2" fmla="*/ 132042 w 261380"/>
                <a:gd name="connsiteY2" fmla="*/ 275857 h 593362"/>
                <a:gd name="connsiteX3" fmla="*/ 236614 w 261380"/>
                <a:gd name="connsiteY3" fmla="*/ 593362 h 593362"/>
                <a:gd name="connsiteX4" fmla="*/ 57 w 261380"/>
                <a:gd name="connsiteY4" fmla="*/ 271361 h 593362"/>
                <a:gd name="connsiteX0" fmla="*/ 0 w 261323"/>
                <a:gd name="connsiteY0" fmla="*/ 271361 h 593362"/>
                <a:gd name="connsiteX1" fmla="*/ 261323 w 261323"/>
                <a:gd name="connsiteY1" fmla="*/ 0 h 593362"/>
                <a:gd name="connsiteX2" fmla="*/ 131985 w 261323"/>
                <a:gd name="connsiteY2" fmla="*/ 275857 h 593362"/>
                <a:gd name="connsiteX3" fmla="*/ 236557 w 261323"/>
                <a:gd name="connsiteY3" fmla="*/ 593362 h 593362"/>
                <a:gd name="connsiteX4" fmla="*/ 0 w 261323"/>
                <a:gd name="connsiteY4" fmla="*/ 271361 h 593362"/>
                <a:gd name="connsiteX0" fmla="*/ 0 w 261323"/>
                <a:gd name="connsiteY0" fmla="*/ 271361 h 598901"/>
                <a:gd name="connsiteX1" fmla="*/ 261323 w 261323"/>
                <a:gd name="connsiteY1" fmla="*/ 0 h 598901"/>
                <a:gd name="connsiteX2" fmla="*/ 131985 w 261323"/>
                <a:gd name="connsiteY2" fmla="*/ 275857 h 598901"/>
                <a:gd name="connsiteX3" fmla="*/ 236557 w 261323"/>
                <a:gd name="connsiteY3" fmla="*/ 593362 h 598901"/>
                <a:gd name="connsiteX4" fmla="*/ 0 w 261323"/>
                <a:gd name="connsiteY4" fmla="*/ 271361 h 598901"/>
                <a:gd name="connsiteX0" fmla="*/ 0 w 261323"/>
                <a:gd name="connsiteY0" fmla="*/ 271361 h 585253"/>
                <a:gd name="connsiteX1" fmla="*/ 261323 w 261323"/>
                <a:gd name="connsiteY1" fmla="*/ 0 h 585253"/>
                <a:gd name="connsiteX2" fmla="*/ 131985 w 261323"/>
                <a:gd name="connsiteY2" fmla="*/ 275857 h 585253"/>
                <a:gd name="connsiteX3" fmla="*/ 212745 w 261323"/>
                <a:gd name="connsiteY3" fmla="*/ 579075 h 585253"/>
                <a:gd name="connsiteX4" fmla="*/ 0 w 261323"/>
                <a:gd name="connsiteY4" fmla="*/ 271361 h 585253"/>
                <a:gd name="connsiteX0" fmla="*/ 0 w 261323"/>
                <a:gd name="connsiteY0" fmla="*/ 288534 h 602426"/>
                <a:gd name="connsiteX1" fmla="*/ 261323 w 261323"/>
                <a:gd name="connsiteY1" fmla="*/ 17173 h 602426"/>
                <a:gd name="connsiteX2" fmla="*/ 131985 w 261323"/>
                <a:gd name="connsiteY2" fmla="*/ 293030 h 602426"/>
                <a:gd name="connsiteX3" fmla="*/ 212745 w 261323"/>
                <a:gd name="connsiteY3" fmla="*/ 596248 h 602426"/>
                <a:gd name="connsiteX4" fmla="*/ 0 w 261323"/>
                <a:gd name="connsiteY4" fmla="*/ 288534 h 602426"/>
                <a:gd name="connsiteX0" fmla="*/ 0 w 267135"/>
                <a:gd name="connsiteY0" fmla="*/ 288534 h 602426"/>
                <a:gd name="connsiteX1" fmla="*/ 261323 w 267135"/>
                <a:gd name="connsiteY1" fmla="*/ 17173 h 602426"/>
                <a:gd name="connsiteX2" fmla="*/ 131985 w 267135"/>
                <a:gd name="connsiteY2" fmla="*/ 293030 h 602426"/>
                <a:gd name="connsiteX3" fmla="*/ 212745 w 267135"/>
                <a:gd name="connsiteY3" fmla="*/ 596248 h 602426"/>
                <a:gd name="connsiteX4" fmla="*/ 0 w 267135"/>
                <a:gd name="connsiteY4" fmla="*/ 288534 h 602426"/>
                <a:gd name="connsiteX0" fmla="*/ 0 w 267136"/>
                <a:gd name="connsiteY0" fmla="*/ 288534 h 602426"/>
                <a:gd name="connsiteX1" fmla="*/ 261323 w 267136"/>
                <a:gd name="connsiteY1" fmla="*/ 17173 h 602426"/>
                <a:gd name="connsiteX2" fmla="*/ 131988 w 267136"/>
                <a:gd name="connsiteY2" fmla="*/ 295412 h 602426"/>
                <a:gd name="connsiteX3" fmla="*/ 212745 w 267136"/>
                <a:gd name="connsiteY3" fmla="*/ 596248 h 602426"/>
                <a:gd name="connsiteX4" fmla="*/ 0 w 267136"/>
                <a:gd name="connsiteY4" fmla="*/ 288534 h 602426"/>
                <a:gd name="connsiteX0" fmla="*/ 0 w 267208"/>
                <a:gd name="connsiteY0" fmla="*/ 288534 h 602426"/>
                <a:gd name="connsiteX1" fmla="*/ 261323 w 267208"/>
                <a:gd name="connsiteY1" fmla="*/ 17173 h 602426"/>
                <a:gd name="connsiteX2" fmla="*/ 131988 w 267208"/>
                <a:gd name="connsiteY2" fmla="*/ 295412 h 602426"/>
                <a:gd name="connsiteX3" fmla="*/ 212745 w 267208"/>
                <a:gd name="connsiteY3" fmla="*/ 596248 h 602426"/>
                <a:gd name="connsiteX4" fmla="*/ 0 w 267208"/>
                <a:gd name="connsiteY4" fmla="*/ 288534 h 602426"/>
                <a:gd name="connsiteX0" fmla="*/ 0 w 267332"/>
                <a:gd name="connsiteY0" fmla="*/ 288534 h 602426"/>
                <a:gd name="connsiteX1" fmla="*/ 261323 w 267332"/>
                <a:gd name="connsiteY1" fmla="*/ 17173 h 602426"/>
                <a:gd name="connsiteX2" fmla="*/ 131988 w 267332"/>
                <a:gd name="connsiteY2" fmla="*/ 295412 h 602426"/>
                <a:gd name="connsiteX3" fmla="*/ 212745 w 267332"/>
                <a:gd name="connsiteY3" fmla="*/ 596248 h 602426"/>
                <a:gd name="connsiteX4" fmla="*/ 0 w 267332"/>
                <a:gd name="connsiteY4" fmla="*/ 288534 h 602426"/>
                <a:gd name="connsiteX0" fmla="*/ 4 w 267336"/>
                <a:gd name="connsiteY0" fmla="*/ 290787 h 604679"/>
                <a:gd name="connsiteX1" fmla="*/ 261327 w 267336"/>
                <a:gd name="connsiteY1" fmla="*/ 19426 h 604679"/>
                <a:gd name="connsiteX2" fmla="*/ 131992 w 267336"/>
                <a:gd name="connsiteY2" fmla="*/ 297665 h 604679"/>
                <a:gd name="connsiteX3" fmla="*/ 212749 w 267336"/>
                <a:gd name="connsiteY3" fmla="*/ 598501 h 604679"/>
                <a:gd name="connsiteX4" fmla="*/ 4 w 267336"/>
                <a:gd name="connsiteY4" fmla="*/ 290787 h 604679"/>
                <a:gd name="connsiteX0" fmla="*/ 4 w 267336"/>
                <a:gd name="connsiteY0" fmla="*/ 290787 h 602367"/>
                <a:gd name="connsiteX1" fmla="*/ 261327 w 267336"/>
                <a:gd name="connsiteY1" fmla="*/ 19426 h 602367"/>
                <a:gd name="connsiteX2" fmla="*/ 131992 w 267336"/>
                <a:gd name="connsiteY2" fmla="*/ 297665 h 602367"/>
                <a:gd name="connsiteX3" fmla="*/ 212749 w 267336"/>
                <a:gd name="connsiteY3" fmla="*/ 598501 h 602367"/>
                <a:gd name="connsiteX4" fmla="*/ 4 w 267336"/>
                <a:gd name="connsiteY4" fmla="*/ 290787 h 602367"/>
                <a:gd name="connsiteX0" fmla="*/ 5 w 264953"/>
                <a:gd name="connsiteY0" fmla="*/ 337957 h 600955"/>
                <a:gd name="connsiteX1" fmla="*/ 258944 w 264953"/>
                <a:gd name="connsiteY1" fmla="*/ 16590 h 600955"/>
                <a:gd name="connsiteX2" fmla="*/ 129609 w 264953"/>
                <a:gd name="connsiteY2" fmla="*/ 294829 h 600955"/>
                <a:gd name="connsiteX3" fmla="*/ 210366 w 264953"/>
                <a:gd name="connsiteY3" fmla="*/ 595665 h 600955"/>
                <a:gd name="connsiteX4" fmla="*/ 5 w 264953"/>
                <a:gd name="connsiteY4" fmla="*/ 337957 h 60095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953" h="600955">
                  <a:moveTo>
                    <a:pt x="5" y="337957"/>
                  </a:moveTo>
                  <a:cubicBezTo>
                    <a:pt x="-925" y="198408"/>
                    <a:pt x="147618" y="-69135"/>
                    <a:pt x="258944" y="16590"/>
                  </a:cubicBezTo>
                  <a:cubicBezTo>
                    <a:pt x="296797" y="57743"/>
                    <a:pt x="144032" y="124788"/>
                    <a:pt x="129609" y="294829"/>
                  </a:cubicBezTo>
                  <a:cubicBezTo>
                    <a:pt x="114138" y="477222"/>
                    <a:pt x="260129" y="559291"/>
                    <a:pt x="210366" y="595665"/>
                  </a:cubicBezTo>
                  <a:cubicBezTo>
                    <a:pt x="147891" y="625872"/>
                    <a:pt x="3024" y="524957"/>
                    <a:pt x="5" y="3379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21" name="그룹 101"/>
            <p:cNvGrpSpPr/>
            <p:nvPr/>
          </p:nvGrpSpPr>
          <p:grpSpPr>
            <a:xfrm rot="21240000">
              <a:off x="3942680" y="2765998"/>
              <a:ext cx="200376" cy="351517"/>
              <a:chOff x="3637509" y="3141015"/>
              <a:chExt cx="220414" cy="386669"/>
            </a:xfrm>
          </p:grpSpPr>
          <p:sp>
            <p:nvSpPr>
              <p:cNvPr id="22" name="모서리가 둥근 직사각형 67"/>
              <p:cNvSpPr/>
              <p:nvPr/>
            </p:nvSpPr>
            <p:spPr>
              <a:xfrm>
                <a:off x="3637509" y="3141015"/>
                <a:ext cx="220414" cy="38666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3" name="모서리가 둥근 직사각형 70"/>
              <p:cNvSpPr/>
              <p:nvPr/>
            </p:nvSpPr>
            <p:spPr>
              <a:xfrm>
                <a:off x="3664395" y="3213534"/>
                <a:ext cx="39643" cy="8415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24" name="자유형 88"/>
            <p:cNvSpPr/>
            <p:nvPr/>
          </p:nvSpPr>
          <p:spPr>
            <a:xfrm rot="15840000" flipH="1">
              <a:off x="3825863" y="2282159"/>
              <a:ext cx="264953" cy="661051"/>
            </a:xfrm>
            <a:custGeom>
              <a:avLst/>
              <a:gdLst>
                <a:gd name="connsiteX0" fmla="*/ 21 w 298853"/>
                <a:gd name="connsiteY0" fmla="*/ 271361 h 601044"/>
                <a:gd name="connsiteX1" fmla="*/ 261344 w 298853"/>
                <a:gd name="connsiteY1" fmla="*/ 0 h 601044"/>
                <a:gd name="connsiteX2" fmla="*/ 254514 w 298853"/>
                <a:gd name="connsiteY2" fmla="*/ 5704 h 601044"/>
                <a:gd name="connsiteX3" fmla="*/ 290142 w 298853"/>
                <a:gd name="connsiteY3" fmla="*/ 1 h 601044"/>
                <a:gd name="connsiteX4" fmla="*/ 132006 w 298853"/>
                <a:gd name="connsiteY4" fmla="*/ 323482 h 601044"/>
                <a:gd name="connsiteX5" fmla="*/ 298853 w 298853"/>
                <a:gd name="connsiteY5" fmla="*/ 601044 h 601044"/>
                <a:gd name="connsiteX6" fmla="*/ 236578 w 298853"/>
                <a:gd name="connsiteY6" fmla="*/ 593362 h 601044"/>
                <a:gd name="connsiteX7" fmla="*/ 230264 w 298853"/>
                <a:gd name="connsiteY7" fmla="*/ 590869 h 601044"/>
                <a:gd name="connsiteX8" fmla="*/ 190614 w 298853"/>
                <a:gd name="connsiteY8" fmla="*/ 584593 h 601044"/>
                <a:gd name="connsiteX9" fmla="*/ 21 w 298853"/>
                <a:gd name="connsiteY9" fmla="*/ 271361 h 601044"/>
                <a:gd name="connsiteX0" fmla="*/ 21 w 298853"/>
                <a:gd name="connsiteY0" fmla="*/ 271361 h 601044"/>
                <a:gd name="connsiteX1" fmla="*/ 261344 w 298853"/>
                <a:gd name="connsiteY1" fmla="*/ 0 h 601044"/>
                <a:gd name="connsiteX2" fmla="*/ 254514 w 298853"/>
                <a:gd name="connsiteY2" fmla="*/ 5704 h 601044"/>
                <a:gd name="connsiteX3" fmla="*/ 290142 w 298853"/>
                <a:gd name="connsiteY3" fmla="*/ 1 h 601044"/>
                <a:gd name="connsiteX4" fmla="*/ 132006 w 298853"/>
                <a:gd name="connsiteY4" fmla="*/ 323482 h 601044"/>
                <a:gd name="connsiteX5" fmla="*/ 298853 w 298853"/>
                <a:gd name="connsiteY5" fmla="*/ 601044 h 601044"/>
                <a:gd name="connsiteX6" fmla="*/ 236578 w 298853"/>
                <a:gd name="connsiteY6" fmla="*/ 593362 h 601044"/>
                <a:gd name="connsiteX7" fmla="*/ 190614 w 298853"/>
                <a:gd name="connsiteY7" fmla="*/ 584593 h 601044"/>
                <a:gd name="connsiteX8" fmla="*/ 21 w 298853"/>
                <a:gd name="connsiteY8" fmla="*/ 271361 h 601044"/>
                <a:gd name="connsiteX0" fmla="*/ 21 w 290142"/>
                <a:gd name="connsiteY0" fmla="*/ 271361 h 593362"/>
                <a:gd name="connsiteX1" fmla="*/ 261344 w 290142"/>
                <a:gd name="connsiteY1" fmla="*/ 0 h 593362"/>
                <a:gd name="connsiteX2" fmla="*/ 254514 w 290142"/>
                <a:gd name="connsiteY2" fmla="*/ 5704 h 593362"/>
                <a:gd name="connsiteX3" fmla="*/ 290142 w 290142"/>
                <a:gd name="connsiteY3" fmla="*/ 1 h 593362"/>
                <a:gd name="connsiteX4" fmla="*/ 132006 w 290142"/>
                <a:gd name="connsiteY4" fmla="*/ 323482 h 593362"/>
                <a:gd name="connsiteX5" fmla="*/ 236578 w 290142"/>
                <a:gd name="connsiteY5" fmla="*/ 593362 h 593362"/>
                <a:gd name="connsiteX6" fmla="*/ 190614 w 290142"/>
                <a:gd name="connsiteY6" fmla="*/ 584593 h 593362"/>
                <a:gd name="connsiteX7" fmla="*/ 21 w 290142"/>
                <a:gd name="connsiteY7" fmla="*/ 271361 h 593362"/>
                <a:gd name="connsiteX0" fmla="*/ 21 w 290142"/>
                <a:gd name="connsiteY0" fmla="*/ 271361 h 593362"/>
                <a:gd name="connsiteX1" fmla="*/ 261344 w 290142"/>
                <a:gd name="connsiteY1" fmla="*/ 0 h 593362"/>
                <a:gd name="connsiteX2" fmla="*/ 254514 w 290142"/>
                <a:gd name="connsiteY2" fmla="*/ 5704 h 593362"/>
                <a:gd name="connsiteX3" fmla="*/ 290142 w 290142"/>
                <a:gd name="connsiteY3" fmla="*/ 1 h 593362"/>
                <a:gd name="connsiteX4" fmla="*/ 132006 w 290142"/>
                <a:gd name="connsiteY4" fmla="*/ 323482 h 593362"/>
                <a:gd name="connsiteX5" fmla="*/ 236578 w 290142"/>
                <a:gd name="connsiteY5" fmla="*/ 593362 h 593362"/>
                <a:gd name="connsiteX6" fmla="*/ 190614 w 290142"/>
                <a:gd name="connsiteY6" fmla="*/ 584593 h 593362"/>
                <a:gd name="connsiteX7" fmla="*/ 21 w 290142"/>
                <a:gd name="connsiteY7" fmla="*/ 271361 h 593362"/>
                <a:gd name="connsiteX0" fmla="*/ 21 w 261344"/>
                <a:gd name="connsiteY0" fmla="*/ 271361 h 593362"/>
                <a:gd name="connsiteX1" fmla="*/ 261344 w 261344"/>
                <a:gd name="connsiteY1" fmla="*/ 0 h 593362"/>
                <a:gd name="connsiteX2" fmla="*/ 254514 w 261344"/>
                <a:gd name="connsiteY2" fmla="*/ 5704 h 593362"/>
                <a:gd name="connsiteX3" fmla="*/ 132006 w 261344"/>
                <a:gd name="connsiteY3" fmla="*/ 323482 h 593362"/>
                <a:gd name="connsiteX4" fmla="*/ 236578 w 261344"/>
                <a:gd name="connsiteY4" fmla="*/ 593362 h 593362"/>
                <a:gd name="connsiteX5" fmla="*/ 190614 w 261344"/>
                <a:gd name="connsiteY5" fmla="*/ 584593 h 593362"/>
                <a:gd name="connsiteX6" fmla="*/ 21 w 261344"/>
                <a:gd name="connsiteY6" fmla="*/ 271361 h 593362"/>
                <a:gd name="connsiteX0" fmla="*/ 21 w 261344"/>
                <a:gd name="connsiteY0" fmla="*/ 271361 h 593362"/>
                <a:gd name="connsiteX1" fmla="*/ 261344 w 261344"/>
                <a:gd name="connsiteY1" fmla="*/ 0 h 593362"/>
                <a:gd name="connsiteX2" fmla="*/ 132006 w 261344"/>
                <a:gd name="connsiteY2" fmla="*/ 323482 h 593362"/>
                <a:gd name="connsiteX3" fmla="*/ 236578 w 261344"/>
                <a:gd name="connsiteY3" fmla="*/ 593362 h 593362"/>
                <a:gd name="connsiteX4" fmla="*/ 190614 w 261344"/>
                <a:gd name="connsiteY4" fmla="*/ 584593 h 593362"/>
                <a:gd name="connsiteX5" fmla="*/ 21 w 261344"/>
                <a:gd name="connsiteY5" fmla="*/ 271361 h 593362"/>
                <a:gd name="connsiteX0" fmla="*/ 21 w 261344"/>
                <a:gd name="connsiteY0" fmla="*/ 271361 h 593362"/>
                <a:gd name="connsiteX1" fmla="*/ 261344 w 261344"/>
                <a:gd name="connsiteY1" fmla="*/ 0 h 593362"/>
                <a:gd name="connsiteX2" fmla="*/ 132006 w 261344"/>
                <a:gd name="connsiteY2" fmla="*/ 323482 h 593362"/>
                <a:gd name="connsiteX3" fmla="*/ 236578 w 261344"/>
                <a:gd name="connsiteY3" fmla="*/ 593362 h 593362"/>
                <a:gd name="connsiteX4" fmla="*/ 190614 w 261344"/>
                <a:gd name="connsiteY4" fmla="*/ 584593 h 593362"/>
                <a:gd name="connsiteX5" fmla="*/ 21 w 261344"/>
                <a:gd name="connsiteY5" fmla="*/ 271361 h 593362"/>
                <a:gd name="connsiteX0" fmla="*/ 21 w 261344"/>
                <a:gd name="connsiteY0" fmla="*/ 271361 h 593362"/>
                <a:gd name="connsiteX1" fmla="*/ 261344 w 261344"/>
                <a:gd name="connsiteY1" fmla="*/ 0 h 593362"/>
                <a:gd name="connsiteX2" fmla="*/ 132006 w 261344"/>
                <a:gd name="connsiteY2" fmla="*/ 323482 h 593362"/>
                <a:gd name="connsiteX3" fmla="*/ 236578 w 261344"/>
                <a:gd name="connsiteY3" fmla="*/ 593362 h 593362"/>
                <a:gd name="connsiteX4" fmla="*/ 190614 w 261344"/>
                <a:gd name="connsiteY4" fmla="*/ 584593 h 593362"/>
                <a:gd name="connsiteX5" fmla="*/ 21 w 261344"/>
                <a:gd name="connsiteY5" fmla="*/ 271361 h 593362"/>
                <a:gd name="connsiteX0" fmla="*/ 21 w 261344"/>
                <a:gd name="connsiteY0" fmla="*/ 271361 h 593362"/>
                <a:gd name="connsiteX1" fmla="*/ 261344 w 261344"/>
                <a:gd name="connsiteY1" fmla="*/ 0 h 593362"/>
                <a:gd name="connsiteX2" fmla="*/ 132006 w 261344"/>
                <a:gd name="connsiteY2" fmla="*/ 275857 h 593362"/>
                <a:gd name="connsiteX3" fmla="*/ 236578 w 261344"/>
                <a:gd name="connsiteY3" fmla="*/ 593362 h 593362"/>
                <a:gd name="connsiteX4" fmla="*/ 190614 w 261344"/>
                <a:gd name="connsiteY4" fmla="*/ 584593 h 593362"/>
                <a:gd name="connsiteX5" fmla="*/ 21 w 261344"/>
                <a:gd name="connsiteY5" fmla="*/ 271361 h 593362"/>
                <a:gd name="connsiteX0" fmla="*/ 21 w 261344"/>
                <a:gd name="connsiteY0" fmla="*/ 271361 h 596216"/>
                <a:gd name="connsiteX1" fmla="*/ 261344 w 261344"/>
                <a:gd name="connsiteY1" fmla="*/ 0 h 596216"/>
                <a:gd name="connsiteX2" fmla="*/ 132006 w 261344"/>
                <a:gd name="connsiteY2" fmla="*/ 275857 h 596216"/>
                <a:gd name="connsiteX3" fmla="*/ 236578 w 261344"/>
                <a:gd name="connsiteY3" fmla="*/ 593362 h 596216"/>
                <a:gd name="connsiteX4" fmla="*/ 190614 w 261344"/>
                <a:gd name="connsiteY4" fmla="*/ 584593 h 596216"/>
                <a:gd name="connsiteX5" fmla="*/ 21 w 261344"/>
                <a:gd name="connsiteY5" fmla="*/ 271361 h 596216"/>
                <a:gd name="connsiteX0" fmla="*/ 57 w 261380"/>
                <a:gd name="connsiteY0" fmla="*/ 271361 h 593362"/>
                <a:gd name="connsiteX1" fmla="*/ 261380 w 261380"/>
                <a:gd name="connsiteY1" fmla="*/ 0 h 593362"/>
                <a:gd name="connsiteX2" fmla="*/ 132042 w 261380"/>
                <a:gd name="connsiteY2" fmla="*/ 275857 h 593362"/>
                <a:gd name="connsiteX3" fmla="*/ 236614 w 261380"/>
                <a:gd name="connsiteY3" fmla="*/ 593362 h 593362"/>
                <a:gd name="connsiteX4" fmla="*/ 57 w 261380"/>
                <a:gd name="connsiteY4" fmla="*/ 271361 h 593362"/>
                <a:gd name="connsiteX0" fmla="*/ 0 w 261323"/>
                <a:gd name="connsiteY0" fmla="*/ 271361 h 593362"/>
                <a:gd name="connsiteX1" fmla="*/ 261323 w 261323"/>
                <a:gd name="connsiteY1" fmla="*/ 0 h 593362"/>
                <a:gd name="connsiteX2" fmla="*/ 131985 w 261323"/>
                <a:gd name="connsiteY2" fmla="*/ 275857 h 593362"/>
                <a:gd name="connsiteX3" fmla="*/ 236557 w 261323"/>
                <a:gd name="connsiteY3" fmla="*/ 593362 h 593362"/>
                <a:gd name="connsiteX4" fmla="*/ 0 w 261323"/>
                <a:gd name="connsiteY4" fmla="*/ 271361 h 593362"/>
                <a:gd name="connsiteX0" fmla="*/ 0 w 261323"/>
                <a:gd name="connsiteY0" fmla="*/ 271361 h 598901"/>
                <a:gd name="connsiteX1" fmla="*/ 261323 w 261323"/>
                <a:gd name="connsiteY1" fmla="*/ 0 h 598901"/>
                <a:gd name="connsiteX2" fmla="*/ 131985 w 261323"/>
                <a:gd name="connsiteY2" fmla="*/ 275857 h 598901"/>
                <a:gd name="connsiteX3" fmla="*/ 236557 w 261323"/>
                <a:gd name="connsiteY3" fmla="*/ 593362 h 598901"/>
                <a:gd name="connsiteX4" fmla="*/ 0 w 261323"/>
                <a:gd name="connsiteY4" fmla="*/ 271361 h 598901"/>
                <a:gd name="connsiteX0" fmla="*/ 0 w 261323"/>
                <a:gd name="connsiteY0" fmla="*/ 271361 h 585253"/>
                <a:gd name="connsiteX1" fmla="*/ 261323 w 261323"/>
                <a:gd name="connsiteY1" fmla="*/ 0 h 585253"/>
                <a:gd name="connsiteX2" fmla="*/ 131985 w 261323"/>
                <a:gd name="connsiteY2" fmla="*/ 275857 h 585253"/>
                <a:gd name="connsiteX3" fmla="*/ 212745 w 261323"/>
                <a:gd name="connsiteY3" fmla="*/ 579075 h 585253"/>
                <a:gd name="connsiteX4" fmla="*/ 0 w 261323"/>
                <a:gd name="connsiteY4" fmla="*/ 271361 h 585253"/>
                <a:gd name="connsiteX0" fmla="*/ 0 w 261323"/>
                <a:gd name="connsiteY0" fmla="*/ 288534 h 602426"/>
                <a:gd name="connsiteX1" fmla="*/ 261323 w 261323"/>
                <a:gd name="connsiteY1" fmla="*/ 17173 h 602426"/>
                <a:gd name="connsiteX2" fmla="*/ 131985 w 261323"/>
                <a:gd name="connsiteY2" fmla="*/ 293030 h 602426"/>
                <a:gd name="connsiteX3" fmla="*/ 212745 w 261323"/>
                <a:gd name="connsiteY3" fmla="*/ 596248 h 602426"/>
                <a:gd name="connsiteX4" fmla="*/ 0 w 261323"/>
                <a:gd name="connsiteY4" fmla="*/ 288534 h 602426"/>
                <a:gd name="connsiteX0" fmla="*/ 0 w 267135"/>
                <a:gd name="connsiteY0" fmla="*/ 288534 h 602426"/>
                <a:gd name="connsiteX1" fmla="*/ 261323 w 267135"/>
                <a:gd name="connsiteY1" fmla="*/ 17173 h 602426"/>
                <a:gd name="connsiteX2" fmla="*/ 131985 w 267135"/>
                <a:gd name="connsiteY2" fmla="*/ 293030 h 602426"/>
                <a:gd name="connsiteX3" fmla="*/ 212745 w 267135"/>
                <a:gd name="connsiteY3" fmla="*/ 596248 h 602426"/>
                <a:gd name="connsiteX4" fmla="*/ 0 w 267135"/>
                <a:gd name="connsiteY4" fmla="*/ 288534 h 602426"/>
                <a:gd name="connsiteX0" fmla="*/ 0 w 267136"/>
                <a:gd name="connsiteY0" fmla="*/ 288534 h 602426"/>
                <a:gd name="connsiteX1" fmla="*/ 261323 w 267136"/>
                <a:gd name="connsiteY1" fmla="*/ 17173 h 602426"/>
                <a:gd name="connsiteX2" fmla="*/ 131988 w 267136"/>
                <a:gd name="connsiteY2" fmla="*/ 295412 h 602426"/>
                <a:gd name="connsiteX3" fmla="*/ 212745 w 267136"/>
                <a:gd name="connsiteY3" fmla="*/ 596248 h 602426"/>
                <a:gd name="connsiteX4" fmla="*/ 0 w 267136"/>
                <a:gd name="connsiteY4" fmla="*/ 288534 h 602426"/>
                <a:gd name="connsiteX0" fmla="*/ 0 w 267208"/>
                <a:gd name="connsiteY0" fmla="*/ 288534 h 602426"/>
                <a:gd name="connsiteX1" fmla="*/ 261323 w 267208"/>
                <a:gd name="connsiteY1" fmla="*/ 17173 h 602426"/>
                <a:gd name="connsiteX2" fmla="*/ 131988 w 267208"/>
                <a:gd name="connsiteY2" fmla="*/ 295412 h 602426"/>
                <a:gd name="connsiteX3" fmla="*/ 212745 w 267208"/>
                <a:gd name="connsiteY3" fmla="*/ 596248 h 602426"/>
                <a:gd name="connsiteX4" fmla="*/ 0 w 267208"/>
                <a:gd name="connsiteY4" fmla="*/ 288534 h 602426"/>
                <a:gd name="connsiteX0" fmla="*/ 0 w 267332"/>
                <a:gd name="connsiteY0" fmla="*/ 288534 h 602426"/>
                <a:gd name="connsiteX1" fmla="*/ 261323 w 267332"/>
                <a:gd name="connsiteY1" fmla="*/ 17173 h 602426"/>
                <a:gd name="connsiteX2" fmla="*/ 131988 w 267332"/>
                <a:gd name="connsiteY2" fmla="*/ 295412 h 602426"/>
                <a:gd name="connsiteX3" fmla="*/ 212745 w 267332"/>
                <a:gd name="connsiteY3" fmla="*/ 596248 h 602426"/>
                <a:gd name="connsiteX4" fmla="*/ 0 w 267332"/>
                <a:gd name="connsiteY4" fmla="*/ 288534 h 602426"/>
                <a:gd name="connsiteX0" fmla="*/ 4 w 267336"/>
                <a:gd name="connsiteY0" fmla="*/ 290787 h 604679"/>
                <a:gd name="connsiteX1" fmla="*/ 261327 w 267336"/>
                <a:gd name="connsiteY1" fmla="*/ 19426 h 604679"/>
                <a:gd name="connsiteX2" fmla="*/ 131992 w 267336"/>
                <a:gd name="connsiteY2" fmla="*/ 297665 h 604679"/>
                <a:gd name="connsiteX3" fmla="*/ 212749 w 267336"/>
                <a:gd name="connsiteY3" fmla="*/ 598501 h 604679"/>
                <a:gd name="connsiteX4" fmla="*/ 4 w 267336"/>
                <a:gd name="connsiteY4" fmla="*/ 290787 h 604679"/>
                <a:gd name="connsiteX0" fmla="*/ 4 w 267336"/>
                <a:gd name="connsiteY0" fmla="*/ 290787 h 602367"/>
                <a:gd name="connsiteX1" fmla="*/ 261327 w 267336"/>
                <a:gd name="connsiteY1" fmla="*/ 19426 h 602367"/>
                <a:gd name="connsiteX2" fmla="*/ 131992 w 267336"/>
                <a:gd name="connsiteY2" fmla="*/ 297665 h 602367"/>
                <a:gd name="connsiteX3" fmla="*/ 212749 w 267336"/>
                <a:gd name="connsiteY3" fmla="*/ 598501 h 602367"/>
                <a:gd name="connsiteX4" fmla="*/ 4 w 267336"/>
                <a:gd name="connsiteY4" fmla="*/ 290787 h 602367"/>
                <a:gd name="connsiteX0" fmla="*/ 5 w 264953"/>
                <a:gd name="connsiteY0" fmla="*/ 337957 h 600955"/>
                <a:gd name="connsiteX1" fmla="*/ 258944 w 264953"/>
                <a:gd name="connsiteY1" fmla="*/ 16590 h 600955"/>
                <a:gd name="connsiteX2" fmla="*/ 129609 w 264953"/>
                <a:gd name="connsiteY2" fmla="*/ 294829 h 600955"/>
                <a:gd name="connsiteX3" fmla="*/ 210366 w 264953"/>
                <a:gd name="connsiteY3" fmla="*/ 595665 h 600955"/>
                <a:gd name="connsiteX4" fmla="*/ 5 w 264953"/>
                <a:gd name="connsiteY4" fmla="*/ 337957 h 60095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953" h="600955">
                  <a:moveTo>
                    <a:pt x="5" y="337957"/>
                  </a:moveTo>
                  <a:cubicBezTo>
                    <a:pt x="-925" y="198408"/>
                    <a:pt x="147618" y="-69135"/>
                    <a:pt x="258944" y="16590"/>
                  </a:cubicBezTo>
                  <a:cubicBezTo>
                    <a:pt x="296797" y="57743"/>
                    <a:pt x="144032" y="124788"/>
                    <a:pt x="129609" y="294829"/>
                  </a:cubicBezTo>
                  <a:cubicBezTo>
                    <a:pt x="114138" y="477222"/>
                    <a:pt x="260129" y="559291"/>
                    <a:pt x="210366" y="595665"/>
                  </a:cubicBezTo>
                  <a:cubicBezTo>
                    <a:pt x="147891" y="625872"/>
                    <a:pt x="3024" y="524957"/>
                    <a:pt x="5" y="3379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자유형 18"/>
            <p:cNvSpPr/>
            <p:nvPr/>
          </p:nvSpPr>
          <p:spPr>
            <a:xfrm rot="21240000">
              <a:off x="3126207" y="1607865"/>
              <a:ext cx="2898503" cy="863152"/>
            </a:xfrm>
            <a:custGeom>
              <a:avLst/>
              <a:gdLst>
                <a:gd name="connsiteX0" fmla="*/ 167962 w 3242472"/>
                <a:gd name="connsiteY0" fmla="*/ 764144 h 905786"/>
                <a:gd name="connsiteX1" fmla="*/ 2555562 w 3242472"/>
                <a:gd name="connsiteY1" fmla="*/ 687944 h 905786"/>
                <a:gd name="connsiteX2" fmla="*/ 3165162 w 3242472"/>
                <a:gd name="connsiteY2" fmla="*/ 891144 h 905786"/>
                <a:gd name="connsiteX3" fmla="*/ 2936562 w 3242472"/>
                <a:gd name="connsiteY3" fmla="*/ 218044 h 905786"/>
                <a:gd name="connsiteX4" fmla="*/ 498162 w 3242472"/>
                <a:gd name="connsiteY4" fmla="*/ 27544 h 905786"/>
                <a:gd name="connsiteX5" fmla="*/ 167962 w 3242472"/>
                <a:gd name="connsiteY5" fmla="*/ 764144 h 905786"/>
                <a:gd name="connsiteX0" fmla="*/ 167962 w 3188174"/>
                <a:gd name="connsiteY0" fmla="*/ 764144 h 967170"/>
                <a:gd name="connsiteX1" fmla="*/ 2555562 w 3188174"/>
                <a:gd name="connsiteY1" fmla="*/ 687944 h 967170"/>
                <a:gd name="connsiteX2" fmla="*/ 3050862 w 3188174"/>
                <a:gd name="connsiteY2" fmla="*/ 954644 h 967170"/>
                <a:gd name="connsiteX3" fmla="*/ 2936562 w 3188174"/>
                <a:gd name="connsiteY3" fmla="*/ 218044 h 967170"/>
                <a:gd name="connsiteX4" fmla="*/ 498162 w 3188174"/>
                <a:gd name="connsiteY4" fmla="*/ 27544 h 967170"/>
                <a:gd name="connsiteX5" fmla="*/ 167962 w 3188174"/>
                <a:gd name="connsiteY5" fmla="*/ 764144 h 967170"/>
                <a:gd name="connsiteX0" fmla="*/ 167962 w 3182206"/>
                <a:gd name="connsiteY0" fmla="*/ 764144 h 974576"/>
                <a:gd name="connsiteX1" fmla="*/ 2555562 w 3182206"/>
                <a:gd name="connsiteY1" fmla="*/ 687944 h 974576"/>
                <a:gd name="connsiteX2" fmla="*/ 3035622 w 3182206"/>
                <a:gd name="connsiteY2" fmla="*/ 962264 h 974576"/>
                <a:gd name="connsiteX3" fmla="*/ 2936562 w 3182206"/>
                <a:gd name="connsiteY3" fmla="*/ 218044 h 974576"/>
                <a:gd name="connsiteX4" fmla="*/ 498162 w 3182206"/>
                <a:gd name="connsiteY4" fmla="*/ 27544 h 974576"/>
                <a:gd name="connsiteX5" fmla="*/ 167962 w 3182206"/>
                <a:gd name="connsiteY5" fmla="*/ 764144 h 974576"/>
                <a:gd name="connsiteX0" fmla="*/ 213613 w 3227857"/>
                <a:gd name="connsiteY0" fmla="*/ 736725 h 947157"/>
                <a:gd name="connsiteX1" fmla="*/ 2601213 w 3227857"/>
                <a:gd name="connsiteY1" fmla="*/ 660525 h 947157"/>
                <a:gd name="connsiteX2" fmla="*/ 3081273 w 3227857"/>
                <a:gd name="connsiteY2" fmla="*/ 934845 h 947157"/>
                <a:gd name="connsiteX3" fmla="*/ 2982213 w 3227857"/>
                <a:gd name="connsiteY3" fmla="*/ 190625 h 947157"/>
                <a:gd name="connsiteX4" fmla="*/ 543813 w 3227857"/>
                <a:gd name="connsiteY4" fmla="*/ 125 h 947157"/>
                <a:gd name="connsiteX5" fmla="*/ 152653 w 3227857"/>
                <a:gd name="connsiteY5" fmla="*/ 208405 h 947157"/>
                <a:gd name="connsiteX6" fmla="*/ 213613 w 3227857"/>
                <a:gd name="connsiteY6" fmla="*/ 736725 h 947157"/>
                <a:gd name="connsiteX0" fmla="*/ 236902 w 3190186"/>
                <a:gd name="connsiteY0" fmla="*/ 843405 h 946620"/>
                <a:gd name="connsiteX1" fmla="*/ 2563542 w 3190186"/>
                <a:gd name="connsiteY1" fmla="*/ 660525 h 946620"/>
                <a:gd name="connsiteX2" fmla="*/ 3043602 w 3190186"/>
                <a:gd name="connsiteY2" fmla="*/ 934845 h 946620"/>
                <a:gd name="connsiteX3" fmla="*/ 2944542 w 3190186"/>
                <a:gd name="connsiteY3" fmla="*/ 190625 h 946620"/>
                <a:gd name="connsiteX4" fmla="*/ 506142 w 3190186"/>
                <a:gd name="connsiteY4" fmla="*/ 125 h 946620"/>
                <a:gd name="connsiteX5" fmla="*/ 114982 w 3190186"/>
                <a:gd name="connsiteY5" fmla="*/ 208405 h 946620"/>
                <a:gd name="connsiteX6" fmla="*/ 236902 w 3190186"/>
                <a:gd name="connsiteY6" fmla="*/ 843405 h 946620"/>
                <a:gd name="connsiteX0" fmla="*/ 229117 w 3188353"/>
                <a:gd name="connsiteY0" fmla="*/ 843405 h 948361"/>
                <a:gd name="connsiteX1" fmla="*/ 2441457 w 3188353"/>
                <a:gd name="connsiteY1" fmla="*/ 683385 h 948361"/>
                <a:gd name="connsiteX2" fmla="*/ 3035817 w 3188353"/>
                <a:gd name="connsiteY2" fmla="*/ 934845 h 948361"/>
                <a:gd name="connsiteX3" fmla="*/ 2936757 w 3188353"/>
                <a:gd name="connsiteY3" fmla="*/ 190625 h 948361"/>
                <a:gd name="connsiteX4" fmla="*/ 498357 w 3188353"/>
                <a:gd name="connsiteY4" fmla="*/ 125 h 948361"/>
                <a:gd name="connsiteX5" fmla="*/ 107197 w 3188353"/>
                <a:gd name="connsiteY5" fmla="*/ 208405 h 948361"/>
                <a:gd name="connsiteX6" fmla="*/ 229117 w 3188353"/>
                <a:gd name="connsiteY6" fmla="*/ 843405 h 948361"/>
                <a:gd name="connsiteX0" fmla="*/ 229117 w 3188353"/>
                <a:gd name="connsiteY0" fmla="*/ 843405 h 948361"/>
                <a:gd name="connsiteX1" fmla="*/ 2441457 w 3188353"/>
                <a:gd name="connsiteY1" fmla="*/ 683385 h 948361"/>
                <a:gd name="connsiteX2" fmla="*/ 3035817 w 3188353"/>
                <a:gd name="connsiteY2" fmla="*/ 934845 h 948361"/>
                <a:gd name="connsiteX3" fmla="*/ 2936757 w 3188353"/>
                <a:gd name="connsiteY3" fmla="*/ 190625 h 948361"/>
                <a:gd name="connsiteX4" fmla="*/ 498357 w 3188353"/>
                <a:gd name="connsiteY4" fmla="*/ 125 h 948361"/>
                <a:gd name="connsiteX5" fmla="*/ 107197 w 3188353"/>
                <a:gd name="connsiteY5" fmla="*/ 208405 h 948361"/>
                <a:gd name="connsiteX6" fmla="*/ 229117 w 3188353"/>
                <a:gd name="connsiteY6" fmla="*/ 843405 h 948361"/>
                <a:gd name="connsiteX0" fmla="*/ 229117 w 3188353"/>
                <a:gd name="connsiteY0" fmla="*/ 844511 h 949467"/>
                <a:gd name="connsiteX1" fmla="*/ 2441457 w 3188353"/>
                <a:gd name="connsiteY1" fmla="*/ 684491 h 949467"/>
                <a:gd name="connsiteX2" fmla="*/ 3035817 w 3188353"/>
                <a:gd name="connsiteY2" fmla="*/ 935951 h 949467"/>
                <a:gd name="connsiteX3" fmla="*/ 2936757 w 3188353"/>
                <a:gd name="connsiteY3" fmla="*/ 191731 h 949467"/>
                <a:gd name="connsiteX4" fmla="*/ 498357 w 3188353"/>
                <a:gd name="connsiteY4" fmla="*/ 1231 h 949467"/>
                <a:gd name="connsiteX5" fmla="*/ 107197 w 3188353"/>
                <a:gd name="connsiteY5" fmla="*/ 209511 h 949467"/>
                <a:gd name="connsiteX6" fmla="*/ 229117 w 3188353"/>
                <a:gd name="connsiteY6" fmla="*/ 844511 h 94946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88353" h="949467">
                  <a:moveTo>
                    <a:pt x="229117" y="844511"/>
                  </a:moveTo>
                  <a:cubicBezTo>
                    <a:pt x="618160" y="923674"/>
                    <a:pt x="1973674" y="669251"/>
                    <a:pt x="2441457" y="684491"/>
                  </a:cubicBezTo>
                  <a:cubicBezTo>
                    <a:pt x="2909240" y="699731"/>
                    <a:pt x="2953267" y="1018078"/>
                    <a:pt x="3035817" y="935951"/>
                  </a:cubicBezTo>
                  <a:cubicBezTo>
                    <a:pt x="3118367" y="853824"/>
                    <a:pt x="3381257" y="335664"/>
                    <a:pt x="2936757" y="191731"/>
                  </a:cubicBezTo>
                  <a:cubicBezTo>
                    <a:pt x="2492257" y="47798"/>
                    <a:pt x="817550" y="-9352"/>
                    <a:pt x="498357" y="1231"/>
                  </a:cubicBezTo>
                  <a:cubicBezTo>
                    <a:pt x="179164" y="11814"/>
                    <a:pt x="162230" y="147704"/>
                    <a:pt x="107197" y="209511"/>
                  </a:cubicBezTo>
                  <a:cubicBezTo>
                    <a:pt x="52164" y="332278"/>
                    <a:pt x="-159926" y="765348"/>
                    <a:pt x="229117" y="8445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자유형 92"/>
            <p:cNvSpPr/>
            <p:nvPr/>
          </p:nvSpPr>
          <p:spPr>
            <a:xfrm rot="21240000">
              <a:off x="3180982" y="1805573"/>
              <a:ext cx="1077009" cy="628175"/>
            </a:xfrm>
            <a:custGeom>
              <a:avLst/>
              <a:gdLst>
                <a:gd name="connsiteX0" fmla="*/ 184708 w 1184710"/>
                <a:gd name="connsiteY0" fmla="*/ 1565 h 690993"/>
                <a:gd name="connsiteX1" fmla="*/ 15896 w 1184710"/>
                <a:gd name="connsiteY1" fmla="*/ 325122 h 690993"/>
                <a:gd name="connsiteX2" fmla="*/ 58099 w 1184710"/>
                <a:gd name="connsiteY2" fmla="*/ 606475 h 690993"/>
                <a:gd name="connsiteX3" fmla="*/ 466062 w 1184710"/>
                <a:gd name="connsiteY3" fmla="*/ 690882 h 690993"/>
                <a:gd name="connsiteX4" fmla="*/ 1183514 w 1184710"/>
                <a:gd name="connsiteY4" fmla="*/ 620543 h 690993"/>
                <a:gd name="connsiteX5" fmla="*/ 283182 w 1184710"/>
                <a:gd name="connsiteY5" fmla="*/ 465799 h 690993"/>
                <a:gd name="connsiteX6" fmla="*/ 184708 w 1184710"/>
                <a:gd name="connsiteY6" fmla="*/ 1565 h 69099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4710" h="690993">
                  <a:moveTo>
                    <a:pt x="184708" y="1565"/>
                  </a:moveTo>
                  <a:cubicBezTo>
                    <a:pt x="140160" y="-21881"/>
                    <a:pt x="36998" y="224304"/>
                    <a:pt x="15896" y="325122"/>
                  </a:cubicBezTo>
                  <a:cubicBezTo>
                    <a:pt x="-5206" y="425940"/>
                    <a:pt x="-16929" y="545515"/>
                    <a:pt x="58099" y="606475"/>
                  </a:cubicBezTo>
                  <a:cubicBezTo>
                    <a:pt x="133127" y="667435"/>
                    <a:pt x="278493" y="688537"/>
                    <a:pt x="466062" y="690882"/>
                  </a:cubicBezTo>
                  <a:cubicBezTo>
                    <a:pt x="653631" y="693227"/>
                    <a:pt x="1213994" y="658057"/>
                    <a:pt x="1183514" y="620543"/>
                  </a:cubicBezTo>
                  <a:cubicBezTo>
                    <a:pt x="1153034" y="583029"/>
                    <a:pt x="449650" y="566617"/>
                    <a:pt x="283182" y="465799"/>
                  </a:cubicBezTo>
                  <a:cubicBezTo>
                    <a:pt x="116714" y="364981"/>
                    <a:pt x="229256" y="25011"/>
                    <a:pt x="184708" y="1565"/>
                  </a:cubicBezTo>
                  <a:close/>
                </a:path>
              </a:pathLst>
            </a:custGeom>
            <a:solidFill>
              <a:srgbClr val="e0f5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자유형 94"/>
            <p:cNvSpPr/>
            <p:nvPr/>
          </p:nvSpPr>
          <p:spPr>
            <a:xfrm rot="21240000">
              <a:off x="5583716" y="1917548"/>
              <a:ext cx="390509" cy="377871"/>
            </a:xfrm>
            <a:custGeom>
              <a:avLst/>
              <a:gdLst>
                <a:gd name="connsiteX0" fmla="*/ 375 w 429560"/>
                <a:gd name="connsiteY0" fmla="*/ 190150 h 415658"/>
                <a:gd name="connsiteX1" fmla="*/ 211390 w 429560"/>
                <a:gd name="connsiteY1" fmla="*/ 302692 h 415658"/>
                <a:gd name="connsiteX2" fmla="*/ 309864 w 429560"/>
                <a:gd name="connsiteY2" fmla="*/ 415233 h 415658"/>
                <a:gd name="connsiteX3" fmla="*/ 394270 w 429560"/>
                <a:gd name="connsiteY3" fmla="*/ 260489 h 415658"/>
                <a:gd name="connsiteX4" fmla="*/ 422406 w 429560"/>
                <a:gd name="connsiteY4" fmla="*/ 49473 h 415658"/>
                <a:gd name="connsiteX5" fmla="*/ 267661 w 429560"/>
                <a:gd name="connsiteY5" fmla="*/ 7270 h 415658"/>
                <a:gd name="connsiteX6" fmla="*/ 375 w 429560"/>
                <a:gd name="connsiteY6" fmla="*/ 190150 h 4156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9560" h="415658">
                  <a:moveTo>
                    <a:pt x="375" y="190150"/>
                  </a:moveTo>
                  <a:cubicBezTo>
                    <a:pt x="-9003" y="239387"/>
                    <a:pt x="159808" y="265178"/>
                    <a:pt x="211390" y="302692"/>
                  </a:cubicBezTo>
                  <a:cubicBezTo>
                    <a:pt x="262972" y="340206"/>
                    <a:pt x="279384" y="422267"/>
                    <a:pt x="309864" y="415233"/>
                  </a:cubicBezTo>
                  <a:cubicBezTo>
                    <a:pt x="340344" y="408199"/>
                    <a:pt x="375513" y="321449"/>
                    <a:pt x="394270" y="260489"/>
                  </a:cubicBezTo>
                  <a:cubicBezTo>
                    <a:pt x="413027" y="199529"/>
                    <a:pt x="443507" y="91676"/>
                    <a:pt x="422406" y="49473"/>
                  </a:cubicBezTo>
                  <a:cubicBezTo>
                    <a:pt x="401305" y="7270"/>
                    <a:pt x="335655" y="-11487"/>
                    <a:pt x="267661" y="7270"/>
                  </a:cubicBezTo>
                  <a:cubicBezTo>
                    <a:pt x="199667" y="26027"/>
                    <a:pt x="9753" y="140913"/>
                    <a:pt x="375" y="190150"/>
                  </a:cubicBezTo>
                  <a:close/>
                </a:path>
              </a:pathLst>
            </a:custGeom>
            <a:solidFill>
              <a:srgbClr val="e0f5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28" name="그룹 115"/>
          <p:cNvGrpSpPr/>
          <p:nvPr/>
        </p:nvGrpSpPr>
        <p:grpSpPr>
          <a:xfrm rot="0">
            <a:off x="2824502" y="1446081"/>
            <a:ext cx="938113" cy="548141"/>
            <a:chOff x="1955588" y="3186760"/>
            <a:chExt cx="1321079" cy="771908"/>
          </a:xfrm>
        </p:grpSpPr>
        <p:sp>
          <p:nvSpPr>
            <p:cNvPr id="29" name="모서리가 둥근 직사각형 107"/>
            <p:cNvSpPr/>
            <p:nvPr/>
          </p:nvSpPr>
          <p:spPr>
            <a:xfrm>
              <a:off x="1955588" y="3186760"/>
              <a:ext cx="1022983" cy="653914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모서리가 둥근 직사각형 108"/>
            <p:cNvSpPr/>
            <p:nvPr/>
          </p:nvSpPr>
          <p:spPr>
            <a:xfrm>
              <a:off x="2717788" y="3669239"/>
              <a:ext cx="558879" cy="289429"/>
            </a:xfrm>
            <a:prstGeom prst="roundRect">
              <a:avLst>
                <a:gd name="adj" fmla="val 50000"/>
              </a:avLst>
            </a:prstGeom>
            <a:solidFill>
              <a:srgbClr val="b812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31" name="자유형 189"/>
          <p:cNvSpPr/>
          <p:nvPr/>
        </p:nvSpPr>
        <p:spPr>
          <a:xfrm rot="120000">
            <a:off x="5901200" y="1323659"/>
            <a:ext cx="296443" cy="277378"/>
          </a:xfrm>
          <a:custGeom>
            <a:avLst/>
            <a:gdLst>
              <a:gd name="connsiteX0" fmla="*/ 193728 w 505127"/>
              <a:gd name="connsiteY0" fmla="*/ 82 h 433971"/>
              <a:gd name="connsiteX1" fmla="*/ 211553 w 505127"/>
              <a:gd name="connsiteY1" fmla="*/ 18117 h 433971"/>
              <a:gd name="connsiteX2" fmla="*/ 213114 w 505127"/>
              <a:gd name="connsiteY2" fmla="*/ 22664 h 433971"/>
              <a:gd name="connsiteX3" fmla="*/ 214191 w 505127"/>
              <a:gd name="connsiteY3" fmla="*/ 20314 h 433971"/>
              <a:gd name="connsiteX4" fmla="*/ 231668 w 505127"/>
              <a:gd name="connsiteY4" fmla="*/ 2403 h 433971"/>
              <a:gd name="connsiteX5" fmla="*/ 248964 w 505127"/>
              <a:gd name="connsiteY5" fmla="*/ 29303 h 433971"/>
              <a:gd name="connsiteX6" fmla="*/ 249499 w 505127"/>
              <a:gd name="connsiteY6" fmla="*/ 33814 h 433971"/>
              <a:gd name="connsiteX7" fmla="*/ 254503 w 505127"/>
              <a:gd name="connsiteY7" fmla="*/ 25995 h 433971"/>
              <a:gd name="connsiteX8" fmla="*/ 274303 w 505127"/>
              <a:gd name="connsiteY8" fmla="*/ 10690 h 433971"/>
              <a:gd name="connsiteX9" fmla="*/ 283306 w 505127"/>
              <a:gd name="connsiteY9" fmla="*/ 19084 h 433971"/>
              <a:gd name="connsiteX10" fmla="*/ 287210 w 505127"/>
              <a:gd name="connsiteY10" fmla="*/ 37488 h 433971"/>
              <a:gd name="connsiteX11" fmla="*/ 288832 w 505127"/>
              <a:gd name="connsiteY11" fmla="*/ 35529 h 433971"/>
              <a:gd name="connsiteX12" fmla="*/ 310350 w 505127"/>
              <a:gd name="connsiteY12" fmla="*/ 22752 h 433971"/>
              <a:gd name="connsiteX13" fmla="*/ 319865 w 505127"/>
              <a:gd name="connsiteY13" fmla="*/ 41387 h 433971"/>
              <a:gd name="connsiteX14" fmla="*/ 318685 w 505127"/>
              <a:gd name="connsiteY14" fmla="*/ 58976 h 433971"/>
              <a:gd name="connsiteX15" fmla="*/ 326301 w 505127"/>
              <a:gd name="connsiteY15" fmla="*/ 51449 h 433971"/>
              <a:gd name="connsiteX16" fmla="*/ 349387 w 505127"/>
              <a:gd name="connsiteY16" fmla="*/ 41791 h 433971"/>
              <a:gd name="connsiteX17" fmla="*/ 356216 w 505127"/>
              <a:gd name="connsiteY17" fmla="*/ 61570 h 433971"/>
              <a:gd name="connsiteX18" fmla="*/ 354072 w 505127"/>
              <a:gd name="connsiteY18" fmla="*/ 71798 h 433971"/>
              <a:gd name="connsiteX19" fmla="*/ 356993 w 505127"/>
              <a:gd name="connsiteY19" fmla="*/ 69544 h 433971"/>
              <a:gd name="connsiteX20" fmla="*/ 381085 w 505127"/>
              <a:gd name="connsiteY20" fmla="*/ 62771 h 433971"/>
              <a:gd name="connsiteX21" fmla="*/ 385451 w 505127"/>
              <a:gd name="connsiteY21" fmla="*/ 83234 h 433971"/>
              <a:gd name="connsiteX22" fmla="*/ 379760 w 505127"/>
              <a:gd name="connsiteY22" fmla="*/ 99919 h 433971"/>
              <a:gd name="connsiteX23" fmla="*/ 389063 w 505127"/>
              <a:gd name="connsiteY23" fmla="*/ 94619 h 433971"/>
              <a:gd name="connsiteX24" fmla="*/ 413864 w 505127"/>
              <a:gd name="connsiteY24" fmla="*/ 91266 h 433971"/>
              <a:gd name="connsiteX25" fmla="*/ 415340 w 505127"/>
              <a:gd name="connsiteY25" fmla="*/ 112137 h 433971"/>
              <a:gd name="connsiteX26" fmla="*/ 410621 w 505127"/>
              <a:gd name="connsiteY26" fmla="*/ 121463 h 433971"/>
              <a:gd name="connsiteX27" fmla="*/ 414027 w 505127"/>
              <a:gd name="connsiteY27" fmla="*/ 120041 h 433971"/>
              <a:gd name="connsiteX28" fmla="*/ 439050 w 505127"/>
              <a:gd name="connsiteY28" fmla="*/ 119734 h 433971"/>
              <a:gd name="connsiteX29" fmla="*/ 437972 w 505127"/>
              <a:gd name="connsiteY29" fmla="*/ 140630 h 433971"/>
              <a:gd name="connsiteX30" fmla="*/ 428499 w 505127"/>
              <a:gd name="connsiteY30" fmla="*/ 154762 h 433971"/>
              <a:gd name="connsiteX31" fmla="*/ 438514 w 505127"/>
              <a:gd name="connsiteY31" fmla="*/ 152563 h 433971"/>
              <a:gd name="connsiteX32" fmla="*/ 463337 w 505127"/>
              <a:gd name="connsiteY32" fmla="*/ 155742 h 433971"/>
              <a:gd name="connsiteX33" fmla="*/ 459362 w 505127"/>
              <a:gd name="connsiteY33" fmla="*/ 176284 h 433971"/>
              <a:gd name="connsiteX34" fmla="*/ 452535 w 505127"/>
              <a:gd name="connsiteY34" fmla="*/ 183910 h 433971"/>
              <a:gd name="connsiteX35" fmla="*/ 456047 w 505127"/>
              <a:gd name="connsiteY35" fmla="*/ 183579 h 433971"/>
              <a:gd name="connsiteX36" fmla="*/ 480298 w 505127"/>
              <a:gd name="connsiteY36" fmla="*/ 189759 h 433971"/>
              <a:gd name="connsiteX37" fmla="*/ 473848 w 505127"/>
              <a:gd name="connsiteY37" fmla="*/ 209664 h 433971"/>
              <a:gd name="connsiteX38" fmla="*/ 461041 w 505127"/>
              <a:gd name="connsiteY38" fmla="*/ 220862 h 433971"/>
              <a:gd name="connsiteX39" fmla="*/ 471284 w 505127"/>
              <a:gd name="connsiteY39" fmla="*/ 221330 h 433971"/>
              <a:gd name="connsiteX40" fmla="*/ 494438 w 505127"/>
              <a:gd name="connsiteY40" fmla="*/ 230826 h 433971"/>
              <a:gd name="connsiteX41" fmla="*/ 485281 w 505127"/>
              <a:gd name="connsiteY41" fmla="*/ 249639 h 433971"/>
              <a:gd name="connsiteX42" fmla="*/ 476713 w 505127"/>
              <a:gd name="connsiteY42" fmla="*/ 255238 h 433971"/>
              <a:gd name="connsiteX43" fmla="*/ 480193 w 505127"/>
              <a:gd name="connsiteY43" fmla="*/ 255828 h 433971"/>
              <a:gd name="connsiteX44" fmla="*/ 502016 w 505127"/>
              <a:gd name="connsiteY44" fmla="*/ 268074 h 433971"/>
              <a:gd name="connsiteX45" fmla="*/ 486639 w 505127"/>
              <a:gd name="connsiteY45" fmla="*/ 288236 h 433971"/>
              <a:gd name="connsiteX46" fmla="*/ 476372 w 505127"/>
              <a:gd name="connsiteY46" fmla="*/ 293453 h 433971"/>
              <a:gd name="connsiteX47" fmla="*/ 485139 w 505127"/>
              <a:gd name="connsiteY47" fmla="*/ 296237 h 433971"/>
              <a:gd name="connsiteX48" fmla="*/ 505046 w 505127"/>
              <a:gd name="connsiteY48" fmla="*/ 311401 h 433971"/>
              <a:gd name="connsiteX49" fmla="*/ 487012 w 505127"/>
              <a:gd name="connsiteY49" fmla="*/ 329227 h 433971"/>
              <a:gd name="connsiteX50" fmla="*/ 482466 w 505127"/>
              <a:gd name="connsiteY50" fmla="*/ 330787 h 433971"/>
              <a:gd name="connsiteX51" fmla="*/ 484815 w 505127"/>
              <a:gd name="connsiteY51" fmla="*/ 331864 h 433971"/>
              <a:gd name="connsiteX52" fmla="*/ 502726 w 505127"/>
              <a:gd name="connsiteY52" fmla="*/ 349342 h 433971"/>
              <a:gd name="connsiteX53" fmla="*/ 482653 w 505127"/>
              <a:gd name="connsiteY53" fmla="*/ 364836 h 433971"/>
              <a:gd name="connsiteX54" fmla="*/ 471387 w 505127"/>
              <a:gd name="connsiteY54" fmla="*/ 367218 h 433971"/>
              <a:gd name="connsiteX55" fmla="*/ 479133 w 505127"/>
              <a:gd name="connsiteY55" fmla="*/ 372176 h 433971"/>
              <a:gd name="connsiteX56" fmla="*/ 494439 w 505127"/>
              <a:gd name="connsiteY56" fmla="*/ 391976 h 433971"/>
              <a:gd name="connsiteX57" fmla="*/ 472404 w 505127"/>
              <a:gd name="connsiteY57" fmla="*/ 404527 h 433971"/>
              <a:gd name="connsiteX58" fmla="*/ 467610 w 505127"/>
              <a:gd name="connsiteY58" fmla="*/ 404857 h 433971"/>
              <a:gd name="connsiteX59" fmla="*/ 469600 w 505127"/>
              <a:gd name="connsiteY59" fmla="*/ 406505 h 433971"/>
              <a:gd name="connsiteX60" fmla="*/ 476618 w 505127"/>
              <a:gd name="connsiteY60" fmla="*/ 414539 h 433971"/>
              <a:gd name="connsiteX61" fmla="*/ 455519 w 505127"/>
              <a:gd name="connsiteY61" fmla="*/ 421905 h 433971"/>
              <a:gd name="connsiteX62" fmla="*/ 366936 w 505127"/>
              <a:gd name="connsiteY62" fmla="*/ 433971 h 433971"/>
              <a:gd name="connsiteX63" fmla="*/ 346778 w 505127"/>
              <a:gd name="connsiteY63" fmla="*/ 432647 h 433971"/>
              <a:gd name="connsiteX64" fmla="*/ 345534 w 505127"/>
              <a:gd name="connsiteY64" fmla="*/ 421423 h 433971"/>
              <a:gd name="connsiteX65" fmla="*/ 69366 w 505127"/>
              <a:gd name="connsiteY65" fmla="*/ 91393 h 433971"/>
              <a:gd name="connsiteX66" fmla="*/ 0 w 505127"/>
              <a:gd name="connsiteY66" fmla="*/ 72488 h 433971"/>
              <a:gd name="connsiteX67" fmla="*/ 2061 w 505127"/>
              <a:gd name="connsiteY67" fmla="*/ 66078 h 433971"/>
              <a:gd name="connsiteX68" fmla="*/ 27211 w 505127"/>
              <a:gd name="connsiteY68" fmla="*/ 69315 h 433971"/>
              <a:gd name="connsiteX69" fmla="*/ 36862 w 505127"/>
              <a:gd name="connsiteY69" fmla="*/ 75597 h 433971"/>
              <a:gd name="connsiteX70" fmla="*/ 34890 w 505127"/>
              <a:gd name="connsiteY70" fmla="*/ 66614 h 433971"/>
              <a:gd name="connsiteX71" fmla="*/ 38069 w 505127"/>
              <a:gd name="connsiteY71" fmla="*/ 41791 h 433971"/>
              <a:gd name="connsiteX72" fmla="*/ 62523 w 505127"/>
              <a:gd name="connsiteY72" fmla="*/ 48496 h 433971"/>
              <a:gd name="connsiteX73" fmla="*/ 66148 w 505127"/>
              <a:gd name="connsiteY73" fmla="*/ 51655 h 433971"/>
              <a:gd name="connsiteX74" fmla="*/ 65906 w 505127"/>
              <a:gd name="connsiteY74" fmla="*/ 49081 h 433971"/>
              <a:gd name="connsiteX75" fmla="*/ 72086 w 505127"/>
              <a:gd name="connsiteY75" fmla="*/ 24830 h 433971"/>
              <a:gd name="connsiteX76" fmla="*/ 95542 w 505127"/>
              <a:gd name="connsiteY76" fmla="*/ 34467 h 433971"/>
              <a:gd name="connsiteX77" fmla="*/ 103237 w 505127"/>
              <a:gd name="connsiteY77" fmla="*/ 43033 h 433971"/>
              <a:gd name="connsiteX78" fmla="*/ 103658 w 505127"/>
              <a:gd name="connsiteY78" fmla="*/ 33845 h 433971"/>
              <a:gd name="connsiteX79" fmla="*/ 113153 w 505127"/>
              <a:gd name="connsiteY79" fmla="*/ 10690 h 433971"/>
              <a:gd name="connsiteX80" fmla="*/ 135039 w 505127"/>
              <a:gd name="connsiteY80" fmla="*/ 23497 h 433971"/>
              <a:gd name="connsiteX81" fmla="*/ 138127 w 505127"/>
              <a:gd name="connsiteY81" fmla="*/ 28086 h 433971"/>
              <a:gd name="connsiteX82" fmla="*/ 139478 w 505127"/>
              <a:gd name="connsiteY82" fmla="*/ 19786 h 433971"/>
              <a:gd name="connsiteX83" fmla="*/ 150401 w 505127"/>
              <a:gd name="connsiteY83" fmla="*/ 3112 h 433971"/>
              <a:gd name="connsiteX84" fmla="*/ 170563 w 505127"/>
              <a:gd name="connsiteY84" fmla="*/ 18490 h 433971"/>
              <a:gd name="connsiteX85" fmla="*/ 176130 w 505127"/>
              <a:gd name="connsiteY85" fmla="*/ 29445 h 433971"/>
              <a:gd name="connsiteX86" fmla="*/ 180592 w 505127"/>
              <a:gd name="connsiteY86" fmla="*/ 15074 h 433971"/>
              <a:gd name="connsiteX87" fmla="*/ 193728 w 505127"/>
              <a:gd name="connsiteY87" fmla="*/ 82 h 433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05127" h="433971">
                <a:moveTo>
                  <a:pt x="193728" y="82"/>
                </a:moveTo>
                <a:cubicBezTo>
                  <a:pt x="200356" y="-828"/>
                  <a:pt x="206227" y="5899"/>
                  <a:pt x="211553" y="18117"/>
                </a:cubicBezTo>
                <a:lnTo>
                  <a:pt x="213114" y="22664"/>
                </a:lnTo>
                <a:lnTo>
                  <a:pt x="214191" y="20314"/>
                </a:lnTo>
                <a:cubicBezTo>
                  <a:pt x="220532" y="8444"/>
                  <a:pt x="226419" y="1794"/>
                  <a:pt x="231668" y="2403"/>
                </a:cubicBezTo>
                <a:cubicBezTo>
                  <a:pt x="239473" y="2291"/>
                  <a:pt x="244988" y="12372"/>
                  <a:pt x="248964" y="29303"/>
                </a:cubicBezTo>
                <a:lnTo>
                  <a:pt x="249499" y="33814"/>
                </a:lnTo>
                <a:lnTo>
                  <a:pt x="254503" y="25995"/>
                </a:lnTo>
                <a:cubicBezTo>
                  <a:pt x="262435" y="15124"/>
                  <a:pt x="269190" y="9356"/>
                  <a:pt x="274303" y="10690"/>
                </a:cubicBezTo>
                <a:cubicBezTo>
                  <a:pt x="278175" y="11177"/>
                  <a:pt x="281126" y="14109"/>
                  <a:pt x="283306" y="19084"/>
                </a:cubicBezTo>
                <a:lnTo>
                  <a:pt x="287210" y="37488"/>
                </a:lnTo>
                <a:lnTo>
                  <a:pt x="288832" y="35529"/>
                </a:lnTo>
                <a:cubicBezTo>
                  <a:pt x="298031" y="25705"/>
                  <a:pt x="305437" y="20805"/>
                  <a:pt x="310350" y="22752"/>
                </a:cubicBezTo>
                <a:cubicBezTo>
                  <a:pt x="316025" y="24185"/>
                  <a:pt x="318973" y="30825"/>
                  <a:pt x="319865" y="41387"/>
                </a:cubicBezTo>
                <a:lnTo>
                  <a:pt x="318685" y="58976"/>
                </a:lnTo>
                <a:lnTo>
                  <a:pt x="326301" y="51449"/>
                </a:lnTo>
                <a:cubicBezTo>
                  <a:pt x="336777" y="43002"/>
                  <a:pt x="344794" y="39179"/>
                  <a:pt x="349387" y="41791"/>
                </a:cubicBezTo>
                <a:cubicBezTo>
                  <a:pt x="354808" y="44001"/>
                  <a:pt x="356803" y="50985"/>
                  <a:pt x="356216" y="61570"/>
                </a:cubicBezTo>
                <a:lnTo>
                  <a:pt x="354072" y="71798"/>
                </a:lnTo>
                <a:lnTo>
                  <a:pt x="356993" y="69544"/>
                </a:lnTo>
                <a:cubicBezTo>
                  <a:pt x="368420" y="62436"/>
                  <a:pt x="376843" y="59619"/>
                  <a:pt x="381085" y="62771"/>
                </a:cubicBezTo>
                <a:cubicBezTo>
                  <a:pt x="386196" y="65625"/>
                  <a:pt x="387324" y="72801"/>
                  <a:pt x="385451" y="83234"/>
                </a:cubicBezTo>
                <a:lnTo>
                  <a:pt x="379760" y="99919"/>
                </a:lnTo>
                <a:lnTo>
                  <a:pt x="389063" y="94619"/>
                </a:lnTo>
                <a:cubicBezTo>
                  <a:pt x="401369" y="89171"/>
                  <a:pt x="410102" y="87554"/>
                  <a:pt x="413864" y="91266"/>
                </a:cubicBezTo>
                <a:cubicBezTo>
                  <a:pt x="418528" y="94804"/>
                  <a:pt x="418647" y="102066"/>
                  <a:pt x="415340" y="112137"/>
                </a:cubicBezTo>
                <a:lnTo>
                  <a:pt x="410621" y="121463"/>
                </a:lnTo>
                <a:lnTo>
                  <a:pt x="414027" y="120041"/>
                </a:lnTo>
                <a:cubicBezTo>
                  <a:pt x="426904" y="116133"/>
                  <a:pt x="435769" y="115591"/>
                  <a:pt x="439050" y="119734"/>
                </a:cubicBezTo>
                <a:cubicBezTo>
                  <a:pt x="443249" y="123814"/>
                  <a:pt x="442482" y="131037"/>
                  <a:pt x="437972" y="140630"/>
                </a:cubicBezTo>
                <a:lnTo>
                  <a:pt x="428499" y="154762"/>
                </a:lnTo>
                <a:lnTo>
                  <a:pt x="438514" y="152563"/>
                </a:lnTo>
                <a:cubicBezTo>
                  <a:pt x="451812" y="150485"/>
                  <a:pt x="460665" y="151183"/>
                  <a:pt x="463337" y="155742"/>
                </a:cubicBezTo>
                <a:cubicBezTo>
                  <a:pt x="466927" y="160366"/>
                  <a:pt x="465163" y="167413"/>
                  <a:pt x="459362" y="176284"/>
                </a:cubicBezTo>
                <a:lnTo>
                  <a:pt x="452535" y="183910"/>
                </a:lnTo>
                <a:lnTo>
                  <a:pt x="456047" y="183579"/>
                </a:lnTo>
                <a:cubicBezTo>
                  <a:pt x="469498" y="183136"/>
                  <a:pt x="478201" y="184908"/>
                  <a:pt x="480298" y="189759"/>
                </a:cubicBezTo>
                <a:cubicBezTo>
                  <a:pt x="483297" y="194786"/>
                  <a:pt x="480687" y="201565"/>
                  <a:pt x="473848" y="209664"/>
                </a:cubicBezTo>
                <a:lnTo>
                  <a:pt x="461041" y="220862"/>
                </a:lnTo>
                <a:lnTo>
                  <a:pt x="471284" y="221330"/>
                </a:lnTo>
                <a:cubicBezTo>
                  <a:pt x="484665" y="222765"/>
                  <a:pt x="493036" y="225730"/>
                  <a:pt x="494438" y="230826"/>
                </a:cubicBezTo>
                <a:cubicBezTo>
                  <a:pt x="496709" y="236222"/>
                  <a:pt x="493181" y="242571"/>
                  <a:pt x="485281" y="249639"/>
                </a:cubicBezTo>
                <a:lnTo>
                  <a:pt x="476713" y="255238"/>
                </a:lnTo>
                <a:lnTo>
                  <a:pt x="480193" y="255828"/>
                </a:lnTo>
                <a:cubicBezTo>
                  <a:pt x="493299" y="258883"/>
                  <a:pt x="501246" y="262845"/>
                  <a:pt x="502016" y="268074"/>
                </a:cubicBezTo>
                <a:cubicBezTo>
                  <a:pt x="503841" y="274511"/>
                  <a:pt x="497995" y="281262"/>
                  <a:pt x="486639" y="288236"/>
                </a:cubicBezTo>
                <a:lnTo>
                  <a:pt x="476372" y="293453"/>
                </a:lnTo>
                <a:lnTo>
                  <a:pt x="485139" y="296237"/>
                </a:lnTo>
                <a:cubicBezTo>
                  <a:pt x="497693" y="301086"/>
                  <a:pt x="505012" y="306116"/>
                  <a:pt x="505046" y="311401"/>
                </a:cubicBezTo>
                <a:cubicBezTo>
                  <a:pt x="505957" y="318029"/>
                  <a:pt x="499230" y="323900"/>
                  <a:pt x="487012" y="329227"/>
                </a:cubicBezTo>
                <a:lnTo>
                  <a:pt x="482466" y="330787"/>
                </a:lnTo>
                <a:lnTo>
                  <a:pt x="484815" y="331864"/>
                </a:lnTo>
                <a:cubicBezTo>
                  <a:pt x="496685" y="338206"/>
                  <a:pt x="503335" y="344092"/>
                  <a:pt x="502726" y="349342"/>
                </a:cubicBezTo>
                <a:cubicBezTo>
                  <a:pt x="502822" y="356031"/>
                  <a:pt x="495429" y="361038"/>
                  <a:pt x="482653" y="364836"/>
                </a:cubicBezTo>
                <a:lnTo>
                  <a:pt x="471387" y="367218"/>
                </a:lnTo>
                <a:lnTo>
                  <a:pt x="479133" y="372176"/>
                </a:lnTo>
                <a:cubicBezTo>
                  <a:pt x="490005" y="380109"/>
                  <a:pt x="495773" y="386863"/>
                  <a:pt x="494439" y="391976"/>
                </a:cubicBezTo>
                <a:cubicBezTo>
                  <a:pt x="493602" y="398615"/>
                  <a:pt x="485584" y="402545"/>
                  <a:pt x="472404" y="404527"/>
                </a:cubicBezTo>
                <a:lnTo>
                  <a:pt x="467610" y="404857"/>
                </a:lnTo>
                <a:lnTo>
                  <a:pt x="469600" y="406505"/>
                </a:lnTo>
                <a:lnTo>
                  <a:pt x="476618" y="414539"/>
                </a:lnTo>
                <a:lnTo>
                  <a:pt x="455519" y="421905"/>
                </a:lnTo>
                <a:cubicBezTo>
                  <a:pt x="427010" y="428784"/>
                  <a:pt x="397387" y="432907"/>
                  <a:pt x="366936" y="433971"/>
                </a:cubicBezTo>
                <a:lnTo>
                  <a:pt x="346778" y="432647"/>
                </a:lnTo>
                <a:lnTo>
                  <a:pt x="345534" y="421423"/>
                </a:lnTo>
                <a:cubicBezTo>
                  <a:pt x="316753" y="268919"/>
                  <a:pt x="209939" y="145148"/>
                  <a:pt x="69366" y="91393"/>
                </a:cubicBezTo>
                <a:lnTo>
                  <a:pt x="0" y="72488"/>
                </a:lnTo>
                <a:lnTo>
                  <a:pt x="2061" y="66078"/>
                </a:lnTo>
                <a:cubicBezTo>
                  <a:pt x="6725" y="61280"/>
                  <a:pt x="15493" y="62967"/>
                  <a:pt x="27211" y="69315"/>
                </a:cubicBezTo>
                <a:lnTo>
                  <a:pt x="36862" y="75597"/>
                </a:lnTo>
                <a:lnTo>
                  <a:pt x="34890" y="66614"/>
                </a:lnTo>
                <a:cubicBezTo>
                  <a:pt x="32812" y="53317"/>
                  <a:pt x="33509" y="44464"/>
                  <a:pt x="38069" y="41791"/>
                </a:cubicBezTo>
                <a:cubicBezTo>
                  <a:pt x="43354" y="37688"/>
                  <a:pt x="51803" y="40579"/>
                  <a:pt x="62523" y="48496"/>
                </a:cubicBezTo>
                <a:lnTo>
                  <a:pt x="66148" y="51655"/>
                </a:lnTo>
                <a:lnTo>
                  <a:pt x="65906" y="49081"/>
                </a:lnTo>
                <a:cubicBezTo>
                  <a:pt x="65464" y="35630"/>
                  <a:pt x="67235" y="26927"/>
                  <a:pt x="72086" y="24830"/>
                </a:cubicBezTo>
                <a:cubicBezTo>
                  <a:pt x="77832" y="21403"/>
                  <a:pt x="85865" y="25302"/>
                  <a:pt x="95542" y="34467"/>
                </a:cubicBezTo>
                <a:lnTo>
                  <a:pt x="103237" y="43033"/>
                </a:lnTo>
                <a:lnTo>
                  <a:pt x="103658" y="33845"/>
                </a:lnTo>
                <a:cubicBezTo>
                  <a:pt x="105091" y="20464"/>
                  <a:pt x="108057" y="12092"/>
                  <a:pt x="113153" y="10690"/>
                </a:cubicBezTo>
                <a:cubicBezTo>
                  <a:pt x="119320" y="8096"/>
                  <a:pt x="126732" y="13075"/>
                  <a:pt x="135039" y="23497"/>
                </a:cubicBezTo>
                <a:lnTo>
                  <a:pt x="138127" y="28086"/>
                </a:lnTo>
                <a:lnTo>
                  <a:pt x="139478" y="19786"/>
                </a:lnTo>
                <a:cubicBezTo>
                  <a:pt x="142333" y="9764"/>
                  <a:pt x="145897" y="3775"/>
                  <a:pt x="150401" y="3112"/>
                </a:cubicBezTo>
                <a:cubicBezTo>
                  <a:pt x="156838" y="1287"/>
                  <a:pt x="163588" y="7133"/>
                  <a:pt x="170563" y="18490"/>
                </a:cubicBezTo>
                <a:lnTo>
                  <a:pt x="176130" y="29445"/>
                </a:lnTo>
                <a:lnTo>
                  <a:pt x="180592" y="15074"/>
                </a:lnTo>
                <a:cubicBezTo>
                  <a:pt x="184812" y="5546"/>
                  <a:pt x="189176" y="113"/>
                  <a:pt x="193728" y="82"/>
                </a:cubicBezTo>
                <a:close/>
              </a:path>
            </a:pathLst>
          </a:custGeom>
          <a:solidFill>
            <a:srgbClr val="eff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algn="l" defTabSz="914400" rtl="0">
              <a:defRPr xmlns:mc="http://schemas.openxmlformats.org/markup-compatibility/2006" xmlns:hp="http://schemas.haansoft.com/office/presentation/8.0" lang="ko-KR" altLang="en-US" sz="1800" b="0" i="0" kern="1200" spc="5" baseline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32" name="그룹 114"/>
          <p:cNvGrpSpPr/>
          <p:nvPr/>
        </p:nvGrpSpPr>
        <p:grpSpPr>
          <a:xfrm rot="0">
            <a:off x="5717983" y="1422862"/>
            <a:ext cx="1031925" cy="565704"/>
            <a:chOff x="6341293" y="3186760"/>
            <a:chExt cx="1321079" cy="724220"/>
          </a:xfrm>
        </p:grpSpPr>
        <p:sp>
          <p:nvSpPr>
            <p:cNvPr id="33" name="모서리가 둥근 직사각형 111"/>
            <p:cNvSpPr/>
            <p:nvPr/>
          </p:nvSpPr>
          <p:spPr>
            <a:xfrm flipH="1">
              <a:off x="6639389" y="3186760"/>
              <a:ext cx="1022983" cy="653914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모서리가 둥근 직사각형 112"/>
            <p:cNvSpPr/>
            <p:nvPr/>
          </p:nvSpPr>
          <p:spPr>
            <a:xfrm flipH="1">
              <a:off x="6341293" y="3621550"/>
              <a:ext cx="558879" cy="289430"/>
            </a:xfrm>
            <a:prstGeom prst="roundRect">
              <a:avLst>
                <a:gd name="adj" fmla="val 50000"/>
              </a:avLst>
            </a:prstGeom>
            <a:solidFill>
              <a:srgbClr val="b812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35" name="모서리가 둥근 직사각형 103"/>
          <p:cNvSpPr/>
          <p:nvPr/>
        </p:nvSpPr>
        <p:spPr>
          <a:xfrm>
            <a:off x="133640" y="1883781"/>
            <a:ext cx="8902918" cy="4721250"/>
          </a:xfrm>
          <a:prstGeom prst="roundRect">
            <a:avLst>
              <a:gd name="adj" fmla="val 3682"/>
            </a:avLst>
          </a:prstGeom>
          <a:solidFill>
            <a:srgbClr val="fdfdfd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algn="l" defTabSz="914400" rtl="0">
              <a:defRPr xmlns:mc="http://schemas.openxmlformats.org/markup-compatibility/2006" xmlns:hp="http://schemas.haansoft.com/office/presentation/8.0" lang="ko-KR" altLang="en-US" sz="1800" b="0" i="0" kern="1200" spc="5" baseline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6" name="모서리가 둥근 직사각형 113"/>
          <p:cNvSpPr/>
          <p:nvPr/>
        </p:nvSpPr>
        <p:spPr>
          <a:xfrm flipH="1">
            <a:off x="5912237" y="1488052"/>
            <a:ext cx="815137" cy="618053"/>
          </a:xfrm>
          <a:prstGeom prst="roundRect">
            <a:avLst>
              <a:gd name="adj" fmla="val 50000"/>
            </a:avLst>
          </a:prstGeom>
          <a:solidFill>
            <a:srgbClr val="b81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algn="l" defTabSz="914400" rtl="0">
              <a:defRPr xmlns:mc="http://schemas.openxmlformats.org/markup-compatibility/2006" xmlns:hp="http://schemas.haansoft.com/office/presentation/8.0" lang="ko-KR" altLang="en-US" sz="1800" b="0" i="0" kern="1200" spc="5" baseline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7" name="모서리가 둥근 직사각형 105"/>
          <p:cNvSpPr/>
          <p:nvPr/>
        </p:nvSpPr>
        <p:spPr>
          <a:xfrm>
            <a:off x="2837181" y="1516146"/>
            <a:ext cx="741033" cy="561866"/>
          </a:xfrm>
          <a:prstGeom prst="roundRect">
            <a:avLst>
              <a:gd name="adj" fmla="val 50000"/>
            </a:avLst>
          </a:prstGeom>
          <a:solidFill>
            <a:srgbClr val="b81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algn="l" defTabSz="914400" rtl="0">
              <a:defRPr xmlns:mc="http://schemas.openxmlformats.org/markup-compatibility/2006" xmlns:hp="http://schemas.haansoft.com/office/presentation/8.0" lang="ko-KR" altLang="en-US" sz="1800" b="0" i="0" kern="1200" spc="5" baseline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8" name=""/>
          <p:cNvSpPr txBox="1"/>
          <p:nvPr/>
        </p:nvSpPr>
        <p:spPr>
          <a:xfrm>
            <a:off x="2267712" y="3645027"/>
            <a:ext cx="4608576" cy="84886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buClr>
                <a:schemeClr val="tx1">
                  <a:lumMod val="75000"/>
                  <a:lumOff val="25000"/>
                </a:schemeClr>
              </a:buClr>
              <a:defRPr lang="ko-KR" altLang="en-US"/>
            </a:pPr>
            <a:r>
              <a:rPr lang="ko-KR" altLang="en-US" sz="5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맑은 고딕"/>
                <a:cs typeface="Arial"/>
              </a:rPr>
              <a:t>게임 실행 영상</a:t>
            </a:r>
            <a:endParaRPr lang="ko-KR" altLang="en-US" sz="50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맑은 고딕"/>
              <a:cs typeface="Arial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312</ep:Words>
  <ep:PresentationFormat>화면 슬라이드 쇼(4:3)</ep:PresentationFormat>
  <ep:Paragraphs>39</ep:Paragraphs>
  <ep:Slides>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한컴오피스</vt:lpstr>
      <vt:lpstr>슬라이드 1</vt:lpstr>
      <vt:lpstr>게 임 컨 셉</vt:lpstr>
      <vt:lpstr>개 발 범 위</vt:lpstr>
      <vt:lpstr>개발 계획 대비 현 진행 상황</vt:lpstr>
      <vt:lpstr>Github commits</vt:lpstr>
      <vt:lpstr>슬라이드 6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2017-10-22T11:52:41.064</dcterms:created>
  <dc:creator>HHG</dc:creator>
  <cp:lastModifiedBy>HHG</cp:lastModifiedBy>
  <dcterms:modified xsi:type="dcterms:W3CDTF">2017-11-22T12:41:48.079</dcterms:modified>
  <cp:revision>28</cp:revision>
</cp:coreProperties>
</file>