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83E2B2-CE58-4528-B6E7-A9ED766AF9EF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2"/>
      </a:tcTxStyle>
      <a:tcStyle>
        <a:tcBdr>
          <a:top>
            <a:ln w="6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2">
          <a:shade val="40000"/>
        </a:schemeClr>
      </a:tcTxStyle>
      <a:tcStyle>
        <a:tcBdr/>
        <a:fill>
          <a:solidFill>
            <a:schemeClr val="accent2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063"/>
    <p:restoredTop sz="9639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orient="horz" pos="2175"/>
        <p:guide orient="horz" pos="365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preserve="1" userDrawn="1">
  <p:cSld name="Title Slide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itle and Content" preserve="1" userDrawn="1">
  <p:cSld name="1_Title and Conten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Free PPT _ Click to add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free-powerpoint-templates-design.com/free-powerpoint-templates-design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5337212"/>
            <a:ext cx="4788024" cy="31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2 0 1 4 1 8 0 0 4 3   한 형 근  </a:t>
            </a:r>
            <a:endParaRPr lang="ko-KR" altLang="en-US" sz="15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>
          <a:xfrm>
            <a:off x="1979712" y="3284984"/>
            <a:ext cx="5868652" cy="1615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000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사실 산타는</a:t>
            </a:r>
            <a:r>
              <a:rPr lang="en-US" altLang="ko-KR" sz="5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   </a:t>
            </a:r>
            <a:endParaRPr lang="en-US" altLang="ko-KR" sz="5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  <a:p>
            <a:pPr algn="ctr">
              <a:defRPr lang="ko-KR" altLang="en-US"/>
            </a:pPr>
            <a:r>
              <a:rPr lang="en-US" altLang="ko-KR" sz="5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                </a:t>
            </a:r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있거든</a:t>
            </a:r>
            <a:endParaRPr lang="ko-KR" altLang="en-US" sz="5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096390" y="4581144"/>
            <a:ext cx="4788024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2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DGP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목    차</a:t>
            </a:r>
            <a:endParaRPr lang="ko-KR" alt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824573"/>
          </a:xfrm>
        </p:spPr>
        <p:txBody>
          <a:bodyPr>
            <a:noAutofit/>
          </a:bodyPr>
          <a:lstStyle/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2100" b="1" spc="425">
                <a:solidFill>
                  <a:srgbClr val="ff0000"/>
                </a:solidFill>
              </a:rPr>
              <a:t>0 1 .  </a:t>
            </a:r>
            <a:r>
              <a:rPr lang="ko-KR" altLang="en-US" sz="2100" b="1" spc="425"/>
              <a:t>게 임  컨 셉</a:t>
            </a:r>
            <a:endParaRPr lang="ko-KR" altLang="en-US" sz="2100" b="1" spc="425"/>
          </a:p>
          <a:p>
            <a:pPr lvl="0">
              <a:lnSpc>
                <a:spcPct val="130000"/>
              </a:lnSpc>
              <a:defRPr lang="ko-KR" altLang="en-US"/>
            </a:pPr>
            <a:endParaRPr lang="ko-KR" altLang="en-US" sz="2100" b="1" spc="425"/>
          </a:p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2100" b="1" spc="425">
                <a:solidFill>
                  <a:srgbClr val="ff0000"/>
                </a:solidFill>
              </a:rPr>
              <a:t>0 2 .</a:t>
            </a:r>
            <a:r>
              <a:rPr lang="ko-KR" altLang="en-US" sz="2100" b="1" spc="425"/>
              <a:t>  메 인 게 임  화 면 구 성</a:t>
            </a:r>
            <a:endParaRPr lang="ko-KR" altLang="en-US" sz="2100" b="1" spc="425"/>
          </a:p>
          <a:p>
            <a:pPr lvl="0">
              <a:lnSpc>
                <a:spcPct val="130000"/>
              </a:lnSpc>
              <a:defRPr lang="ko-KR" altLang="en-US"/>
            </a:pPr>
            <a:endParaRPr lang="ko-KR" altLang="en-US" sz="2100" b="1" spc="425"/>
          </a:p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2100" b="1" spc="425">
                <a:solidFill>
                  <a:srgbClr val="ff0000"/>
                </a:solidFill>
              </a:rPr>
              <a:t>0 3 .  </a:t>
            </a:r>
            <a:r>
              <a:rPr lang="ko-KR" altLang="en-US" sz="2100" b="1" spc="425"/>
              <a:t>예 상 게 임  실 행 흐 름</a:t>
            </a:r>
            <a:endParaRPr lang="ko-KR" altLang="en-US" sz="2100" b="1" spc="425"/>
          </a:p>
          <a:p>
            <a:pPr lvl="0">
              <a:lnSpc>
                <a:spcPct val="130000"/>
              </a:lnSpc>
              <a:defRPr lang="ko-KR" altLang="en-US"/>
            </a:pPr>
            <a:endParaRPr lang="ko-KR" altLang="en-US" sz="2100" b="1" spc="425"/>
          </a:p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2100" b="1" spc="446">
                <a:solidFill>
                  <a:srgbClr val="ff0000"/>
                </a:solidFill>
              </a:rPr>
              <a:t>0 4 .  </a:t>
            </a:r>
            <a:r>
              <a:rPr lang="ko-KR" altLang="en-US" sz="2100" b="1" spc="446"/>
              <a:t>개 발 범 위</a:t>
            </a:r>
            <a:endParaRPr lang="ko-KR" altLang="en-US" sz="2100" b="1" spc="446"/>
          </a:p>
          <a:p>
            <a:pPr lvl="0">
              <a:lnSpc>
                <a:spcPct val="130000"/>
              </a:lnSpc>
              <a:defRPr lang="ko-KR" altLang="en-US"/>
            </a:pPr>
            <a:endParaRPr lang="ko-KR" altLang="en-US" sz="2100" b="1" spc="446"/>
          </a:p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2100" b="1" spc="446">
                <a:solidFill>
                  <a:srgbClr val="ff0000"/>
                </a:solidFill>
              </a:rPr>
              <a:t>0 5 .  </a:t>
            </a:r>
            <a:r>
              <a:rPr lang="ko-KR" altLang="en-US" sz="2100" b="1" spc="446"/>
              <a:t>개 발 일 정</a:t>
            </a:r>
            <a:endParaRPr lang="ko-KR" altLang="en-US" sz="2100" b="1" spc="446"/>
          </a:p>
          <a:p>
            <a:pPr lvl="0">
              <a:lnSpc>
                <a:spcPct val="130000"/>
              </a:lnSpc>
              <a:defRPr lang="ko-KR" altLang="en-US"/>
            </a:pPr>
            <a:endParaRPr lang="ko-KR" altLang="en-US" sz="2100" b="1" spc="446"/>
          </a:p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2100" b="1" spc="446">
                <a:solidFill>
                  <a:srgbClr val="ff0000"/>
                </a:solidFill>
              </a:rPr>
              <a:t>0 6 .  </a:t>
            </a:r>
            <a:r>
              <a:rPr lang="ko-KR" altLang="en-US" sz="2100" b="1" spc="446"/>
              <a:t>자 체 평 가</a:t>
            </a:r>
            <a:endParaRPr lang="ko-KR" altLang="en-US" sz="2100" b="1" spc="446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47"/>
            <a:ext cx="8229600" cy="460648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2600" b="1"/>
              <a:t>사실 산타는 있거든!</a:t>
            </a:r>
            <a:endParaRPr lang="ko-KR" altLang="en-US" sz="2600" b="1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r>
              <a:rPr lang="ko-KR" altLang="en-US" sz="2000">
                <a:latin typeface="Arial"/>
                <a:ea typeface="+mj-ea"/>
                <a:cs typeface="Arial"/>
              </a:rPr>
              <a:t>눈사태를 피해 스키를 타고 설산을 내려가 목표지점의 산타를 찾아가자!</a:t>
            </a:r>
            <a:endParaRPr lang="ko-KR" altLang="en-US" sz="2000">
              <a:latin typeface="Arial"/>
              <a:ea typeface="+mj-ea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 임 컨 셉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r="26380"/>
          <a:stretch>
            <a:fillRect/>
          </a:stretch>
        </p:blipFill>
        <p:spPr>
          <a:xfrm>
            <a:off x="2411730" y="2204847"/>
            <a:ext cx="4488180" cy="3429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 인 게 임  화 면 구 성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00" y="1232916"/>
            <a:ext cx="7993000" cy="5328666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1727643" y="6165342"/>
            <a:ext cx="5688712" cy="144018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752323" y="6184392"/>
            <a:ext cx="3818277" cy="95298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5339715" y="6036183"/>
            <a:ext cx="432054" cy="396240"/>
          </a:xfrm>
          <a:prstGeom prst="smileyFace">
            <a:avLst>
              <a:gd name="adj" fmla="val 4653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5555742" y="5473827"/>
            <a:ext cx="1161669" cy="374904"/>
          </a:xfrm>
          <a:prstGeom prst="wedgeRectCallout">
            <a:avLst>
              <a:gd name="adj1" fmla="val -29536"/>
              <a:gd name="adj2" fmla="val 10755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rgbClr val="05283d"/>
                </a:solidFill>
              </a:rPr>
              <a:t>현재위치</a:t>
            </a:r>
            <a:endParaRPr lang="ko-KR" altLang="en-US">
              <a:solidFill>
                <a:srgbClr val="05283d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1475612" y="1340739"/>
            <a:ext cx="1161669" cy="3749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5283d"/>
                </a:solidFill>
              </a:rPr>
              <a:t>경고표시</a:t>
            </a:r>
            <a:endParaRPr lang="ko-KR" altLang="en-US">
              <a:solidFill>
                <a:srgbClr val="05283d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5771769" y="1901951"/>
            <a:ext cx="1161669" cy="374904"/>
          </a:xfrm>
          <a:prstGeom prst="wedgeRectCallout">
            <a:avLst>
              <a:gd name="adj1" fmla="val 59039"/>
              <a:gd name="adj2" fmla="val -13616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5283d"/>
                </a:solidFill>
              </a:rPr>
              <a:t>점수</a:t>
            </a:r>
            <a:endParaRPr lang="ko-KR" altLang="en-US">
              <a:solidFill>
                <a:srgbClr val="05283d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888616" y="1969769"/>
            <a:ext cx="1296162" cy="1512189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11942319"/>
              <a:gd name="adj5" fmla="val 1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843783" y="1715643"/>
            <a:ext cx="1440180" cy="374904"/>
          </a:xfrm>
          <a:prstGeom prst="wedgeRectCallout">
            <a:avLst>
              <a:gd name="adj1" fmla="val -29536"/>
              <a:gd name="adj2" fmla="val 10755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5283d"/>
                </a:solidFill>
              </a:rPr>
              <a:t>캐릭터 회전</a:t>
            </a:r>
            <a:endParaRPr lang="ko-KR" altLang="en-US">
              <a:solidFill>
                <a:srgbClr val="05283d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575500" y="2468023"/>
            <a:ext cx="854583" cy="17779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1628012" y="4245959"/>
            <a:ext cx="1161669" cy="374904"/>
          </a:xfrm>
          <a:prstGeom prst="wedgeRectCallout">
            <a:avLst>
              <a:gd name="adj1" fmla="val -57696"/>
              <a:gd name="adj2" fmla="val -15459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5283d"/>
                </a:solidFill>
              </a:rPr>
              <a:t>방해요소</a:t>
            </a:r>
            <a:endParaRPr lang="ko-KR" altLang="en-US">
              <a:solidFill>
                <a:srgbClr val="05283d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1430083" y="5301233"/>
            <a:ext cx="6166295" cy="113118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2256567" y="2492883"/>
            <a:ext cx="587216" cy="7537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7" name="그룹 21"/>
          <p:cNvGrpSpPr/>
          <p:nvPr/>
        </p:nvGrpSpPr>
        <p:grpSpPr>
          <a:xfrm rot="0">
            <a:off x="7884415" y="4653153"/>
            <a:ext cx="498727" cy="852962"/>
            <a:chOff x="6047489" y="1014284"/>
            <a:chExt cx="3520221" cy="5440041"/>
          </a:xfrm>
        </p:grpSpPr>
        <p:grpSp>
          <p:nvGrpSpPr>
            <p:cNvPr id="28" name="그룹 127"/>
            <p:cNvGrpSpPr/>
            <p:nvPr/>
          </p:nvGrpSpPr>
          <p:grpSpPr>
            <a:xfrm rot="9900000">
              <a:off x="7102691" y="2624279"/>
              <a:ext cx="2465018" cy="2938572"/>
              <a:chOff x="660414" y="1800606"/>
              <a:chExt cx="2465018" cy="2938572"/>
            </a:xfrm>
          </p:grpSpPr>
          <p:grpSp>
            <p:nvGrpSpPr>
              <p:cNvPr id="29" name="그룹 116"/>
              <p:cNvGrpSpPr/>
              <p:nvPr/>
            </p:nvGrpSpPr>
            <p:grpSpPr>
              <a:xfrm rot="19800000">
                <a:off x="660414" y="1800606"/>
                <a:ext cx="2465018" cy="2583157"/>
                <a:chOff x="-2355375" y="-1074487"/>
                <a:chExt cx="4022799" cy="4215599"/>
              </a:xfrm>
            </p:grpSpPr>
            <p:sp>
              <p:nvSpPr>
                <p:cNvPr id="30" name="자유형 117"/>
                <p:cNvSpPr/>
                <p:nvPr/>
              </p:nvSpPr>
              <p:spPr>
                <a:xfrm>
                  <a:off x="-2355375" y="-1074487"/>
                  <a:ext cx="4022799" cy="4215599"/>
                </a:xfrm>
                <a:custGeom>
                  <a:avLst/>
                  <a:gdLst>
                    <a:gd name="connsiteX0" fmla="*/ 1162050 w 4022800"/>
                    <a:gd name="connsiteY0" fmla="*/ 3833989 h 4215599"/>
                    <a:gd name="connsiteX1" fmla="*/ 323850 w 4022800"/>
                    <a:gd name="connsiteY1" fmla="*/ 2976739 h 4215599"/>
                    <a:gd name="connsiteX2" fmla="*/ 0 w 4022800"/>
                    <a:gd name="connsiteY2" fmla="*/ 2024239 h 4215599"/>
                    <a:gd name="connsiteX3" fmla="*/ 323850 w 4022800"/>
                    <a:gd name="connsiteY3" fmla="*/ 976489 h 4215599"/>
                    <a:gd name="connsiteX4" fmla="*/ 1428750 w 4022800"/>
                    <a:gd name="connsiteY4" fmla="*/ 4939 h 4215599"/>
                    <a:gd name="connsiteX5" fmla="*/ 3771900 w 4022800"/>
                    <a:gd name="connsiteY5" fmla="*/ 709789 h 4215599"/>
                    <a:gd name="connsiteX6" fmla="*/ 3752850 w 4022800"/>
                    <a:gd name="connsiteY6" fmla="*/ 2957689 h 4215599"/>
                    <a:gd name="connsiteX7" fmla="*/ 1962150 w 4022800"/>
                    <a:gd name="connsiteY7" fmla="*/ 3757789 h 4215599"/>
                    <a:gd name="connsiteX8" fmla="*/ 1409700 w 4022800"/>
                    <a:gd name="connsiteY8" fmla="*/ 4214989 h 4215599"/>
                    <a:gd name="connsiteX9" fmla="*/ 1162050 w 4022800"/>
                    <a:gd name="connsiteY9" fmla="*/ 3833989 h 4215599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2800" h="4215599">
                      <a:moveTo>
                        <a:pt x="1162050" y="3833989"/>
                      </a:moveTo>
                      <a:cubicBezTo>
                        <a:pt x="981075" y="3627614"/>
                        <a:pt x="517525" y="3278364"/>
                        <a:pt x="323850" y="2976739"/>
                      </a:cubicBezTo>
                      <a:cubicBezTo>
                        <a:pt x="130175" y="2675114"/>
                        <a:pt x="0" y="2357614"/>
                        <a:pt x="0" y="2024239"/>
                      </a:cubicBezTo>
                      <a:cubicBezTo>
                        <a:pt x="0" y="1690864"/>
                        <a:pt x="85725" y="1313039"/>
                        <a:pt x="323850" y="976489"/>
                      </a:cubicBezTo>
                      <a:cubicBezTo>
                        <a:pt x="561975" y="639939"/>
                        <a:pt x="854075" y="49389"/>
                        <a:pt x="1428750" y="4939"/>
                      </a:cubicBezTo>
                      <a:cubicBezTo>
                        <a:pt x="2003425" y="-39511"/>
                        <a:pt x="3384550" y="217664"/>
                        <a:pt x="3771900" y="709789"/>
                      </a:cubicBezTo>
                      <a:cubicBezTo>
                        <a:pt x="4159250" y="1201914"/>
                        <a:pt x="4054475" y="2449689"/>
                        <a:pt x="3752850" y="2957689"/>
                      </a:cubicBezTo>
                      <a:cubicBezTo>
                        <a:pt x="3451225" y="3465689"/>
                        <a:pt x="2352675" y="3548239"/>
                        <a:pt x="1962150" y="3757789"/>
                      </a:cubicBezTo>
                      <a:cubicBezTo>
                        <a:pt x="1571625" y="3967339"/>
                        <a:pt x="1546225" y="4202289"/>
                        <a:pt x="1409700" y="4214989"/>
                      </a:cubicBezTo>
                      <a:cubicBezTo>
                        <a:pt x="1273175" y="4227689"/>
                        <a:pt x="1343025" y="4040364"/>
                        <a:pt x="1162050" y="383398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1" name="자유형 118"/>
                <p:cNvSpPr/>
                <p:nvPr/>
              </p:nvSpPr>
              <p:spPr>
                <a:xfrm>
                  <a:off x="-1188737" y="-972149"/>
                  <a:ext cx="2791167" cy="3334421"/>
                </a:xfrm>
                <a:custGeom>
                  <a:avLst/>
                  <a:gdLst>
                    <a:gd name="connsiteX0" fmla="*/ 107150 w 2621835"/>
                    <a:gd name="connsiteY0" fmla="*/ 267918 h 3296940"/>
                    <a:gd name="connsiteX1" fmla="*/ 126200 w 2621835"/>
                    <a:gd name="connsiteY1" fmla="*/ 458418 h 3296940"/>
                    <a:gd name="connsiteX2" fmla="*/ 1459700 w 2621835"/>
                    <a:gd name="connsiteY2" fmla="*/ 1163268 h 3296940"/>
                    <a:gd name="connsiteX3" fmla="*/ 1878800 w 2621835"/>
                    <a:gd name="connsiteY3" fmla="*/ 2191968 h 3296940"/>
                    <a:gd name="connsiteX4" fmla="*/ 1193000 w 2621835"/>
                    <a:gd name="connsiteY4" fmla="*/ 3087318 h 3296940"/>
                    <a:gd name="connsiteX5" fmla="*/ 1173950 w 2621835"/>
                    <a:gd name="connsiteY5" fmla="*/ 3296868 h 3296940"/>
                    <a:gd name="connsiteX6" fmla="*/ 1955000 w 2621835"/>
                    <a:gd name="connsiteY6" fmla="*/ 3106368 h 3296940"/>
                    <a:gd name="connsiteX7" fmla="*/ 2412200 w 2621835"/>
                    <a:gd name="connsiteY7" fmla="*/ 2744418 h 3296940"/>
                    <a:gd name="connsiteX8" fmla="*/ 2621750 w 2621835"/>
                    <a:gd name="connsiteY8" fmla="*/ 1487118 h 3296940"/>
                    <a:gd name="connsiteX9" fmla="*/ 2431250 w 2621835"/>
                    <a:gd name="connsiteY9" fmla="*/ 687018 h 3296940"/>
                    <a:gd name="connsiteX10" fmla="*/ 1974050 w 2621835"/>
                    <a:gd name="connsiteY10" fmla="*/ 382218 h 3296940"/>
                    <a:gd name="connsiteX11" fmla="*/ 583400 w 2621835"/>
                    <a:gd name="connsiteY11" fmla="*/ 1218 h 3296940"/>
                    <a:gd name="connsiteX12" fmla="*/ 107150 w 2621835"/>
                    <a:gd name="connsiteY12" fmla="*/ 267918 h 3296940"/>
                    <a:gd name="connsiteX0" fmla="*/ 0 w 2514685"/>
                    <a:gd name="connsiteY0" fmla="*/ 267918 h 3296940"/>
                    <a:gd name="connsiteX1" fmla="*/ 1352550 w 2514685"/>
                    <a:gd name="connsiteY1" fmla="*/ 1163268 h 3296940"/>
                    <a:gd name="connsiteX2" fmla="*/ 1771650 w 2514685"/>
                    <a:gd name="connsiteY2" fmla="*/ 2191968 h 3296940"/>
                    <a:gd name="connsiteX3" fmla="*/ 1085850 w 2514685"/>
                    <a:gd name="connsiteY3" fmla="*/ 3087318 h 3296940"/>
                    <a:gd name="connsiteX4" fmla="*/ 1066800 w 2514685"/>
                    <a:gd name="connsiteY4" fmla="*/ 3296868 h 3296940"/>
                    <a:gd name="connsiteX5" fmla="*/ 1847850 w 2514685"/>
                    <a:gd name="connsiteY5" fmla="*/ 3106368 h 3296940"/>
                    <a:gd name="connsiteX6" fmla="*/ 2305050 w 2514685"/>
                    <a:gd name="connsiteY6" fmla="*/ 2744418 h 3296940"/>
                    <a:gd name="connsiteX7" fmla="*/ 2514600 w 2514685"/>
                    <a:gd name="connsiteY7" fmla="*/ 1487118 h 3296940"/>
                    <a:gd name="connsiteX8" fmla="*/ 2324100 w 2514685"/>
                    <a:gd name="connsiteY8" fmla="*/ 687018 h 3296940"/>
                    <a:gd name="connsiteX9" fmla="*/ 1866900 w 2514685"/>
                    <a:gd name="connsiteY9" fmla="*/ 382218 h 3296940"/>
                    <a:gd name="connsiteX10" fmla="*/ 476250 w 2514685"/>
                    <a:gd name="connsiteY10" fmla="*/ 1218 h 3296940"/>
                    <a:gd name="connsiteX11" fmla="*/ 0 w 2514685"/>
                    <a:gd name="connsiteY11" fmla="*/ 267918 h 3296940"/>
                    <a:gd name="connsiteX0" fmla="*/ 0 w 2686135"/>
                    <a:gd name="connsiteY0" fmla="*/ 83255 h 3321827"/>
                    <a:gd name="connsiteX1" fmla="*/ 1524000 w 2686135"/>
                    <a:gd name="connsiteY1" fmla="*/ 1188155 h 3321827"/>
                    <a:gd name="connsiteX2" fmla="*/ 1943100 w 2686135"/>
                    <a:gd name="connsiteY2" fmla="*/ 2216855 h 3321827"/>
                    <a:gd name="connsiteX3" fmla="*/ 1257300 w 2686135"/>
                    <a:gd name="connsiteY3" fmla="*/ 3112205 h 3321827"/>
                    <a:gd name="connsiteX4" fmla="*/ 1238250 w 2686135"/>
                    <a:gd name="connsiteY4" fmla="*/ 3321755 h 3321827"/>
                    <a:gd name="connsiteX5" fmla="*/ 2019300 w 2686135"/>
                    <a:gd name="connsiteY5" fmla="*/ 3131255 h 3321827"/>
                    <a:gd name="connsiteX6" fmla="*/ 2476500 w 2686135"/>
                    <a:gd name="connsiteY6" fmla="*/ 2769305 h 3321827"/>
                    <a:gd name="connsiteX7" fmla="*/ 2686050 w 2686135"/>
                    <a:gd name="connsiteY7" fmla="*/ 1512005 h 3321827"/>
                    <a:gd name="connsiteX8" fmla="*/ 2495550 w 2686135"/>
                    <a:gd name="connsiteY8" fmla="*/ 711905 h 3321827"/>
                    <a:gd name="connsiteX9" fmla="*/ 2038350 w 2686135"/>
                    <a:gd name="connsiteY9" fmla="*/ 407105 h 3321827"/>
                    <a:gd name="connsiteX10" fmla="*/ 647700 w 2686135"/>
                    <a:gd name="connsiteY10" fmla="*/ 26105 h 3321827"/>
                    <a:gd name="connsiteX11" fmla="*/ 0 w 2686135"/>
                    <a:gd name="connsiteY11" fmla="*/ 83255 h 3321827"/>
                    <a:gd name="connsiteX0" fmla="*/ 0 w 2686276"/>
                    <a:gd name="connsiteY0" fmla="*/ 73378 h 3311950"/>
                    <a:gd name="connsiteX1" fmla="*/ 1524000 w 2686276"/>
                    <a:gd name="connsiteY1" fmla="*/ 1178278 h 3311950"/>
                    <a:gd name="connsiteX2" fmla="*/ 1943100 w 2686276"/>
                    <a:gd name="connsiteY2" fmla="*/ 2206978 h 3311950"/>
                    <a:gd name="connsiteX3" fmla="*/ 1257300 w 2686276"/>
                    <a:gd name="connsiteY3" fmla="*/ 3102328 h 3311950"/>
                    <a:gd name="connsiteX4" fmla="*/ 1238250 w 2686276"/>
                    <a:gd name="connsiteY4" fmla="*/ 3311878 h 3311950"/>
                    <a:gd name="connsiteX5" fmla="*/ 2019300 w 2686276"/>
                    <a:gd name="connsiteY5" fmla="*/ 3121378 h 3311950"/>
                    <a:gd name="connsiteX6" fmla="*/ 2476500 w 2686276"/>
                    <a:gd name="connsiteY6" fmla="*/ 2759428 h 3311950"/>
                    <a:gd name="connsiteX7" fmla="*/ 2686050 w 2686276"/>
                    <a:gd name="connsiteY7" fmla="*/ 1502128 h 3311950"/>
                    <a:gd name="connsiteX8" fmla="*/ 2495550 w 2686276"/>
                    <a:gd name="connsiteY8" fmla="*/ 702028 h 3311950"/>
                    <a:gd name="connsiteX9" fmla="*/ 1695450 w 2686276"/>
                    <a:gd name="connsiteY9" fmla="*/ 263878 h 3311950"/>
                    <a:gd name="connsiteX10" fmla="*/ 647700 w 2686276"/>
                    <a:gd name="connsiteY10" fmla="*/ 16228 h 3311950"/>
                    <a:gd name="connsiteX11" fmla="*/ 0 w 2686276"/>
                    <a:gd name="connsiteY11" fmla="*/ 73378 h 3311950"/>
                    <a:gd name="connsiteX0" fmla="*/ 0 w 2743295"/>
                    <a:gd name="connsiteY0" fmla="*/ 73378 h 3311950"/>
                    <a:gd name="connsiteX1" fmla="*/ 1524000 w 2743295"/>
                    <a:gd name="connsiteY1" fmla="*/ 1178278 h 3311950"/>
                    <a:gd name="connsiteX2" fmla="*/ 1943100 w 2743295"/>
                    <a:gd name="connsiteY2" fmla="*/ 2206978 h 3311950"/>
                    <a:gd name="connsiteX3" fmla="*/ 1257300 w 2743295"/>
                    <a:gd name="connsiteY3" fmla="*/ 3102328 h 3311950"/>
                    <a:gd name="connsiteX4" fmla="*/ 1238250 w 2743295"/>
                    <a:gd name="connsiteY4" fmla="*/ 3311878 h 3311950"/>
                    <a:gd name="connsiteX5" fmla="*/ 2019300 w 2743295"/>
                    <a:gd name="connsiteY5" fmla="*/ 3121378 h 3311950"/>
                    <a:gd name="connsiteX6" fmla="*/ 2476500 w 2743295"/>
                    <a:gd name="connsiteY6" fmla="*/ 2759428 h 3311950"/>
                    <a:gd name="connsiteX7" fmla="*/ 2743200 w 2743295"/>
                    <a:gd name="connsiteY7" fmla="*/ 1578328 h 3311950"/>
                    <a:gd name="connsiteX8" fmla="*/ 2495550 w 2743295"/>
                    <a:gd name="connsiteY8" fmla="*/ 702028 h 3311950"/>
                    <a:gd name="connsiteX9" fmla="*/ 1695450 w 2743295"/>
                    <a:gd name="connsiteY9" fmla="*/ 263878 h 3311950"/>
                    <a:gd name="connsiteX10" fmla="*/ 647700 w 2743295"/>
                    <a:gd name="connsiteY10" fmla="*/ 16228 h 3311950"/>
                    <a:gd name="connsiteX11" fmla="*/ 0 w 2743295"/>
                    <a:gd name="connsiteY11" fmla="*/ 73378 h 3311950"/>
                    <a:gd name="connsiteX0" fmla="*/ 0 w 2745431"/>
                    <a:gd name="connsiteY0" fmla="*/ 73378 h 3311950"/>
                    <a:gd name="connsiteX1" fmla="*/ 1524000 w 2745431"/>
                    <a:gd name="connsiteY1" fmla="*/ 1178278 h 3311950"/>
                    <a:gd name="connsiteX2" fmla="*/ 1943100 w 2745431"/>
                    <a:gd name="connsiteY2" fmla="*/ 2206978 h 3311950"/>
                    <a:gd name="connsiteX3" fmla="*/ 1257300 w 2745431"/>
                    <a:gd name="connsiteY3" fmla="*/ 3102328 h 3311950"/>
                    <a:gd name="connsiteX4" fmla="*/ 1238250 w 2745431"/>
                    <a:gd name="connsiteY4" fmla="*/ 3311878 h 3311950"/>
                    <a:gd name="connsiteX5" fmla="*/ 2019300 w 2745431"/>
                    <a:gd name="connsiteY5" fmla="*/ 3121378 h 3311950"/>
                    <a:gd name="connsiteX6" fmla="*/ 2476500 w 2745431"/>
                    <a:gd name="connsiteY6" fmla="*/ 2759428 h 3311950"/>
                    <a:gd name="connsiteX7" fmla="*/ 2609849 w 2745431"/>
                    <a:gd name="connsiteY7" fmla="*/ 2473678 h 3311950"/>
                    <a:gd name="connsiteX8" fmla="*/ 2743200 w 2745431"/>
                    <a:gd name="connsiteY8" fmla="*/ 1578328 h 3311950"/>
                    <a:gd name="connsiteX9" fmla="*/ 2495550 w 2745431"/>
                    <a:gd name="connsiteY9" fmla="*/ 702028 h 3311950"/>
                    <a:gd name="connsiteX10" fmla="*/ 1695450 w 2745431"/>
                    <a:gd name="connsiteY10" fmla="*/ 263878 h 3311950"/>
                    <a:gd name="connsiteX11" fmla="*/ 647700 w 2745431"/>
                    <a:gd name="connsiteY11" fmla="*/ 16228 h 3311950"/>
                    <a:gd name="connsiteX12" fmla="*/ 0 w 2745431"/>
                    <a:gd name="connsiteY12" fmla="*/ 73378 h 3311950"/>
                    <a:gd name="connsiteX0" fmla="*/ 45737 w 2791168"/>
                    <a:gd name="connsiteY0" fmla="*/ 95848 h 3334420"/>
                    <a:gd name="connsiteX1" fmla="*/ 1964435 w 2791168"/>
                    <a:gd name="connsiteY1" fmla="*/ 924551 h 3334420"/>
                    <a:gd name="connsiteX2" fmla="*/ 1988837 w 2791168"/>
                    <a:gd name="connsiteY2" fmla="*/ 2229448 h 3334420"/>
                    <a:gd name="connsiteX3" fmla="*/ 1303037 w 2791168"/>
                    <a:gd name="connsiteY3" fmla="*/ 3124798 h 3334420"/>
                    <a:gd name="connsiteX4" fmla="*/ 1283987 w 2791168"/>
                    <a:gd name="connsiteY4" fmla="*/ 3334348 h 3334420"/>
                    <a:gd name="connsiteX5" fmla="*/ 2065037 w 2791168"/>
                    <a:gd name="connsiteY5" fmla="*/ 3143848 h 3334420"/>
                    <a:gd name="connsiteX6" fmla="*/ 2522237 w 2791168"/>
                    <a:gd name="connsiteY6" fmla="*/ 2781898 h 3334420"/>
                    <a:gd name="connsiteX7" fmla="*/ 2655586 w 2791168"/>
                    <a:gd name="connsiteY7" fmla="*/ 2496148 h 3334420"/>
                    <a:gd name="connsiteX8" fmla="*/ 2788937 w 2791168"/>
                    <a:gd name="connsiteY8" fmla="*/ 1600798 h 3334420"/>
                    <a:gd name="connsiteX9" fmla="*/ 2541287 w 2791168"/>
                    <a:gd name="connsiteY9" fmla="*/ 724498 h 3334420"/>
                    <a:gd name="connsiteX10" fmla="*/ 1741187 w 2791168"/>
                    <a:gd name="connsiteY10" fmla="*/ 286348 h 3334420"/>
                    <a:gd name="connsiteX11" fmla="*/ 693437 w 2791168"/>
                    <a:gd name="connsiteY11" fmla="*/ 38698 h 3334420"/>
                    <a:gd name="connsiteX12" fmla="*/ 45737 w 2791168"/>
                    <a:gd name="connsiteY12" fmla="*/ 95848 h 3334420"/>
                    <a:gd name="connsiteX0" fmla="*/ 45737 w 2791168"/>
                    <a:gd name="connsiteY0" fmla="*/ 95848 h 3334420"/>
                    <a:gd name="connsiteX1" fmla="*/ 1964435 w 2791168"/>
                    <a:gd name="connsiteY1" fmla="*/ 924551 h 3334420"/>
                    <a:gd name="connsiteX2" fmla="*/ 2298036 w 2791168"/>
                    <a:gd name="connsiteY2" fmla="*/ 2508780 h 3334420"/>
                    <a:gd name="connsiteX3" fmla="*/ 1303037 w 2791168"/>
                    <a:gd name="connsiteY3" fmla="*/ 3124798 h 3334420"/>
                    <a:gd name="connsiteX4" fmla="*/ 1283987 w 2791168"/>
                    <a:gd name="connsiteY4" fmla="*/ 3334348 h 3334420"/>
                    <a:gd name="connsiteX5" fmla="*/ 2065037 w 2791168"/>
                    <a:gd name="connsiteY5" fmla="*/ 3143848 h 3334420"/>
                    <a:gd name="connsiteX6" fmla="*/ 2522237 w 2791168"/>
                    <a:gd name="connsiteY6" fmla="*/ 2781898 h 3334420"/>
                    <a:gd name="connsiteX7" fmla="*/ 2655586 w 2791168"/>
                    <a:gd name="connsiteY7" fmla="*/ 2496148 h 3334420"/>
                    <a:gd name="connsiteX8" fmla="*/ 2788937 w 2791168"/>
                    <a:gd name="connsiteY8" fmla="*/ 1600798 h 3334420"/>
                    <a:gd name="connsiteX9" fmla="*/ 2541287 w 2791168"/>
                    <a:gd name="connsiteY9" fmla="*/ 724498 h 3334420"/>
                    <a:gd name="connsiteX10" fmla="*/ 1741187 w 2791168"/>
                    <a:gd name="connsiteY10" fmla="*/ 286348 h 3334420"/>
                    <a:gd name="connsiteX11" fmla="*/ 693437 w 2791168"/>
                    <a:gd name="connsiteY11" fmla="*/ 38698 h 3334420"/>
                    <a:gd name="connsiteX12" fmla="*/ 45737 w 2791168"/>
                    <a:gd name="connsiteY12" fmla="*/ 95848 h 3334420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91168" h="3334420">
                      <a:moveTo>
                        <a:pt x="45737" y="95848"/>
                      </a:moveTo>
                      <a:cubicBezTo>
                        <a:pt x="257570" y="243490"/>
                        <a:pt x="1589052" y="522396"/>
                        <a:pt x="1964435" y="924551"/>
                      </a:cubicBezTo>
                      <a:cubicBezTo>
                        <a:pt x="2339818" y="1326706"/>
                        <a:pt x="2408269" y="2142072"/>
                        <a:pt x="2298036" y="2508780"/>
                      </a:cubicBezTo>
                      <a:cubicBezTo>
                        <a:pt x="2187803" y="2875488"/>
                        <a:pt x="1472045" y="2987203"/>
                        <a:pt x="1303037" y="3124798"/>
                      </a:cubicBezTo>
                      <a:cubicBezTo>
                        <a:pt x="1134029" y="3262393"/>
                        <a:pt x="1156987" y="3331173"/>
                        <a:pt x="1283987" y="3334348"/>
                      </a:cubicBezTo>
                      <a:cubicBezTo>
                        <a:pt x="1410987" y="3337523"/>
                        <a:pt x="1858662" y="3235923"/>
                        <a:pt x="2065037" y="3143848"/>
                      </a:cubicBezTo>
                      <a:cubicBezTo>
                        <a:pt x="2271412" y="3051773"/>
                        <a:pt x="2423812" y="2889848"/>
                        <a:pt x="2522237" y="2781898"/>
                      </a:cubicBezTo>
                      <a:cubicBezTo>
                        <a:pt x="2620662" y="2673948"/>
                        <a:pt x="2611136" y="2692998"/>
                        <a:pt x="2655586" y="2496148"/>
                      </a:cubicBezTo>
                      <a:cubicBezTo>
                        <a:pt x="2700036" y="2299298"/>
                        <a:pt x="2807987" y="1896073"/>
                        <a:pt x="2788937" y="1600798"/>
                      </a:cubicBezTo>
                      <a:cubicBezTo>
                        <a:pt x="2769887" y="1305523"/>
                        <a:pt x="2715912" y="943573"/>
                        <a:pt x="2541287" y="724498"/>
                      </a:cubicBezTo>
                      <a:cubicBezTo>
                        <a:pt x="2366662" y="505423"/>
                        <a:pt x="2049162" y="400648"/>
                        <a:pt x="1741187" y="286348"/>
                      </a:cubicBezTo>
                      <a:cubicBezTo>
                        <a:pt x="1433212" y="172048"/>
                        <a:pt x="976012" y="70448"/>
                        <a:pt x="693437" y="38698"/>
                      </a:cubicBezTo>
                      <a:cubicBezTo>
                        <a:pt x="410862" y="6948"/>
                        <a:pt x="-166096" y="-51794"/>
                        <a:pt x="45737" y="95848"/>
                      </a:cubicBezTo>
                      <a:close/>
                    </a:path>
                  </a:pathLst>
                </a:custGeom>
                <a:solidFill>
                  <a:srgbClr val="b854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grpSp>
            <p:nvGrpSpPr>
              <p:cNvPr id="32" name="그룹 119"/>
              <p:cNvGrpSpPr/>
              <p:nvPr/>
            </p:nvGrpSpPr>
            <p:grpSpPr>
              <a:xfrm rot="21060000">
                <a:off x="2066938" y="4070010"/>
                <a:ext cx="480474" cy="669169"/>
                <a:chOff x="4491603" y="2995453"/>
                <a:chExt cx="973006" cy="1355132"/>
              </a:xfrm>
            </p:grpSpPr>
            <p:sp>
              <p:nvSpPr>
                <p:cNvPr id="33" name="자유형 120"/>
                <p:cNvSpPr/>
                <p:nvPr/>
              </p:nvSpPr>
              <p:spPr>
                <a:xfrm>
                  <a:off x="4491603" y="2995453"/>
                  <a:ext cx="973006" cy="1355132"/>
                </a:xfrm>
                <a:custGeom>
                  <a:avLst/>
                  <a:gdLst>
                    <a:gd name="connsiteX0" fmla="*/ 105588 w 973008"/>
                    <a:gd name="connsiteY0" fmla="*/ 478210 h 1355131"/>
                    <a:gd name="connsiteX1" fmla="*/ 6528 w 973008"/>
                    <a:gd name="connsiteY1" fmla="*/ 1316410 h 1355131"/>
                    <a:gd name="connsiteX2" fmla="*/ 318948 w 973008"/>
                    <a:gd name="connsiteY2" fmla="*/ 1209730 h 1355131"/>
                    <a:gd name="connsiteX3" fmla="*/ 532308 w 973008"/>
                    <a:gd name="connsiteY3" fmla="*/ 1354510 h 1355131"/>
                    <a:gd name="connsiteX4" fmla="*/ 677088 w 973008"/>
                    <a:gd name="connsiteY4" fmla="*/ 1141150 h 1355131"/>
                    <a:gd name="connsiteX5" fmla="*/ 966648 w 973008"/>
                    <a:gd name="connsiteY5" fmla="*/ 1179250 h 1355131"/>
                    <a:gd name="connsiteX6" fmla="*/ 372288 w 973008"/>
                    <a:gd name="connsiteY6" fmla="*/ 379150 h 1355131"/>
                    <a:gd name="connsiteX7" fmla="*/ 235128 w 973008"/>
                    <a:gd name="connsiteY7" fmla="*/ 36250 h 1355131"/>
                    <a:gd name="connsiteX8" fmla="*/ 90348 w 973008"/>
                    <a:gd name="connsiteY8" fmla="*/ 59110 h 1355131"/>
                    <a:gd name="connsiteX9" fmla="*/ 105588 w 973008"/>
                    <a:gd name="connsiteY9" fmla="*/ 478210 h 1355131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3008" h="1355131">
                      <a:moveTo>
                        <a:pt x="105588" y="478210"/>
                      </a:moveTo>
                      <a:cubicBezTo>
                        <a:pt x="91618" y="687760"/>
                        <a:pt x="-29032" y="1194490"/>
                        <a:pt x="6528" y="1316410"/>
                      </a:cubicBezTo>
                      <a:cubicBezTo>
                        <a:pt x="42088" y="1438330"/>
                        <a:pt x="231318" y="1203380"/>
                        <a:pt x="318948" y="1209730"/>
                      </a:cubicBezTo>
                      <a:cubicBezTo>
                        <a:pt x="406578" y="1216080"/>
                        <a:pt x="472618" y="1365940"/>
                        <a:pt x="532308" y="1354510"/>
                      </a:cubicBezTo>
                      <a:cubicBezTo>
                        <a:pt x="591998" y="1343080"/>
                        <a:pt x="604698" y="1170360"/>
                        <a:pt x="677088" y="1141150"/>
                      </a:cubicBezTo>
                      <a:cubicBezTo>
                        <a:pt x="749478" y="1111940"/>
                        <a:pt x="1017448" y="1306250"/>
                        <a:pt x="966648" y="1179250"/>
                      </a:cubicBezTo>
                      <a:cubicBezTo>
                        <a:pt x="915848" y="1052250"/>
                        <a:pt x="494208" y="569650"/>
                        <a:pt x="372288" y="379150"/>
                      </a:cubicBezTo>
                      <a:cubicBezTo>
                        <a:pt x="250368" y="188650"/>
                        <a:pt x="282118" y="89590"/>
                        <a:pt x="235128" y="36250"/>
                      </a:cubicBezTo>
                      <a:cubicBezTo>
                        <a:pt x="188138" y="-17090"/>
                        <a:pt x="108128" y="-13280"/>
                        <a:pt x="90348" y="59110"/>
                      </a:cubicBezTo>
                      <a:cubicBezTo>
                        <a:pt x="72568" y="131500"/>
                        <a:pt x="119558" y="268660"/>
                        <a:pt x="105588" y="478210"/>
                      </a:cubicBez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4" name="자유형 121"/>
                <p:cNvSpPr/>
                <p:nvPr/>
              </p:nvSpPr>
              <p:spPr>
                <a:xfrm>
                  <a:off x="4671490" y="3375119"/>
                  <a:ext cx="222404" cy="874827"/>
                </a:xfrm>
                <a:custGeom>
                  <a:avLst/>
                  <a:gdLst>
                    <a:gd name="connsiteX0" fmla="*/ 53383 w 252355"/>
                    <a:gd name="connsiteY0" fmla="*/ 128729 h 820860"/>
                    <a:gd name="connsiteX1" fmla="*/ 251503 w 252355"/>
                    <a:gd name="connsiteY1" fmla="*/ 707849 h 820860"/>
                    <a:gd name="connsiteX2" fmla="*/ 121963 w 252355"/>
                    <a:gd name="connsiteY2" fmla="*/ 738329 h 820860"/>
                    <a:gd name="connsiteX3" fmla="*/ 45763 w 252355"/>
                    <a:gd name="connsiteY3" fmla="*/ 776429 h 820860"/>
                    <a:gd name="connsiteX4" fmla="*/ 43 w 252355"/>
                    <a:gd name="connsiteY4" fmla="*/ 52529 h 820860"/>
                    <a:gd name="connsiteX5" fmla="*/ 53383 w 252355"/>
                    <a:gd name="connsiteY5" fmla="*/ 128729 h 820860"/>
                    <a:gd name="connsiteX0" fmla="*/ 60029 w 259050"/>
                    <a:gd name="connsiteY0" fmla="*/ 128964 h 823741"/>
                    <a:gd name="connsiteX1" fmla="*/ 258149 w 259050"/>
                    <a:gd name="connsiteY1" fmla="*/ 708084 h 823741"/>
                    <a:gd name="connsiteX2" fmla="*/ 128609 w 259050"/>
                    <a:gd name="connsiteY2" fmla="*/ 738564 h 823741"/>
                    <a:gd name="connsiteX3" fmla="*/ 14309 w 259050"/>
                    <a:gd name="connsiteY3" fmla="*/ 779839 h 823741"/>
                    <a:gd name="connsiteX4" fmla="*/ 6689 w 259050"/>
                    <a:gd name="connsiteY4" fmla="*/ 52764 h 823741"/>
                    <a:gd name="connsiteX5" fmla="*/ 60029 w 259050"/>
                    <a:gd name="connsiteY5" fmla="*/ 128964 h 823741"/>
                    <a:gd name="connsiteX0" fmla="*/ 60029 w 259050"/>
                    <a:gd name="connsiteY0" fmla="*/ 128964 h 779839"/>
                    <a:gd name="connsiteX1" fmla="*/ 258149 w 259050"/>
                    <a:gd name="connsiteY1" fmla="*/ 708084 h 779839"/>
                    <a:gd name="connsiteX2" fmla="*/ 128609 w 259050"/>
                    <a:gd name="connsiteY2" fmla="*/ 738564 h 779839"/>
                    <a:gd name="connsiteX3" fmla="*/ 14309 w 259050"/>
                    <a:gd name="connsiteY3" fmla="*/ 779839 h 779839"/>
                    <a:gd name="connsiteX4" fmla="*/ 6689 w 259050"/>
                    <a:gd name="connsiteY4" fmla="*/ 52764 h 779839"/>
                    <a:gd name="connsiteX5" fmla="*/ 60029 w 259050"/>
                    <a:gd name="connsiteY5" fmla="*/ 128964 h 779839"/>
                    <a:gd name="connsiteX0" fmla="*/ 60029 w 259156"/>
                    <a:gd name="connsiteY0" fmla="*/ 128964 h 779839"/>
                    <a:gd name="connsiteX1" fmla="*/ 258149 w 259156"/>
                    <a:gd name="connsiteY1" fmla="*/ 708084 h 779839"/>
                    <a:gd name="connsiteX2" fmla="*/ 131784 w 259156"/>
                    <a:gd name="connsiteY2" fmla="*/ 690939 h 779839"/>
                    <a:gd name="connsiteX3" fmla="*/ 14309 w 259156"/>
                    <a:gd name="connsiteY3" fmla="*/ 779839 h 779839"/>
                    <a:gd name="connsiteX4" fmla="*/ 6689 w 259156"/>
                    <a:gd name="connsiteY4" fmla="*/ 52764 h 779839"/>
                    <a:gd name="connsiteX5" fmla="*/ 60029 w 259156"/>
                    <a:gd name="connsiteY5" fmla="*/ 128964 h 779839"/>
                    <a:gd name="connsiteX0" fmla="*/ 60029 w 215237"/>
                    <a:gd name="connsiteY0" fmla="*/ 128843 h 779718"/>
                    <a:gd name="connsiteX1" fmla="*/ 213699 w 215237"/>
                    <a:gd name="connsiteY1" fmla="*/ 704788 h 779718"/>
                    <a:gd name="connsiteX2" fmla="*/ 131784 w 215237"/>
                    <a:gd name="connsiteY2" fmla="*/ 690818 h 779718"/>
                    <a:gd name="connsiteX3" fmla="*/ 14309 w 215237"/>
                    <a:gd name="connsiteY3" fmla="*/ 779718 h 779718"/>
                    <a:gd name="connsiteX4" fmla="*/ 6689 w 215237"/>
                    <a:gd name="connsiteY4" fmla="*/ 52643 h 779718"/>
                    <a:gd name="connsiteX5" fmla="*/ 60029 w 215237"/>
                    <a:gd name="connsiteY5" fmla="*/ 128843 h 779718"/>
                    <a:gd name="connsiteX0" fmla="*/ 60029 w 216418"/>
                    <a:gd name="connsiteY0" fmla="*/ 128843 h 779718"/>
                    <a:gd name="connsiteX1" fmla="*/ 213699 w 216418"/>
                    <a:gd name="connsiteY1" fmla="*/ 704788 h 779718"/>
                    <a:gd name="connsiteX2" fmla="*/ 147659 w 216418"/>
                    <a:gd name="connsiteY2" fmla="*/ 706693 h 779718"/>
                    <a:gd name="connsiteX3" fmla="*/ 14309 w 216418"/>
                    <a:gd name="connsiteY3" fmla="*/ 779718 h 779718"/>
                    <a:gd name="connsiteX4" fmla="*/ 6689 w 216418"/>
                    <a:gd name="connsiteY4" fmla="*/ 52643 h 779718"/>
                    <a:gd name="connsiteX5" fmla="*/ 60029 w 216418"/>
                    <a:gd name="connsiteY5" fmla="*/ 128843 h 779718"/>
                    <a:gd name="connsiteX0" fmla="*/ 66011 w 222470"/>
                    <a:gd name="connsiteY0" fmla="*/ 129547 h 789947"/>
                    <a:gd name="connsiteX1" fmla="*/ 219681 w 222470"/>
                    <a:gd name="connsiteY1" fmla="*/ 705492 h 789947"/>
                    <a:gd name="connsiteX2" fmla="*/ 153641 w 222470"/>
                    <a:gd name="connsiteY2" fmla="*/ 707397 h 789947"/>
                    <a:gd name="connsiteX3" fmla="*/ 10766 w 222470"/>
                    <a:gd name="connsiteY3" fmla="*/ 789947 h 789947"/>
                    <a:gd name="connsiteX4" fmla="*/ 12671 w 222470"/>
                    <a:gd name="connsiteY4" fmla="*/ 53347 h 789947"/>
                    <a:gd name="connsiteX5" fmla="*/ 66011 w 222470"/>
                    <a:gd name="connsiteY5" fmla="*/ 129547 h 789947"/>
                    <a:gd name="connsiteX0" fmla="*/ 66011 w 221913"/>
                    <a:gd name="connsiteY0" fmla="*/ 129547 h 789947"/>
                    <a:gd name="connsiteX1" fmla="*/ 219681 w 221913"/>
                    <a:gd name="connsiteY1" fmla="*/ 705492 h 789947"/>
                    <a:gd name="connsiteX2" fmla="*/ 147291 w 221913"/>
                    <a:gd name="connsiteY2" fmla="*/ 707397 h 789947"/>
                    <a:gd name="connsiteX3" fmla="*/ 10766 w 221913"/>
                    <a:gd name="connsiteY3" fmla="*/ 789947 h 789947"/>
                    <a:gd name="connsiteX4" fmla="*/ 12671 w 221913"/>
                    <a:gd name="connsiteY4" fmla="*/ 53347 h 789947"/>
                    <a:gd name="connsiteX5" fmla="*/ 66011 w 221913"/>
                    <a:gd name="connsiteY5" fmla="*/ 129547 h 789947"/>
                    <a:gd name="connsiteX0" fmla="*/ 66011 w 222148"/>
                    <a:gd name="connsiteY0" fmla="*/ 129547 h 789947"/>
                    <a:gd name="connsiteX1" fmla="*/ 219681 w 222148"/>
                    <a:gd name="connsiteY1" fmla="*/ 705492 h 789947"/>
                    <a:gd name="connsiteX2" fmla="*/ 147291 w 222148"/>
                    <a:gd name="connsiteY2" fmla="*/ 707397 h 789947"/>
                    <a:gd name="connsiteX3" fmla="*/ 10766 w 222148"/>
                    <a:gd name="connsiteY3" fmla="*/ 789947 h 789947"/>
                    <a:gd name="connsiteX4" fmla="*/ 12671 w 222148"/>
                    <a:gd name="connsiteY4" fmla="*/ 53347 h 789947"/>
                    <a:gd name="connsiteX5" fmla="*/ 66011 w 222148"/>
                    <a:gd name="connsiteY5" fmla="*/ 129547 h 789947"/>
                    <a:gd name="connsiteX0" fmla="*/ 70769 w 226707"/>
                    <a:gd name="connsiteY0" fmla="*/ 129078 h 783128"/>
                    <a:gd name="connsiteX1" fmla="*/ 224439 w 226707"/>
                    <a:gd name="connsiteY1" fmla="*/ 705023 h 783128"/>
                    <a:gd name="connsiteX2" fmla="*/ 152049 w 226707"/>
                    <a:gd name="connsiteY2" fmla="*/ 706928 h 783128"/>
                    <a:gd name="connsiteX3" fmla="*/ 9174 w 226707"/>
                    <a:gd name="connsiteY3" fmla="*/ 783128 h 783128"/>
                    <a:gd name="connsiteX4" fmla="*/ 17429 w 226707"/>
                    <a:gd name="connsiteY4" fmla="*/ 52878 h 783128"/>
                    <a:gd name="connsiteX5" fmla="*/ 70769 w 226707"/>
                    <a:gd name="connsiteY5" fmla="*/ 129078 h 783128"/>
                    <a:gd name="connsiteX0" fmla="*/ 70769 w 226707"/>
                    <a:gd name="connsiteY0" fmla="*/ 129078 h 783128"/>
                    <a:gd name="connsiteX1" fmla="*/ 224439 w 226707"/>
                    <a:gd name="connsiteY1" fmla="*/ 705023 h 783128"/>
                    <a:gd name="connsiteX2" fmla="*/ 152049 w 226707"/>
                    <a:gd name="connsiteY2" fmla="*/ 706928 h 783128"/>
                    <a:gd name="connsiteX3" fmla="*/ 9174 w 226707"/>
                    <a:gd name="connsiteY3" fmla="*/ 783128 h 783128"/>
                    <a:gd name="connsiteX4" fmla="*/ 17429 w 226707"/>
                    <a:gd name="connsiteY4" fmla="*/ 52878 h 783128"/>
                    <a:gd name="connsiteX5" fmla="*/ 70769 w 226707"/>
                    <a:gd name="connsiteY5" fmla="*/ 129078 h 783128"/>
                    <a:gd name="connsiteX0" fmla="*/ 66916 w 222854"/>
                    <a:gd name="connsiteY0" fmla="*/ 219486 h 873536"/>
                    <a:gd name="connsiteX1" fmla="*/ 220586 w 222854"/>
                    <a:gd name="connsiteY1" fmla="*/ 795431 h 873536"/>
                    <a:gd name="connsiteX2" fmla="*/ 148196 w 222854"/>
                    <a:gd name="connsiteY2" fmla="*/ 797336 h 873536"/>
                    <a:gd name="connsiteX3" fmla="*/ 5321 w 222854"/>
                    <a:gd name="connsiteY3" fmla="*/ 873536 h 873536"/>
                    <a:gd name="connsiteX4" fmla="*/ 38976 w 222854"/>
                    <a:gd name="connsiteY4" fmla="*/ 35336 h 873536"/>
                    <a:gd name="connsiteX5" fmla="*/ 66916 w 222854"/>
                    <a:gd name="connsiteY5" fmla="*/ 219486 h 873536"/>
                    <a:gd name="connsiteX0" fmla="*/ 83019 w 222404"/>
                    <a:gd name="connsiteY0" fmla="*/ 214426 h 874826"/>
                    <a:gd name="connsiteX1" fmla="*/ 220814 w 222404"/>
                    <a:gd name="connsiteY1" fmla="*/ 796721 h 874826"/>
                    <a:gd name="connsiteX2" fmla="*/ 148424 w 222404"/>
                    <a:gd name="connsiteY2" fmla="*/ 798626 h 874826"/>
                    <a:gd name="connsiteX3" fmla="*/ 5549 w 222404"/>
                    <a:gd name="connsiteY3" fmla="*/ 874826 h 874826"/>
                    <a:gd name="connsiteX4" fmla="*/ 39204 w 222404"/>
                    <a:gd name="connsiteY4" fmla="*/ 36626 h 874826"/>
                    <a:gd name="connsiteX5" fmla="*/ 83019 w 222404"/>
                    <a:gd name="connsiteY5" fmla="*/ 214426 h 874826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2404" h="874826">
                      <a:moveTo>
                        <a:pt x="83019" y="214426"/>
                      </a:moveTo>
                      <a:cubicBezTo>
                        <a:pt x="113287" y="341109"/>
                        <a:pt x="209913" y="699354"/>
                        <a:pt x="220814" y="796721"/>
                      </a:cubicBezTo>
                      <a:cubicBezTo>
                        <a:pt x="231715" y="894088"/>
                        <a:pt x="184301" y="785609"/>
                        <a:pt x="148424" y="798626"/>
                      </a:cubicBezTo>
                      <a:cubicBezTo>
                        <a:pt x="112547" y="811643"/>
                        <a:pt x="102069" y="789101"/>
                        <a:pt x="5549" y="874826"/>
                      </a:cubicBezTo>
                      <a:cubicBezTo>
                        <a:pt x="-14771" y="760526"/>
                        <a:pt x="26292" y="146693"/>
                        <a:pt x="39204" y="36626"/>
                      </a:cubicBezTo>
                      <a:cubicBezTo>
                        <a:pt x="52116" y="-73441"/>
                        <a:pt x="52751" y="87744"/>
                        <a:pt x="83019" y="214426"/>
                      </a:cubicBezTo>
                      <a:close/>
                    </a:path>
                  </a:pathLst>
                </a:custGeom>
                <a:solidFill>
                  <a:srgbClr val="b8541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5" name="자유형 122"/>
                <p:cNvSpPr/>
                <p:nvPr/>
              </p:nvSpPr>
              <p:spPr>
                <a:xfrm rot="19380000" flipH="1">
                  <a:off x="4756343" y="3380138"/>
                  <a:ext cx="319264" cy="886445"/>
                </a:xfrm>
                <a:custGeom>
                  <a:avLst/>
                  <a:gdLst>
                    <a:gd name="connsiteX0" fmla="*/ 53383 w 252355"/>
                    <a:gd name="connsiteY0" fmla="*/ 128729 h 820860"/>
                    <a:gd name="connsiteX1" fmla="*/ 251503 w 252355"/>
                    <a:gd name="connsiteY1" fmla="*/ 707849 h 820860"/>
                    <a:gd name="connsiteX2" fmla="*/ 121963 w 252355"/>
                    <a:gd name="connsiteY2" fmla="*/ 738329 h 820860"/>
                    <a:gd name="connsiteX3" fmla="*/ 45763 w 252355"/>
                    <a:gd name="connsiteY3" fmla="*/ 776429 h 820860"/>
                    <a:gd name="connsiteX4" fmla="*/ 43 w 252355"/>
                    <a:gd name="connsiteY4" fmla="*/ 52529 h 820860"/>
                    <a:gd name="connsiteX5" fmla="*/ 53383 w 252355"/>
                    <a:gd name="connsiteY5" fmla="*/ 128729 h 820860"/>
                    <a:gd name="connsiteX0" fmla="*/ 56272 w 255303"/>
                    <a:gd name="connsiteY0" fmla="*/ 125910 h 801375"/>
                    <a:gd name="connsiteX1" fmla="*/ 254392 w 255303"/>
                    <a:gd name="connsiteY1" fmla="*/ 705030 h 801375"/>
                    <a:gd name="connsiteX2" fmla="*/ 124852 w 255303"/>
                    <a:gd name="connsiteY2" fmla="*/ 735510 h 801375"/>
                    <a:gd name="connsiteX3" fmla="*/ 2932 w 255303"/>
                    <a:gd name="connsiteY3" fmla="*/ 49710 h 801375"/>
                    <a:gd name="connsiteX4" fmla="*/ 56272 w 255303"/>
                    <a:gd name="connsiteY4" fmla="*/ 125910 h 801375"/>
                    <a:gd name="connsiteX0" fmla="*/ 56918 w 300054"/>
                    <a:gd name="connsiteY0" fmla="*/ 129040 h 848622"/>
                    <a:gd name="connsiteX1" fmla="*/ 299376 w 300054"/>
                    <a:gd name="connsiteY1" fmla="*/ 786144 h 848622"/>
                    <a:gd name="connsiteX2" fmla="*/ 125498 w 300054"/>
                    <a:gd name="connsiteY2" fmla="*/ 738640 h 848622"/>
                    <a:gd name="connsiteX3" fmla="*/ 3578 w 300054"/>
                    <a:gd name="connsiteY3" fmla="*/ 52840 h 848622"/>
                    <a:gd name="connsiteX4" fmla="*/ 56918 w 300054"/>
                    <a:gd name="connsiteY4" fmla="*/ 129040 h 848622"/>
                    <a:gd name="connsiteX0" fmla="*/ 56918 w 310754"/>
                    <a:gd name="connsiteY0" fmla="*/ 129040 h 818136"/>
                    <a:gd name="connsiteX1" fmla="*/ 299376 w 310754"/>
                    <a:gd name="connsiteY1" fmla="*/ 786144 h 818136"/>
                    <a:gd name="connsiteX2" fmla="*/ 125498 w 310754"/>
                    <a:gd name="connsiteY2" fmla="*/ 738640 h 818136"/>
                    <a:gd name="connsiteX3" fmla="*/ 3578 w 310754"/>
                    <a:gd name="connsiteY3" fmla="*/ 52840 h 818136"/>
                    <a:gd name="connsiteX4" fmla="*/ 56918 w 310754"/>
                    <a:gd name="connsiteY4" fmla="*/ 129040 h 818136"/>
                    <a:gd name="connsiteX0" fmla="*/ 56918 w 310754"/>
                    <a:gd name="connsiteY0" fmla="*/ 129040 h 812692"/>
                    <a:gd name="connsiteX1" fmla="*/ 299376 w 310754"/>
                    <a:gd name="connsiteY1" fmla="*/ 786144 h 812692"/>
                    <a:gd name="connsiteX2" fmla="*/ 125498 w 310754"/>
                    <a:gd name="connsiteY2" fmla="*/ 738640 h 812692"/>
                    <a:gd name="connsiteX3" fmla="*/ 3578 w 310754"/>
                    <a:gd name="connsiteY3" fmla="*/ 52840 h 812692"/>
                    <a:gd name="connsiteX4" fmla="*/ 56918 w 310754"/>
                    <a:gd name="connsiteY4" fmla="*/ 129040 h 812692"/>
                    <a:gd name="connsiteX0" fmla="*/ 56918 w 314707"/>
                    <a:gd name="connsiteY0" fmla="*/ 129040 h 790414"/>
                    <a:gd name="connsiteX1" fmla="*/ 299376 w 314707"/>
                    <a:gd name="connsiteY1" fmla="*/ 786144 h 790414"/>
                    <a:gd name="connsiteX2" fmla="*/ 125498 w 314707"/>
                    <a:gd name="connsiteY2" fmla="*/ 738640 h 790414"/>
                    <a:gd name="connsiteX3" fmla="*/ 3578 w 314707"/>
                    <a:gd name="connsiteY3" fmla="*/ 52840 h 790414"/>
                    <a:gd name="connsiteX4" fmla="*/ 56918 w 314707"/>
                    <a:gd name="connsiteY4" fmla="*/ 129040 h 790414"/>
                    <a:gd name="connsiteX0" fmla="*/ 56918 w 314707"/>
                    <a:gd name="connsiteY0" fmla="*/ 129040 h 790414"/>
                    <a:gd name="connsiteX1" fmla="*/ 299376 w 314707"/>
                    <a:gd name="connsiteY1" fmla="*/ 786144 h 790414"/>
                    <a:gd name="connsiteX2" fmla="*/ 125498 w 314707"/>
                    <a:gd name="connsiteY2" fmla="*/ 738640 h 790414"/>
                    <a:gd name="connsiteX3" fmla="*/ 3578 w 314707"/>
                    <a:gd name="connsiteY3" fmla="*/ 52840 h 790414"/>
                    <a:gd name="connsiteX4" fmla="*/ 56918 w 314707"/>
                    <a:gd name="connsiteY4" fmla="*/ 129040 h 790414"/>
                    <a:gd name="connsiteX0" fmla="*/ 56918 w 314875"/>
                    <a:gd name="connsiteY0" fmla="*/ 129040 h 790312"/>
                    <a:gd name="connsiteX1" fmla="*/ 299376 w 314875"/>
                    <a:gd name="connsiteY1" fmla="*/ 786144 h 790312"/>
                    <a:gd name="connsiteX2" fmla="*/ 125498 w 314875"/>
                    <a:gd name="connsiteY2" fmla="*/ 738640 h 790312"/>
                    <a:gd name="connsiteX3" fmla="*/ 3578 w 314875"/>
                    <a:gd name="connsiteY3" fmla="*/ 52840 h 790312"/>
                    <a:gd name="connsiteX4" fmla="*/ 56918 w 314875"/>
                    <a:gd name="connsiteY4" fmla="*/ 129040 h 790312"/>
                    <a:gd name="connsiteX0" fmla="*/ 56995 w 319264"/>
                    <a:gd name="connsiteY0" fmla="*/ 129667 h 805857"/>
                    <a:gd name="connsiteX1" fmla="*/ 303936 w 319264"/>
                    <a:gd name="connsiteY1" fmla="*/ 801770 h 805857"/>
                    <a:gd name="connsiteX2" fmla="*/ 125575 w 319264"/>
                    <a:gd name="connsiteY2" fmla="*/ 739267 h 805857"/>
                    <a:gd name="connsiteX3" fmla="*/ 3655 w 319264"/>
                    <a:gd name="connsiteY3" fmla="*/ 53467 h 805857"/>
                    <a:gd name="connsiteX4" fmla="*/ 56995 w 319264"/>
                    <a:gd name="connsiteY4" fmla="*/ 129667 h 80585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9264" h="805857">
                      <a:moveTo>
                        <a:pt x="56995" y="129667"/>
                      </a:moveTo>
                      <a:cubicBezTo>
                        <a:pt x="107042" y="254384"/>
                        <a:pt x="387109" y="861229"/>
                        <a:pt x="303936" y="801770"/>
                      </a:cubicBezTo>
                      <a:cubicBezTo>
                        <a:pt x="220765" y="742312"/>
                        <a:pt x="226316" y="757727"/>
                        <a:pt x="125575" y="739267"/>
                      </a:cubicBezTo>
                      <a:cubicBezTo>
                        <a:pt x="76275" y="617050"/>
                        <a:pt x="15085" y="155067"/>
                        <a:pt x="3655" y="53467"/>
                      </a:cubicBezTo>
                      <a:cubicBezTo>
                        <a:pt x="-7775" y="-48133"/>
                        <a:pt x="6948" y="4950"/>
                        <a:pt x="56995" y="129667"/>
                      </a:cubicBezTo>
                      <a:close/>
                    </a:path>
                  </a:pathLst>
                </a:custGeom>
                <a:solidFill>
                  <a:srgbClr val="b8541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grpSp>
            <p:nvGrpSpPr>
              <p:cNvPr id="36" name="그룹 126"/>
              <p:cNvGrpSpPr/>
              <p:nvPr/>
            </p:nvGrpSpPr>
            <p:grpSpPr>
              <a:xfrm rot="0">
                <a:off x="2039505" y="4163350"/>
                <a:ext cx="307029" cy="227371"/>
                <a:chOff x="2032466" y="4163356"/>
                <a:chExt cx="316332" cy="227371"/>
              </a:xfrm>
            </p:grpSpPr>
            <p:sp>
              <p:nvSpPr>
                <p:cNvPr id="37" name="자유형 124"/>
                <p:cNvSpPr/>
                <p:nvPr/>
              </p:nvSpPr>
              <p:spPr>
                <a:xfrm>
                  <a:off x="2032466" y="4163356"/>
                  <a:ext cx="305898" cy="199367"/>
                </a:xfrm>
                <a:custGeom>
                  <a:avLst/>
                  <a:gdLst>
                    <a:gd name="connsiteX0" fmla="*/ 4678 w 293961"/>
                    <a:gd name="connsiteY0" fmla="*/ 135797 h 201361"/>
                    <a:gd name="connsiteX1" fmla="*/ 16584 w 293961"/>
                    <a:gd name="connsiteY1" fmla="*/ 200091 h 201361"/>
                    <a:gd name="connsiteX2" fmla="*/ 104690 w 293961"/>
                    <a:gd name="connsiteY2" fmla="*/ 169135 h 201361"/>
                    <a:gd name="connsiteX3" fmla="*/ 288046 w 293961"/>
                    <a:gd name="connsiteY3" fmla="*/ 59597 h 201361"/>
                    <a:gd name="connsiteX4" fmla="*/ 247565 w 293961"/>
                    <a:gd name="connsiteY4" fmla="*/ 66 h 201361"/>
                    <a:gd name="connsiteX5" fmla="*/ 233278 w 293961"/>
                    <a:gd name="connsiteY5" fmla="*/ 47691 h 201361"/>
                    <a:gd name="connsiteX6" fmla="*/ 245184 w 293961"/>
                    <a:gd name="connsiteY6" fmla="*/ 40547 h 201361"/>
                    <a:gd name="connsiteX7" fmla="*/ 71353 w 293961"/>
                    <a:gd name="connsiteY7" fmla="*/ 145322 h 201361"/>
                    <a:gd name="connsiteX8" fmla="*/ 4678 w 293961"/>
                    <a:gd name="connsiteY8" fmla="*/ 135797 h 201361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3961" h="201361">
                      <a:moveTo>
                        <a:pt x="4678" y="135797"/>
                      </a:moveTo>
                      <a:cubicBezTo>
                        <a:pt x="-4450" y="144925"/>
                        <a:pt x="-85" y="194535"/>
                        <a:pt x="16584" y="200091"/>
                      </a:cubicBezTo>
                      <a:cubicBezTo>
                        <a:pt x="33253" y="205647"/>
                        <a:pt x="59446" y="192551"/>
                        <a:pt x="104690" y="169135"/>
                      </a:cubicBezTo>
                      <a:cubicBezTo>
                        <a:pt x="149934" y="145719"/>
                        <a:pt x="264234" y="87775"/>
                        <a:pt x="288046" y="59597"/>
                      </a:cubicBezTo>
                      <a:cubicBezTo>
                        <a:pt x="311858" y="31419"/>
                        <a:pt x="256693" y="2050"/>
                        <a:pt x="247565" y="66"/>
                      </a:cubicBezTo>
                      <a:cubicBezTo>
                        <a:pt x="238437" y="-1918"/>
                        <a:pt x="233675" y="40944"/>
                        <a:pt x="233278" y="47691"/>
                      </a:cubicBezTo>
                      <a:cubicBezTo>
                        <a:pt x="232881" y="54438"/>
                        <a:pt x="245184" y="40547"/>
                        <a:pt x="245184" y="40547"/>
                      </a:cubicBezTo>
                      <a:cubicBezTo>
                        <a:pt x="218196" y="56819"/>
                        <a:pt x="107865" y="126272"/>
                        <a:pt x="71353" y="145322"/>
                      </a:cubicBezTo>
                      <a:cubicBezTo>
                        <a:pt x="34841" y="164372"/>
                        <a:pt x="13806" y="126669"/>
                        <a:pt x="4678" y="135797"/>
                      </a:cubicBezTo>
                      <a:close/>
                    </a:path>
                  </a:pathLst>
                </a:custGeom>
                <a:solidFill>
                  <a:srgbClr val="5125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8" name="자유형 125"/>
                <p:cNvSpPr/>
                <p:nvPr/>
              </p:nvSpPr>
              <p:spPr>
                <a:xfrm rot="480000">
                  <a:off x="2042900" y="4191360"/>
                  <a:ext cx="305898" cy="199367"/>
                </a:xfrm>
                <a:custGeom>
                  <a:avLst/>
                  <a:gdLst>
                    <a:gd name="connsiteX0" fmla="*/ 4678 w 293961"/>
                    <a:gd name="connsiteY0" fmla="*/ 135797 h 201361"/>
                    <a:gd name="connsiteX1" fmla="*/ 16584 w 293961"/>
                    <a:gd name="connsiteY1" fmla="*/ 200091 h 201361"/>
                    <a:gd name="connsiteX2" fmla="*/ 104690 w 293961"/>
                    <a:gd name="connsiteY2" fmla="*/ 169135 h 201361"/>
                    <a:gd name="connsiteX3" fmla="*/ 288046 w 293961"/>
                    <a:gd name="connsiteY3" fmla="*/ 59597 h 201361"/>
                    <a:gd name="connsiteX4" fmla="*/ 247565 w 293961"/>
                    <a:gd name="connsiteY4" fmla="*/ 66 h 201361"/>
                    <a:gd name="connsiteX5" fmla="*/ 233278 w 293961"/>
                    <a:gd name="connsiteY5" fmla="*/ 47691 h 201361"/>
                    <a:gd name="connsiteX6" fmla="*/ 245184 w 293961"/>
                    <a:gd name="connsiteY6" fmla="*/ 40547 h 201361"/>
                    <a:gd name="connsiteX7" fmla="*/ 71353 w 293961"/>
                    <a:gd name="connsiteY7" fmla="*/ 145322 h 201361"/>
                    <a:gd name="connsiteX8" fmla="*/ 4678 w 293961"/>
                    <a:gd name="connsiteY8" fmla="*/ 135797 h 201361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3961" h="201361">
                      <a:moveTo>
                        <a:pt x="4678" y="135797"/>
                      </a:moveTo>
                      <a:cubicBezTo>
                        <a:pt x="-4450" y="144925"/>
                        <a:pt x="-85" y="194535"/>
                        <a:pt x="16584" y="200091"/>
                      </a:cubicBezTo>
                      <a:cubicBezTo>
                        <a:pt x="33253" y="205647"/>
                        <a:pt x="59446" y="192551"/>
                        <a:pt x="104690" y="169135"/>
                      </a:cubicBezTo>
                      <a:cubicBezTo>
                        <a:pt x="149934" y="145719"/>
                        <a:pt x="264234" y="87775"/>
                        <a:pt x="288046" y="59597"/>
                      </a:cubicBezTo>
                      <a:cubicBezTo>
                        <a:pt x="311858" y="31419"/>
                        <a:pt x="256693" y="2050"/>
                        <a:pt x="247565" y="66"/>
                      </a:cubicBezTo>
                      <a:cubicBezTo>
                        <a:pt x="238437" y="-1918"/>
                        <a:pt x="233675" y="40944"/>
                        <a:pt x="233278" y="47691"/>
                      </a:cubicBezTo>
                      <a:cubicBezTo>
                        <a:pt x="232881" y="54438"/>
                        <a:pt x="245184" y="40547"/>
                        <a:pt x="245184" y="40547"/>
                      </a:cubicBezTo>
                      <a:cubicBezTo>
                        <a:pt x="218196" y="56819"/>
                        <a:pt x="107865" y="126272"/>
                        <a:pt x="71353" y="145322"/>
                      </a:cubicBezTo>
                      <a:cubicBezTo>
                        <a:pt x="34841" y="164372"/>
                        <a:pt x="13806" y="126669"/>
                        <a:pt x="4678" y="135797"/>
                      </a:cubicBezTo>
                      <a:close/>
                    </a:path>
                  </a:pathLst>
                </a:custGeom>
                <a:solidFill>
                  <a:srgbClr val="5125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</p:grpSp>
        <p:grpSp>
          <p:nvGrpSpPr>
            <p:cNvPr id="39" name="그룹 109"/>
            <p:cNvGrpSpPr/>
            <p:nvPr/>
          </p:nvGrpSpPr>
          <p:grpSpPr>
            <a:xfrm rot="20820000">
              <a:off x="7840085" y="2747037"/>
              <a:ext cx="724304" cy="2311146"/>
              <a:chOff x="6189471" y="2947635"/>
              <a:chExt cx="724304" cy="2311146"/>
            </a:xfrm>
          </p:grpSpPr>
          <p:sp>
            <p:nvSpPr>
              <p:cNvPr id="40" name="자유형 98"/>
              <p:cNvSpPr/>
              <p:nvPr/>
            </p:nvSpPr>
            <p:spPr>
              <a:xfrm rot="12360000" flipH="1">
                <a:off x="6499002" y="4757882"/>
                <a:ext cx="408348" cy="500899"/>
              </a:xfrm>
              <a:custGeom>
                <a:avLst/>
                <a:gdLst>
                  <a:gd name="connsiteX0" fmla="*/ 379862 w 3438805"/>
                  <a:gd name="connsiteY0" fmla="*/ 4512166 h 5156084"/>
                  <a:gd name="connsiteX1" fmla="*/ 292776 w 3438805"/>
                  <a:gd name="connsiteY1" fmla="*/ 4396051 h 5156084"/>
                  <a:gd name="connsiteX2" fmla="*/ 2490 w 3438805"/>
                  <a:gd name="connsiteY2" fmla="*/ 3452623 h 5156084"/>
                  <a:gd name="connsiteX3" fmla="*/ 176662 w 3438805"/>
                  <a:gd name="connsiteY3" fmla="*/ 2857537 h 5156084"/>
                  <a:gd name="connsiteX4" fmla="*/ 583062 w 3438805"/>
                  <a:gd name="connsiteY4" fmla="*/ 2915594 h 5156084"/>
                  <a:gd name="connsiteX5" fmla="*/ 829805 w 3438805"/>
                  <a:gd name="connsiteY5" fmla="*/ 3554223 h 5156084"/>
                  <a:gd name="connsiteX6" fmla="*/ 554033 w 3438805"/>
                  <a:gd name="connsiteY6" fmla="*/ 2044737 h 5156084"/>
                  <a:gd name="connsiteX7" fmla="*/ 568548 w 3438805"/>
                  <a:gd name="connsiteY7" fmla="*/ 796509 h 5156084"/>
                  <a:gd name="connsiteX8" fmla="*/ 1323290 w 3438805"/>
                  <a:gd name="connsiteY8" fmla="*/ 85309 h 5156084"/>
                  <a:gd name="connsiteX9" fmla="*/ 2527976 w 3438805"/>
                  <a:gd name="connsiteY9" fmla="*/ 85309 h 5156084"/>
                  <a:gd name="connsiteX10" fmla="*/ 3326262 w 3438805"/>
                  <a:gd name="connsiteY10" fmla="*/ 738451 h 5156084"/>
                  <a:gd name="connsiteX11" fmla="*/ 3413348 w 3438805"/>
                  <a:gd name="connsiteY11" fmla="*/ 2480166 h 5156084"/>
                  <a:gd name="connsiteX12" fmla="*/ 3137576 w 3438805"/>
                  <a:gd name="connsiteY12" fmla="*/ 4599251 h 5156084"/>
                  <a:gd name="connsiteX13" fmla="*/ 2774719 w 3438805"/>
                  <a:gd name="connsiteY13" fmla="*/ 5020166 h 5156084"/>
                  <a:gd name="connsiteX14" fmla="*/ 597576 w 3438805"/>
                  <a:gd name="connsiteY14" fmla="*/ 5121766 h 5156084"/>
                  <a:gd name="connsiteX15" fmla="*/ 481462 w 3438805"/>
                  <a:gd name="connsiteY15" fmla="*/ 4787937 h 5156084"/>
                  <a:gd name="connsiteX16" fmla="*/ 379862 w 3438805"/>
                  <a:gd name="connsiteY16" fmla="*/ 4512166 h 5156084"/>
                  <a:gd name="connsiteX0" fmla="*/ 481462 w 3438805"/>
                  <a:gd name="connsiteY0" fmla="*/ 4787937 h 5156084"/>
                  <a:gd name="connsiteX1" fmla="*/ 292776 w 3438805"/>
                  <a:gd name="connsiteY1" fmla="*/ 4396051 h 5156084"/>
                  <a:gd name="connsiteX2" fmla="*/ 2490 w 3438805"/>
                  <a:gd name="connsiteY2" fmla="*/ 3452623 h 5156084"/>
                  <a:gd name="connsiteX3" fmla="*/ 176662 w 3438805"/>
                  <a:gd name="connsiteY3" fmla="*/ 2857537 h 5156084"/>
                  <a:gd name="connsiteX4" fmla="*/ 583062 w 3438805"/>
                  <a:gd name="connsiteY4" fmla="*/ 2915594 h 5156084"/>
                  <a:gd name="connsiteX5" fmla="*/ 829805 w 3438805"/>
                  <a:gd name="connsiteY5" fmla="*/ 3554223 h 5156084"/>
                  <a:gd name="connsiteX6" fmla="*/ 554033 w 3438805"/>
                  <a:gd name="connsiteY6" fmla="*/ 2044737 h 5156084"/>
                  <a:gd name="connsiteX7" fmla="*/ 568548 w 3438805"/>
                  <a:gd name="connsiteY7" fmla="*/ 796509 h 5156084"/>
                  <a:gd name="connsiteX8" fmla="*/ 1323290 w 3438805"/>
                  <a:gd name="connsiteY8" fmla="*/ 85309 h 5156084"/>
                  <a:gd name="connsiteX9" fmla="*/ 2527976 w 3438805"/>
                  <a:gd name="connsiteY9" fmla="*/ 85309 h 5156084"/>
                  <a:gd name="connsiteX10" fmla="*/ 3326262 w 3438805"/>
                  <a:gd name="connsiteY10" fmla="*/ 738451 h 5156084"/>
                  <a:gd name="connsiteX11" fmla="*/ 3413348 w 3438805"/>
                  <a:gd name="connsiteY11" fmla="*/ 2480166 h 5156084"/>
                  <a:gd name="connsiteX12" fmla="*/ 3137576 w 3438805"/>
                  <a:gd name="connsiteY12" fmla="*/ 4599251 h 5156084"/>
                  <a:gd name="connsiteX13" fmla="*/ 2774719 w 3438805"/>
                  <a:gd name="connsiteY13" fmla="*/ 5020166 h 5156084"/>
                  <a:gd name="connsiteX14" fmla="*/ 597576 w 3438805"/>
                  <a:gd name="connsiteY14" fmla="*/ 5121766 h 5156084"/>
                  <a:gd name="connsiteX15" fmla="*/ 481462 w 3438805"/>
                  <a:gd name="connsiteY15" fmla="*/ 4787937 h 515608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38805" h="5156084">
                    <a:moveTo>
                      <a:pt x="481462" y="4787937"/>
                    </a:moveTo>
                    <a:cubicBezTo>
                      <a:pt x="430662" y="4666985"/>
                      <a:pt x="372605" y="4618603"/>
                      <a:pt x="292776" y="4396051"/>
                    </a:cubicBezTo>
                    <a:cubicBezTo>
                      <a:pt x="212947" y="4173499"/>
                      <a:pt x="21842" y="3709042"/>
                      <a:pt x="2490" y="3452623"/>
                    </a:cubicBezTo>
                    <a:cubicBezTo>
                      <a:pt x="-16862" y="3196204"/>
                      <a:pt x="79900" y="2947042"/>
                      <a:pt x="176662" y="2857537"/>
                    </a:cubicBezTo>
                    <a:cubicBezTo>
                      <a:pt x="273424" y="2768032"/>
                      <a:pt x="474205" y="2799480"/>
                      <a:pt x="583062" y="2915594"/>
                    </a:cubicBezTo>
                    <a:cubicBezTo>
                      <a:pt x="691919" y="3031708"/>
                      <a:pt x="834643" y="3699366"/>
                      <a:pt x="829805" y="3554223"/>
                    </a:cubicBezTo>
                    <a:cubicBezTo>
                      <a:pt x="824967" y="3409080"/>
                      <a:pt x="597576" y="2504356"/>
                      <a:pt x="554033" y="2044737"/>
                    </a:cubicBezTo>
                    <a:cubicBezTo>
                      <a:pt x="510490" y="1585118"/>
                      <a:pt x="440339" y="1123080"/>
                      <a:pt x="568548" y="796509"/>
                    </a:cubicBezTo>
                    <a:cubicBezTo>
                      <a:pt x="696758" y="469938"/>
                      <a:pt x="996719" y="203842"/>
                      <a:pt x="1323290" y="85309"/>
                    </a:cubicBezTo>
                    <a:cubicBezTo>
                      <a:pt x="1649861" y="-33224"/>
                      <a:pt x="2194147" y="-23548"/>
                      <a:pt x="2527976" y="85309"/>
                    </a:cubicBezTo>
                    <a:cubicBezTo>
                      <a:pt x="2861805" y="194166"/>
                      <a:pt x="3178700" y="339308"/>
                      <a:pt x="3326262" y="738451"/>
                    </a:cubicBezTo>
                    <a:cubicBezTo>
                      <a:pt x="3473824" y="1137594"/>
                      <a:pt x="3444796" y="1836699"/>
                      <a:pt x="3413348" y="2480166"/>
                    </a:cubicBezTo>
                    <a:cubicBezTo>
                      <a:pt x="3381900" y="3123633"/>
                      <a:pt x="3244014" y="4175918"/>
                      <a:pt x="3137576" y="4599251"/>
                    </a:cubicBezTo>
                    <a:cubicBezTo>
                      <a:pt x="3031138" y="5022584"/>
                      <a:pt x="3198052" y="4933080"/>
                      <a:pt x="2774719" y="5020166"/>
                    </a:cubicBezTo>
                    <a:cubicBezTo>
                      <a:pt x="2351386" y="5107252"/>
                      <a:pt x="977367" y="5211271"/>
                      <a:pt x="597576" y="5121766"/>
                    </a:cubicBezTo>
                    <a:lnTo>
                      <a:pt x="481462" y="4787937"/>
                    </a:lnTo>
                    <a:close/>
                  </a:path>
                </a:pathLst>
              </a:custGeom>
              <a:solidFill>
                <a:srgbClr val="c02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41" name="그룹 97"/>
              <p:cNvGrpSpPr/>
              <p:nvPr/>
            </p:nvGrpSpPr>
            <p:grpSpPr>
              <a:xfrm rot="21420000">
                <a:off x="6189471" y="2947635"/>
                <a:ext cx="724304" cy="2069702"/>
                <a:chOff x="5275421" y="2535728"/>
                <a:chExt cx="724304" cy="2069702"/>
              </a:xfrm>
            </p:grpSpPr>
            <p:sp>
              <p:nvSpPr>
                <p:cNvPr id="42" name="자유형 94"/>
                <p:cNvSpPr/>
                <p:nvPr/>
              </p:nvSpPr>
              <p:spPr>
                <a:xfrm rot="9900000">
                  <a:off x="5275421" y="2535728"/>
                  <a:ext cx="682138" cy="1884053"/>
                </a:xfrm>
                <a:custGeom>
                  <a:avLst/>
                  <a:gdLst>
                    <a:gd name="connsiteX0" fmla="*/ 213013 w 764913"/>
                    <a:gd name="connsiteY0" fmla="*/ 0 h 1884053"/>
                    <a:gd name="connsiteX1" fmla="*/ 390312 w 764913"/>
                    <a:gd name="connsiteY1" fmla="*/ 177300 h 1884053"/>
                    <a:gd name="connsiteX2" fmla="*/ 383971 w 764913"/>
                    <a:gd name="connsiteY2" fmla="*/ 187736 h 1884053"/>
                    <a:gd name="connsiteX3" fmla="*/ 243832 w 764913"/>
                    <a:gd name="connsiteY3" fmla="*/ 741188 h 1884053"/>
                    <a:gd name="connsiteX4" fmla="*/ 755753 w 764913"/>
                    <a:gd name="connsiteY4" fmla="*/ 1703995 h 1884053"/>
                    <a:gd name="connsiteX5" fmla="*/ 764913 w 764913"/>
                    <a:gd name="connsiteY5" fmla="*/ 1708967 h 1884053"/>
                    <a:gd name="connsiteX6" fmla="*/ 589827 w 764913"/>
                    <a:gd name="connsiteY6" fmla="*/ 1884053 h 1884053"/>
                    <a:gd name="connsiteX7" fmla="*/ 511267 w 764913"/>
                    <a:gd name="connsiteY7" fmla="*/ 1825307 h 1884053"/>
                    <a:gd name="connsiteX8" fmla="*/ 0 w 764913"/>
                    <a:gd name="connsiteY8" fmla="*/ 741188 h 1884053"/>
                    <a:gd name="connsiteX9" fmla="*/ 169569 w 764913"/>
                    <a:gd name="connsiteY9" fmla="*/ 71511 h 1884053"/>
                    <a:gd name="connsiteX0" fmla="*/ 213013 w 755753"/>
                    <a:gd name="connsiteY0" fmla="*/ 0 h 1884053"/>
                    <a:gd name="connsiteX1" fmla="*/ 390312 w 755753"/>
                    <a:gd name="connsiteY1" fmla="*/ 177300 h 1884053"/>
                    <a:gd name="connsiteX2" fmla="*/ 383971 w 755753"/>
                    <a:gd name="connsiteY2" fmla="*/ 187736 h 1884053"/>
                    <a:gd name="connsiteX3" fmla="*/ 243832 w 755753"/>
                    <a:gd name="connsiteY3" fmla="*/ 741188 h 1884053"/>
                    <a:gd name="connsiteX4" fmla="*/ 755753 w 755753"/>
                    <a:gd name="connsiteY4" fmla="*/ 1703995 h 1884053"/>
                    <a:gd name="connsiteX5" fmla="*/ 589827 w 755753"/>
                    <a:gd name="connsiteY5" fmla="*/ 1884053 h 1884053"/>
                    <a:gd name="connsiteX6" fmla="*/ 511267 w 755753"/>
                    <a:gd name="connsiteY6" fmla="*/ 1825307 h 1884053"/>
                    <a:gd name="connsiteX7" fmla="*/ 0 w 755753"/>
                    <a:gd name="connsiteY7" fmla="*/ 741188 h 1884053"/>
                    <a:gd name="connsiteX8" fmla="*/ 169569 w 755753"/>
                    <a:gd name="connsiteY8" fmla="*/ 71511 h 1884053"/>
                    <a:gd name="connsiteX9" fmla="*/ 213013 w 755753"/>
                    <a:gd name="connsiteY9" fmla="*/ 0 h 1884053"/>
                    <a:gd name="connsiteX0" fmla="*/ 213013 w 682138"/>
                    <a:gd name="connsiteY0" fmla="*/ 0 h 1884053"/>
                    <a:gd name="connsiteX1" fmla="*/ 390312 w 682138"/>
                    <a:gd name="connsiteY1" fmla="*/ 177300 h 1884053"/>
                    <a:gd name="connsiteX2" fmla="*/ 383971 w 682138"/>
                    <a:gd name="connsiteY2" fmla="*/ 187736 h 1884053"/>
                    <a:gd name="connsiteX3" fmla="*/ 243832 w 682138"/>
                    <a:gd name="connsiteY3" fmla="*/ 741188 h 1884053"/>
                    <a:gd name="connsiteX4" fmla="*/ 682138 w 682138"/>
                    <a:gd name="connsiteY4" fmla="*/ 1529849 h 1884053"/>
                    <a:gd name="connsiteX5" fmla="*/ 589827 w 682138"/>
                    <a:gd name="connsiteY5" fmla="*/ 1884053 h 1884053"/>
                    <a:gd name="connsiteX6" fmla="*/ 511267 w 682138"/>
                    <a:gd name="connsiteY6" fmla="*/ 1825307 h 1884053"/>
                    <a:gd name="connsiteX7" fmla="*/ 0 w 682138"/>
                    <a:gd name="connsiteY7" fmla="*/ 741188 h 1884053"/>
                    <a:gd name="connsiteX8" fmla="*/ 169569 w 682138"/>
                    <a:gd name="connsiteY8" fmla="*/ 71511 h 1884053"/>
                    <a:gd name="connsiteX9" fmla="*/ 213013 w 682138"/>
                    <a:gd name="connsiteY9" fmla="*/ 0 h 1884053"/>
                    <a:gd name="connsiteX0" fmla="*/ 213013 w 682138"/>
                    <a:gd name="connsiteY0" fmla="*/ 0 h 1884053"/>
                    <a:gd name="connsiteX1" fmla="*/ 390312 w 682138"/>
                    <a:gd name="connsiteY1" fmla="*/ 177300 h 1884053"/>
                    <a:gd name="connsiteX2" fmla="*/ 383971 w 682138"/>
                    <a:gd name="connsiteY2" fmla="*/ 187736 h 1884053"/>
                    <a:gd name="connsiteX3" fmla="*/ 243832 w 682138"/>
                    <a:gd name="connsiteY3" fmla="*/ 741188 h 1884053"/>
                    <a:gd name="connsiteX4" fmla="*/ 682138 w 682138"/>
                    <a:gd name="connsiteY4" fmla="*/ 1529849 h 1884053"/>
                    <a:gd name="connsiteX5" fmla="*/ 589827 w 682138"/>
                    <a:gd name="connsiteY5" fmla="*/ 1884053 h 1884053"/>
                    <a:gd name="connsiteX6" fmla="*/ 511267 w 682138"/>
                    <a:gd name="connsiteY6" fmla="*/ 1825307 h 1884053"/>
                    <a:gd name="connsiteX7" fmla="*/ 0 w 682138"/>
                    <a:gd name="connsiteY7" fmla="*/ 741188 h 1884053"/>
                    <a:gd name="connsiteX8" fmla="*/ 169569 w 682138"/>
                    <a:gd name="connsiteY8" fmla="*/ 71511 h 1884053"/>
                    <a:gd name="connsiteX9" fmla="*/ 213013 w 682138"/>
                    <a:gd name="connsiteY9" fmla="*/ 0 h 1884053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2138" h="1884053">
                      <a:moveTo>
                        <a:pt x="213013" y="0"/>
                      </a:moveTo>
                      <a:lnTo>
                        <a:pt x="390312" y="177300"/>
                      </a:lnTo>
                      <a:lnTo>
                        <a:pt x="383971" y="187736"/>
                      </a:lnTo>
                      <a:cubicBezTo>
                        <a:pt x="294598" y="352257"/>
                        <a:pt x="194137" y="517502"/>
                        <a:pt x="243832" y="741188"/>
                      </a:cubicBezTo>
                      <a:cubicBezTo>
                        <a:pt x="293527" y="964874"/>
                        <a:pt x="345877" y="1282240"/>
                        <a:pt x="682138" y="1529849"/>
                      </a:cubicBezTo>
                      <a:lnTo>
                        <a:pt x="589827" y="1884053"/>
                      </a:lnTo>
                      <a:lnTo>
                        <a:pt x="511267" y="1825307"/>
                      </a:lnTo>
                      <a:cubicBezTo>
                        <a:pt x="199024" y="1567620"/>
                        <a:pt x="0" y="1177647"/>
                        <a:pt x="0" y="741188"/>
                      </a:cubicBezTo>
                      <a:cubicBezTo>
                        <a:pt x="0" y="498711"/>
                        <a:pt x="61427" y="270581"/>
                        <a:pt x="169569" y="71511"/>
                      </a:cubicBezTo>
                      <a:lnTo>
                        <a:pt x="213013" y="0"/>
                      </a:lnTo>
                      <a:close/>
                    </a:path>
                  </a:pathLst>
                </a:custGeom>
                <a:solidFill>
                  <a:srgbClr val="c024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43" name="자유형 95"/>
                <p:cNvSpPr/>
                <p:nvPr/>
              </p:nvSpPr>
              <p:spPr>
                <a:xfrm rot="14400000">
                  <a:off x="5659757" y="4265462"/>
                  <a:ext cx="464005" cy="215932"/>
                </a:xfrm>
                <a:custGeom>
                  <a:avLst/>
                  <a:gdLst>
                    <a:gd name="connsiteX0" fmla="*/ 459308 w 561445"/>
                    <a:gd name="connsiteY0" fmla="*/ 66675 h 316145"/>
                    <a:gd name="connsiteX1" fmla="*/ 364058 w 561445"/>
                    <a:gd name="connsiteY1" fmla="*/ 0 h 316145"/>
                    <a:gd name="connsiteX2" fmla="*/ 2108 w 561445"/>
                    <a:gd name="connsiteY2" fmla="*/ 66675 h 316145"/>
                    <a:gd name="connsiteX3" fmla="*/ 230708 w 561445"/>
                    <a:gd name="connsiteY3" fmla="*/ 314325 h 316145"/>
                    <a:gd name="connsiteX4" fmla="*/ 554558 w 561445"/>
                    <a:gd name="connsiteY4" fmla="*/ 171450 h 316145"/>
                    <a:gd name="connsiteX5" fmla="*/ 459308 w 561445"/>
                    <a:gd name="connsiteY5" fmla="*/ 66675 h 316145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1445" h="316145">
                      <a:moveTo>
                        <a:pt x="459308" y="66675"/>
                      </a:moveTo>
                      <a:cubicBezTo>
                        <a:pt x="427558" y="38100"/>
                        <a:pt x="440258" y="0"/>
                        <a:pt x="364058" y="0"/>
                      </a:cubicBezTo>
                      <a:cubicBezTo>
                        <a:pt x="287858" y="0"/>
                        <a:pt x="24333" y="14288"/>
                        <a:pt x="2108" y="66675"/>
                      </a:cubicBezTo>
                      <a:cubicBezTo>
                        <a:pt x="-20117" y="119062"/>
                        <a:pt x="138633" y="296863"/>
                        <a:pt x="230708" y="314325"/>
                      </a:cubicBezTo>
                      <a:cubicBezTo>
                        <a:pt x="322783" y="331787"/>
                        <a:pt x="521221" y="219075"/>
                        <a:pt x="554558" y="171450"/>
                      </a:cubicBezTo>
                      <a:cubicBezTo>
                        <a:pt x="587896" y="123825"/>
                        <a:pt x="491058" y="95250"/>
                        <a:pt x="459308" y="666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</p:grpSp>
        <p:grpSp>
          <p:nvGrpSpPr>
            <p:cNvPr id="44" name="그룹 100"/>
            <p:cNvGrpSpPr/>
            <p:nvPr/>
          </p:nvGrpSpPr>
          <p:grpSpPr>
            <a:xfrm rot="20460000">
              <a:off x="6047489" y="1682013"/>
              <a:ext cx="734832" cy="2286484"/>
              <a:chOff x="3065688" y="931947"/>
              <a:chExt cx="734832" cy="2286484"/>
            </a:xfrm>
          </p:grpSpPr>
          <p:sp>
            <p:nvSpPr>
              <p:cNvPr id="45" name="자유형 99"/>
              <p:cNvSpPr/>
              <p:nvPr/>
            </p:nvSpPr>
            <p:spPr>
              <a:xfrm rot="1020000" flipH="1">
                <a:off x="3140831" y="931947"/>
                <a:ext cx="408348" cy="527191"/>
              </a:xfrm>
              <a:custGeom>
                <a:avLst/>
                <a:gdLst>
                  <a:gd name="connsiteX0" fmla="*/ 379862 w 3438805"/>
                  <a:gd name="connsiteY0" fmla="*/ 4512166 h 5156084"/>
                  <a:gd name="connsiteX1" fmla="*/ 292776 w 3438805"/>
                  <a:gd name="connsiteY1" fmla="*/ 4396051 h 5156084"/>
                  <a:gd name="connsiteX2" fmla="*/ 2490 w 3438805"/>
                  <a:gd name="connsiteY2" fmla="*/ 3452623 h 5156084"/>
                  <a:gd name="connsiteX3" fmla="*/ 176662 w 3438805"/>
                  <a:gd name="connsiteY3" fmla="*/ 2857537 h 5156084"/>
                  <a:gd name="connsiteX4" fmla="*/ 583062 w 3438805"/>
                  <a:gd name="connsiteY4" fmla="*/ 2915594 h 5156084"/>
                  <a:gd name="connsiteX5" fmla="*/ 829805 w 3438805"/>
                  <a:gd name="connsiteY5" fmla="*/ 3554223 h 5156084"/>
                  <a:gd name="connsiteX6" fmla="*/ 554033 w 3438805"/>
                  <a:gd name="connsiteY6" fmla="*/ 2044737 h 5156084"/>
                  <a:gd name="connsiteX7" fmla="*/ 568548 w 3438805"/>
                  <a:gd name="connsiteY7" fmla="*/ 796509 h 5156084"/>
                  <a:gd name="connsiteX8" fmla="*/ 1323290 w 3438805"/>
                  <a:gd name="connsiteY8" fmla="*/ 85309 h 5156084"/>
                  <a:gd name="connsiteX9" fmla="*/ 2527976 w 3438805"/>
                  <a:gd name="connsiteY9" fmla="*/ 85309 h 5156084"/>
                  <a:gd name="connsiteX10" fmla="*/ 3326262 w 3438805"/>
                  <a:gd name="connsiteY10" fmla="*/ 738451 h 5156084"/>
                  <a:gd name="connsiteX11" fmla="*/ 3413348 w 3438805"/>
                  <a:gd name="connsiteY11" fmla="*/ 2480166 h 5156084"/>
                  <a:gd name="connsiteX12" fmla="*/ 3137576 w 3438805"/>
                  <a:gd name="connsiteY12" fmla="*/ 4599251 h 5156084"/>
                  <a:gd name="connsiteX13" fmla="*/ 2774719 w 3438805"/>
                  <a:gd name="connsiteY13" fmla="*/ 5020166 h 5156084"/>
                  <a:gd name="connsiteX14" fmla="*/ 597576 w 3438805"/>
                  <a:gd name="connsiteY14" fmla="*/ 5121766 h 5156084"/>
                  <a:gd name="connsiteX15" fmla="*/ 481462 w 3438805"/>
                  <a:gd name="connsiteY15" fmla="*/ 4787937 h 5156084"/>
                  <a:gd name="connsiteX16" fmla="*/ 379862 w 3438805"/>
                  <a:gd name="connsiteY16" fmla="*/ 4512166 h 5156084"/>
                  <a:gd name="connsiteX0" fmla="*/ 481462 w 3438805"/>
                  <a:gd name="connsiteY0" fmla="*/ 4787937 h 5156084"/>
                  <a:gd name="connsiteX1" fmla="*/ 292776 w 3438805"/>
                  <a:gd name="connsiteY1" fmla="*/ 4396051 h 5156084"/>
                  <a:gd name="connsiteX2" fmla="*/ 2490 w 3438805"/>
                  <a:gd name="connsiteY2" fmla="*/ 3452623 h 5156084"/>
                  <a:gd name="connsiteX3" fmla="*/ 176662 w 3438805"/>
                  <a:gd name="connsiteY3" fmla="*/ 2857537 h 5156084"/>
                  <a:gd name="connsiteX4" fmla="*/ 583062 w 3438805"/>
                  <a:gd name="connsiteY4" fmla="*/ 2915594 h 5156084"/>
                  <a:gd name="connsiteX5" fmla="*/ 829805 w 3438805"/>
                  <a:gd name="connsiteY5" fmla="*/ 3554223 h 5156084"/>
                  <a:gd name="connsiteX6" fmla="*/ 554033 w 3438805"/>
                  <a:gd name="connsiteY6" fmla="*/ 2044737 h 5156084"/>
                  <a:gd name="connsiteX7" fmla="*/ 568548 w 3438805"/>
                  <a:gd name="connsiteY7" fmla="*/ 796509 h 5156084"/>
                  <a:gd name="connsiteX8" fmla="*/ 1323290 w 3438805"/>
                  <a:gd name="connsiteY8" fmla="*/ 85309 h 5156084"/>
                  <a:gd name="connsiteX9" fmla="*/ 2527976 w 3438805"/>
                  <a:gd name="connsiteY9" fmla="*/ 85309 h 5156084"/>
                  <a:gd name="connsiteX10" fmla="*/ 3326262 w 3438805"/>
                  <a:gd name="connsiteY10" fmla="*/ 738451 h 5156084"/>
                  <a:gd name="connsiteX11" fmla="*/ 3413348 w 3438805"/>
                  <a:gd name="connsiteY11" fmla="*/ 2480166 h 5156084"/>
                  <a:gd name="connsiteX12" fmla="*/ 3137576 w 3438805"/>
                  <a:gd name="connsiteY12" fmla="*/ 4599251 h 5156084"/>
                  <a:gd name="connsiteX13" fmla="*/ 2774719 w 3438805"/>
                  <a:gd name="connsiteY13" fmla="*/ 5020166 h 5156084"/>
                  <a:gd name="connsiteX14" fmla="*/ 597576 w 3438805"/>
                  <a:gd name="connsiteY14" fmla="*/ 5121766 h 5156084"/>
                  <a:gd name="connsiteX15" fmla="*/ 481462 w 3438805"/>
                  <a:gd name="connsiteY15" fmla="*/ 4787937 h 515608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38805" h="5156084">
                    <a:moveTo>
                      <a:pt x="481462" y="4787937"/>
                    </a:moveTo>
                    <a:cubicBezTo>
                      <a:pt x="430662" y="4666985"/>
                      <a:pt x="372605" y="4618603"/>
                      <a:pt x="292776" y="4396051"/>
                    </a:cubicBezTo>
                    <a:cubicBezTo>
                      <a:pt x="212947" y="4173499"/>
                      <a:pt x="21842" y="3709042"/>
                      <a:pt x="2490" y="3452623"/>
                    </a:cubicBezTo>
                    <a:cubicBezTo>
                      <a:pt x="-16862" y="3196204"/>
                      <a:pt x="79900" y="2947042"/>
                      <a:pt x="176662" y="2857537"/>
                    </a:cubicBezTo>
                    <a:cubicBezTo>
                      <a:pt x="273424" y="2768032"/>
                      <a:pt x="474205" y="2799480"/>
                      <a:pt x="583062" y="2915594"/>
                    </a:cubicBezTo>
                    <a:cubicBezTo>
                      <a:pt x="691919" y="3031708"/>
                      <a:pt x="834643" y="3699366"/>
                      <a:pt x="829805" y="3554223"/>
                    </a:cubicBezTo>
                    <a:cubicBezTo>
                      <a:pt x="824967" y="3409080"/>
                      <a:pt x="597576" y="2504356"/>
                      <a:pt x="554033" y="2044737"/>
                    </a:cubicBezTo>
                    <a:cubicBezTo>
                      <a:pt x="510490" y="1585118"/>
                      <a:pt x="440339" y="1123080"/>
                      <a:pt x="568548" y="796509"/>
                    </a:cubicBezTo>
                    <a:cubicBezTo>
                      <a:pt x="696758" y="469938"/>
                      <a:pt x="996719" y="203842"/>
                      <a:pt x="1323290" y="85309"/>
                    </a:cubicBezTo>
                    <a:cubicBezTo>
                      <a:pt x="1649861" y="-33224"/>
                      <a:pt x="2194147" y="-23548"/>
                      <a:pt x="2527976" y="85309"/>
                    </a:cubicBezTo>
                    <a:cubicBezTo>
                      <a:pt x="2861805" y="194166"/>
                      <a:pt x="3178700" y="339308"/>
                      <a:pt x="3326262" y="738451"/>
                    </a:cubicBezTo>
                    <a:cubicBezTo>
                      <a:pt x="3473824" y="1137594"/>
                      <a:pt x="3444796" y="1836699"/>
                      <a:pt x="3413348" y="2480166"/>
                    </a:cubicBezTo>
                    <a:cubicBezTo>
                      <a:pt x="3381900" y="3123633"/>
                      <a:pt x="3244014" y="4175918"/>
                      <a:pt x="3137576" y="4599251"/>
                    </a:cubicBezTo>
                    <a:cubicBezTo>
                      <a:pt x="3031138" y="5022584"/>
                      <a:pt x="3198052" y="4933080"/>
                      <a:pt x="2774719" y="5020166"/>
                    </a:cubicBezTo>
                    <a:cubicBezTo>
                      <a:pt x="2351386" y="5107252"/>
                      <a:pt x="977367" y="5211271"/>
                      <a:pt x="597576" y="5121766"/>
                    </a:cubicBezTo>
                    <a:lnTo>
                      <a:pt x="481462" y="4787937"/>
                    </a:lnTo>
                    <a:close/>
                  </a:path>
                </a:pathLst>
              </a:custGeom>
              <a:solidFill>
                <a:srgbClr val="c02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46" name="그룹 96"/>
              <p:cNvGrpSpPr/>
              <p:nvPr/>
            </p:nvGrpSpPr>
            <p:grpSpPr>
              <a:xfrm rot="0">
                <a:off x="3065688" y="1188954"/>
                <a:ext cx="734832" cy="2029476"/>
                <a:chOff x="3133946" y="1274429"/>
                <a:chExt cx="734832" cy="2029477"/>
              </a:xfrm>
            </p:grpSpPr>
            <p:sp>
              <p:nvSpPr>
                <p:cNvPr id="47" name="자유형 92"/>
                <p:cNvSpPr/>
                <p:nvPr/>
              </p:nvSpPr>
              <p:spPr>
                <a:xfrm rot="20700000">
                  <a:off x="3225541" y="1419853"/>
                  <a:ext cx="643237" cy="1884053"/>
                </a:xfrm>
                <a:custGeom>
                  <a:avLst/>
                  <a:gdLst>
                    <a:gd name="connsiteX0" fmla="*/ 213013 w 764913"/>
                    <a:gd name="connsiteY0" fmla="*/ 0 h 1884053"/>
                    <a:gd name="connsiteX1" fmla="*/ 390312 w 764913"/>
                    <a:gd name="connsiteY1" fmla="*/ 177300 h 1884053"/>
                    <a:gd name="connsiteX2" fmla="*/ 383971 w 764913"/>
                    <a:gd name="connsiteY2" fmla="*/ 187736 h 1884053"/>
                    <a:gd name="connsiteX3" fmla="*/ 243832 w 764913"/>
                    <a:gd name="connsiteY3" fmla="*/ 741188 h 1884053"/>
                    <a:gd name="connsiteX4" fmla="*/ 755753 w 764913"/>
                    <a:gd name="connsiteY4" fmla="*/ 1703995 h 1884053"/>
                    <a:gd name="connsiteX5" fmla="*/ 764913 w 764913"/>
                    <a:gd name="connsiteY5" fmla="*/ 1708967 h 1884053"/>
                    <a:gd name="connsiteX6" fmla="*/ 589827 w 764913"/>
                    <a:gd name="connsiteY6" fmla="*/ 1884053 h 1884053"/>
                    <a:gd name="connsiteX7" fmla="*/ 511267 w 764913"/>
                    <a:gd name="connsiteY7" fmla="*/ 1825307 h 1884053"/>
                    <a:gd name="connsiteX8" fmla="*/ 0 w 764913"/>
                    <a:gd name="connsiteY8" fmla="*/ 741188 h 1884053"/>
                    <a:gd name="connsiteX9" fmla="*/ 169569 w 764913"/>
                    <a:gd name="connsiteY9" fmla="*/ 71511 h 1884053"/>
                    <a:gd name="connsiteX0" fmla="*/ 213013 w 755753"/>
                    <a:gd name="connsiteY0" fmla="*/ 0 h 1884053"/>
                    <a:gd name="connsiteX1" fmla="*/ 390312 w 755753"/>
                    <a:gd name="connsiteY1" fmla="*/ 177300 h 1884053"/>
                    <a:gd name="connsiteX2" fmla="*/ 383971 w 755753"/>
                    <a:gd name="connsiteY2" fmla="*/ 187736 h 1884053"/>
                    <a:gd name="connsiteX3" fmla="*/ 243832 w 755753"/>
                    <a:gd name="connsiteY3" fmla="*/ 741188 h 1884053"/>
                    <a:gd name="connsiteX4" fmla="*/ 755753 w 755753"/>
                    <a:gd name="connsiteY4" fmla="*/ 1703995 h 1884053"/>
                    <a:gd name="connsiteX5" fmla="*/ 589827 w 755753"/>
                    <a:gd name="connsiteY5" fmla="*/ 1884053 h 1884053"/>
                    <a:gd name="connsiteX6" fmla="*/ 511267 w 755753"/>
                    <a:gd name="connsiteY6" fmla="*/ 1825307 h 1884053"/>
                    <a:gd name="connsiteX7" fmla="*/ 0 w 755753"/>
                    <a:gd name="connsiteY7" fmla="*/ 741188 h 1884053"/>
                    <a:gd name="connsiteX8" fmla="*/ 169569 w 755753"/>
                    <a:gd name="connsiteY8" fmla="*/ 71511 h 1884053"/>
                    <a:gd name="connsiteX9" fmla="*/ 213013 w 755753"/>
                    <a:gd name="connsiteY9" fmla="*/ 0 h 1884053"/>
                    <a:gd name="connsiteX0" fmla="*/ 213013 w 643236"/>
                    <a:gd name="connsiteY0" fmla="*/ 0 h 1884053"/>
                    <a:gd name="connsiteX1" fmla="*/ 390312 w 643236"/>
                    <a:gd name="connsiteY1" fmla="*/ 177300 h 1884053"/>
                    <a:gd name="connsiteX2" fmla="*/ 383971 w 643236"/>
                    <a:gd name="connsiteY2" fmla="*/ 187736 h 1884053"/>
                    <a:gd name="connsiteX3" fmla="*/ 243832 w 643236"/>
                    <a:gd name="connsiteY3" fmla="*/ 741188 h 1884053"/>
                    <a:gd name="connsiteX4" fmla="*/ 643236 w 643236"/>
                    <a:gd name="connsiteY4" fmla="*/ 1387877 h 1884053"/>
                    <a:gd name="connsiteX5" fmla="*/ 589827 w 643236"/>
                    <a:gd name="connsiteY5" fmla="*/ 1884053 h 1884053"/>
                    <a:gd name="connsiteX6" fmla="*/ 511267 w 643236"/>
                    <a:gd name="connsiteY6" fmla="*/ 1825307 h 1884053"/>
                    <a:gd name="connsiteX7" fmla="*/ 0 w 643236"/>
                    <a:gd name="connsiteY7" fmla="*/ 741188 h 1884053"/>
                    <a:gd name="connsiteX8" fmla="*/ 169569 w 643236"/>
                    <a:gd name="connsiteY8" fmla="*/ 71511 h 1884053"/>
                    <a:gd name="connsiteX9" fmla="*/ 213013 w 643236"/>
                    <a:gd name="connsiteY9" fmla="*/ 0 h 1884053"/>
                    <a:gd name="connsiteX0" fmla="*/ 213014 w 643237"/>
                    <a:gd name="connsiteY0" fmla="*/ 0 h 1884053"/>
                    <a:gd name="connsiteX1" fmla="*/ 390313 w 643237"/>
                    <a:gd name="connsiteY1" fmla="*/ 177300 h 1884053"/>
                    <a:gd name="connsiteX2" fmla="*/ 383972 w 643237"/>
                    <a:gd name="connsiteY2" fmla="*/ 187736 h 1884053"/>
                    <a:gd name="connsiteX3" fmla="*/ 243833 w 643237"/>
                    <a:gd name="connsiteY3" fmla="*/ 741188 h 1884053"/>
                    <a:gd name="connsiteX4" fmla="*/ 643237 w 643237"/>
                    <a:gd name="connsiteY4" fmla="*/ 1387877 h 1884053"/>
                    <a:gd name="connsiteX5" fmla="*/ 589828 w 643237"/>
                    <a:gd name="connsiteY5" fmla="*/ 1884053 h 1884053"/>
                    <a:gd name="connsiteX6" fmla="*/ 511268 w 643237"/>
                    <a:gd name="connsiteY6" fmla="*/ 1825307 h 1884053"/>
                    <a:gd name="connsiteX7" fmla="*/ 166814 w 643237"/>
                    <a:gd name="connsiteY7" fmla="*/ 1399612 h 1884053"/>
                    <a:gd name="connsiteX8" fmla="*/ 1 w 643237"/>
                    <a:gd name="connsiteY8" fmla="*/ 741188 h 1884053"/>
                    <a:gd name="connsiteX9" fmla="*/ 169570 w 643237"/>
                    <a:gd name="connsiteY9" fmla="*/ 71511 h 1884053"/>
                    <a:gd name="connsiteX10" fmla="*/ 213014 w 643237"/>
                    <a:gd name="connsiteY10" fmla="*/ 0 h 1884053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237" h="1884053">
                      <a:moveTo>
                        <a:pt x="213014" y="0"/>
                      </a:moveTo>
                      <a:lnTo>
                        <a:pt x="390313" y="177300"/>
                      </a:lnTo>
                      <a:lnTo>
                        <a:pt x="383972" y="187736"/>
                      </a:lnTo>
                      <a:cubicBezTo>
                        <a:pt x="294599" y="352257"/>
                        <a:pt x="200622" y="541164"/>
                        <a:pt x="243833" y="741188"/>
                      </a:cubicBezTo>
                      <a:cubicBezTo>
                        <a:pt x="287044" y="941212"/>
                        <a:pt x="334381" y="1179218"/>
                        <a:pt x="643237" y="1387877"/>
                      </a:cubicBezTo>
                      <a:lnTo>
                        <a:pt x="589828" y="1884053"/>
                      </a:lnTo>
                      <a:lnTo>
                        <a:pt x="511268" y="1825307"/>
                      </a:lnTo>
                      <a:cubicBezTo>
                        <a:pt x="440766" y="1744567"/>
                        <a:pt x="252025" y="1580298"/>
                        <a:pt x="166814" y="1399612"/>
                      </a:cubicBezTo>
                      <a:cubicBezTo>
                        <a:pt x="81603" y="1218926"/>
                        <a:pt x="-458" y="962538"/>
                        <a:pt x="1" y="741188"/>
                      </a:cubicBezTo>
                      <a:cubicBezTo>
                        <a:pt x="1" y="498711"/>
                        <a:pt x="61428" y="270581"/>
                        <a:pt x="169570" y="71511"/>
                      </a:cubicBezTo>
                      <a:lnTo>
                        <a:pt x="213014" y="0"/>
                      </a:lnTo>
                      <a:close/>
                    </a:path>
                  </a:pathLst>
                </a:custGeom>
                <a:solidFill>
                  <a:srgbClr val="c024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48" name="자유형 93"/>
                <p:cNvSpPr/>
                <p:nvPr/>
              </p:nvSpPr>
              <p:spPr>
                <a:xfrm rot="3600000">
                  <a:off x="3026601" y="1381774"/>
                  <a:ext cx="531054" cy="316364"/>
                </a:xfrm>
                <a:custGeom>
                  <a:avLst/>
                  <a:gdLst>
                    <a:gd name="connsiteX0" fmla="*/ 459308 w 561445"/>
                    <a:gd name="connsiteY0" fmla="*/ 66675 h 316145"/>
                    <a:gd name="connsiteX1" fmla="*/ 364058 w 561445"/>
                    <a:gd name="connsiteY1" fmla="*/ 0 h 316145"/>
                    <a:gd name="connsiteX2" fmla="*/ 2108 w 561445"/>
                    <a:gd name="connsiteY2" fmla="*/ 66675 h 316145"/>
                    <a:gd name="connsiteX3" fmla="*/ 230708 w 561445"/>
                    <a:gd name="connsiteY3" fmla="*/ 314325 h 316145"/>
                    <a:gd name="connsiteX4" fmla="*/ 554558 w 561445"/>
                    <a:gd name="connsiteY4" fmla="*/ 171450 h 316145"/>
                    <a:gd name="connsiteX5" fmla="*/ 459308 w 561445"/>
                    <a:gd name="connsiteY5" fmla="*/ 66675 h 316145"/>
                    <a:gd name="connsiteX0" fmla="*/ 554558 w 557237"/>
                    <a:gd name="connsiteY0" fmla="*/ 171450 h 316214"/>
                    <a:gd name="connsiteX1" fmla="*/ 364058 w 557237"/>
                    <a:gd name="connsiteY1" fmla="*/ 0 h 316214"/>
                    <a:gd name="connsiteX2" fmla="*/ 2108 w 557237"/>
                    <a:gd name="connsiteY2" fmla="*/ 66675 h 316214"/>
                    <a:gd name="connsiteX3" fmla="*/ 230708 w 557237"/>
                    <a:gd name="connsiteY3" fmla="*/ 314325 h 316214"/>
                    <a:gd name="connsiteX4" fmla="*/ 554558 w 557237"/>
                    <a:gd name="connsiteY4" fmla="*/ 171450 h 316214"/>
                    <a:gd name="connsiteX0" fmla="*/ 486098 w 488578"/>
                    <a:gd name="connsiteY0" fmla="*/ 173096 h 317860"/>
                    <a:gd name="connsiteX1" fmla="*/ 295598 w 488578"/>
                    <a:gd name="connsiteY1" fmla="*/ 1646 h 317860"/>
                    <a:gd name="connsiteX2" fmla="*/ 3449 w 488578"/>
                    <a:gd name="connsiteY2" fmla="*/ 99822 h 317860"/>
                    <a:gd name="connsiteX3" fmla="*/ 162248 w 488578"/>
                    <a:gd name="connsiteY3" fmla="*/ 315971 h 317860"/>
                    <a:gd name="connsiteX4" fmla="*/ 486098 w 488578"/>
                    <a:gd name="connsiteY4" fmla="*/ 173096 h 317860"/>
                    <a:gd name="connsiteX0" fmla="*/ 528454 w 531054"/>
                    <a:gd name="connsiteY0" fmla="*/ 171600 h 316364"/>
                    <a:gd name="connsiteX1" fmla="*/ 337954 w 531054"/>
                    <a:gd name="connsiteY1" fmla="*/ 150 h 316364"/>
                    <a:gd name="connsiteX2" fmla="*/ 2475 w 531054"/>
                    <a:gd name="connsiteY2" fmla="*/ 144801 h 316364"/>
                    <a:gd name="connsiteX3" fmla="*/ 204604 w 531054"/>
                    <a:gd name="connsiteY3" fmla="*/ 314475 h 316364"/>
                    <a:gd name="connsiteX4" fmla="*/ 528454 w 531054"/>
                    <a:gd name="connsiteY4" fmla="*/ 171600 h 316364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1054" h="316364">
                      <a:moveTo>
                        <a:pt x="528454" y="171600"/>
                      </a:moveTo>
                      <a:cubicBezTo>
                        <a:pt x="550679" y="119213"/>
                        <a:pt x="425617" y="4617"/>
                        <a:pt x="337954" y="150"/>
                      </a:cubicBezTo>
                      <a:cubicBezTo>
                        <a:pt x="250291" y="-4317"/>
                        <a:pt x="24700" y="92414"/>
                        <a:pt x="2475" y="144801"/>
                      </a:cubicBezTo>
                      <a:cubicBezTo>
                        <a:pt x="-19750" y="197188"/>
                        <a:pt x="112529" y="297013"/>
                        <a:pt x="204604" y="314475"/>
                      </a:cubicBezTo>
                      <a:cubicBezTo>
                        <a:pt x="296679" y="331937"/>
                        <a:pt x="506229" y="223987"/>
                        <a:pt x="528454" y="17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</p:grpSp>
        <p:grpSp>
          <p:nvGrpSpPr>
            <p:cNvPr id="49" name="그룹 115"/>
            <p:cNvGrpSpPr/>
            <p:nvPr/>
          </p:nvGrpSpPr>
          <p:grpSpPr>
            <a:xfrm rot="0">
              <a:off x="6638555" y="5129239"/>
              <a:ext cx="741814" cy="1325085"/>
              <a:chOff x="3133735" y="5402868"/>
              <a:chExt cx="741814" cy="1325085"/>
            </a:xfrm>
          </p:grpSpPr>
          <p:grpSp>
            <p:nvGrpSpPr>
              <p:cNvPr id="50" name="그룹 114"/>
              <p:cNvGrpSpPr/>
              <p:nvPr/>
            </p:nvGrpSpPr>
            <p:grpSpPr>
              <a:xfrm rot="0">
                <a:off x="3133735" y="5402868"/>
                <a:ext cx="741814" cy="1325085"/>
                <a:chOff x="3133732" y="5402872"/>
                <a:chExt cx="741814" cy="1325085"/>
              </a:xfrm>
            </p:grpSpPr>
            <p:sp>
              <p:nvSpPr>
                <p:cNvPr id="51" name="자유형 67"/>
                <p:cNvSpPr/>
                <p:nvPr/>
              </p:nvSpPr>
              <p:spPr>
                <a:xfrm rot="16200000" flipH="1">
                  <a:off x="3090772" y="5533278"/>
                  <a:ext cx="894094" cy="633283"/>
                </a:xfrm>
                <a:custGeom>
                  <a:avLst/>
                  <a:gdLst>
                    <a:gd name="connsiteX0" fmla="*/ 22774 w 894094"/>
                    <a:gd name="connsiteY0" fmla="*/ 0 h 633283"/>
                    <a:gd name="connsiteX1" fmla="*/ 93783 w 894094"/>
                    <a:gd name="connsiteY1" fmla="*/ 50832 h 633283"/>
                    <a:gd name="connsiteX2" fmla="*/ 277911 w 894094"/>
                    <a:gd name="connsiteY2" fmla="*/ 156287 h 633283"/>
                    <a:gd name="connsiteX3" fmla="*/ 466174 w 894094"/>
                    <a:gd name="connsiteY3" fmla="*/ 239351 h 633283"/>
                    <a:gd name="connsiteX4" fmla="*/ 643833 w 894094"/>
                    <a:gd name="connsiteY4" fmla="*/ 294511 h 633283"/>
                    <a:gd name="connsiteX5" fmla="*/ 37756 w 894094"/>
                    <a:gd name="connsiteY5" fmla="*/ 294511 h 633283"/>
                    <a:gd name="connsiteX6" fmla="*/ 40291 w 894094"/>
                    <a:gd name="connsiteY6" fmla="*/ 246269 h 633283"/>
                    <a:gd name="connsiteX7" fmla="*/ 29550 w 894094"/>
                    <a:gd name="connsiteY7" fmla="*/ 41877 h 633283"/>
                    <a:gd name="connsiteX8" fmla="*/ 0 w 894094"/>
                    <a:gd name="connsiteY8" fmla="*/ 633283 h 633283"/>
                    <a:gd name="connsiteX9" fmla="*/ 29550 w 894094"/>
                    <a:gd name="connsiteY9" fmla="*/ 450660 h 633283"/>
                    <a:gd name="connsiteX10" fmla="*/ 37756 w 894094"/>
                    <a:gd name="connsiteY10" fmla="*/ 294513 h 633283"/>
                    <a:gd name="connsiteX11" fmla="*/ 643839 w 894094"/>
                    <a:gd name="connsiteY11" fmla="*/ 294513 h 633283"/>
                    <a:gd name="connsiteX12" fmla="*/ 645526 w 894094"/>
                    <a:gd name="connsiteY12" fmla="*/ 295036 h 633283"/>
                    <a:gd name="connsiteX13" fmla="*/ 811842 w 894094"/>
                    <a:gd name="connsiteY13" fmla="*/ 323677 h 633283"/>
                    <a:gd name="connsiteX14" fmla="*/ 894094 w 894094"/>
                    <a:gd name="connsiteY14" fmla="*/ 324743 h 633283"/>
                    <a:gd name="connsiteX15" fmla="*/ 894094 w 894094"/>
                    <a:gd name="connsiteY15" fmla="*/ 633283 h 633283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94094" h="633283">
                      <a:moveTo>
                        <a:pt x="22774" y="0"/>
                      </a:moveTo>
                      <a:lnTo>
                        <a:pt x="93783" y="50832"/>
                      </a:lnTo>
                      <a:cubicBezTo>
                        <a:pt x="152570" y="88620"/>
                        <a:pt x="214130" y="123999"/>
                        <a:pt x="277911" y="156287"/>
                      </a:cubicBezTo>
                      <a:cubicBezTo>
                        <a:pt x="341692" y="188576"/>
                        <a:pt x="404676" y="216245"/>
                        <a:pt x="466174" y="239351"/>
                      </a:cubicBezTo>
                      <a:lnTo>
                        <a:pt x="643833" y="294511"/>
                      </a:lnTo>
                      <a:lnTo>
                        <a:pt x="37756" y="294511"/>
                      </a:lnTo>
                      <a:lnTo>
                        <a:pt x="40291" y="246269"/>
                      </a:lnTo>
                      <a:cubicBezTo>
                        <a:pt x="40291" y="176255"/>
                        <a:pt x="36592" y="107898"/>
                        <a:pt x="29550" y="41877"/>
                      </a:cubicBezTo>
                      <a:close/>
                      <a:moveTo>
                        <a:pt x="0" y="633283"/>
                      </a:moveTo>
                      <a:lnTo>
                        <a:pt x="29550" y="450660"/>
                      </a:lnTo>
                      <a:lnTo>
                        <a:pt x="37756" y="294513"/>
                      </a:lnTo>
                      <a:lnTo>
                        <a:pt x="643839" y="294513"/>
                      </a:lnTo>
                      <a:lnTo>
                        <a:pt x="645526" y="295036"/>
                      </a:lnTo>
                      <a:cubicBezTo>
                        <a:pt x="703366" y="309072"/>
                        <a:pt x="759034" y="318601"/>
                        <a:pt x="811842" y="323677"/>
                      </a:cubicBezTo>
                      <a:lnTo>
                        <a:pt x="894094" y="324743"/>
                      </a:lnTo>
                      <a:lnTo>
                        <a:pt x="894094" y="633283"/>
                      </a:lnTo>
                      <a:close/>
                    </a:path>
                  </a:pathLst>
                </a:custGeom>
                <a:solidFill>
                  <a:srgbClr val="c024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2" name="자유형 74"/>
                <p:cNvSpPr/>
                <p:nvPr/>
              </p:nvSpPr>
              <p:spPr>
                <a:xfrm>
                  <a:off x="3133732" y="6228219"/>
                  <a:ext cx="741814" cy="499739"/>
                </a:xfrm>
                <a:custGeom>
                  <a:avLst/>
                  <a:gdLst>
                    <a:gd name="connsiteX0" fmla="*/ 423517 w 741814"/>
                    <a:gd name="connsiteY0" fmla="*/ 0 h 499739"/>
                    <a:gd name="connsiteX1" fmla="*/ 686731 w 741814"/>
                    <a:gd name="connsiteY1" fmla="*/ 0 h 499739"/>
                    <a:gd name="connsiteX2" fmla="*/ 741814 w 741814"/>
                    <a:gd name="connsiteY2" fmla="*/ 55083 h 499739"/>
                    <a:gd name="connsiteX3" fmla="*/ 725681 w 741814"/>
                    <a:gd name="connsiteY3" fmla="*/ 94033 h 499739"/>
                    <a:gd name="connsiteX4" fmla="*/ 720728 w 741814"/>
                    <a:gd name="connsiteY4" fmla="*/ 97372 h 499739"/>
                    <a:gd name="connsiteX5" fmla="*/ 720728 w 741814"/>
                    <a:gd name="connsiteY5" fmla="*/ 277974 h 499739"/>
                    <a:gd name="connsiteX6" fmla="*/ 732007 w 741814"/>
                    <a:gd name="connsiteY6" fmla="*/ 299387 h 499739"/>
                    <a:gd name="connsiteX7" fmla="*/ 736797 w 741814"/>
                    <a:gd name="connsiteY7" fmla="*/ 326136 h 499739"/>
                    <a:gd name="connsiteX8" fmla="*/ 499694 w 741814"/>
                    <a:gd name="connsiteY8" fmla="*/ 499739 h 499739"/>
                    <a:gd name="connsiteX9" fmla="*/ 233928 w 741814"/>
                    <a:gd name="connsiteY9" fmla="*/ 499739 h 499739"/>
                    <a:gd name="connsiteX10" fmla="*/ 0 w 741814"/>
                    <a:gd name="connsiteY10" fmla="*/ 265811 h 499739"/>
                    <a:gd name="connsiteX11" fmla="*/ 233928 w 741814"/>
                    <a:gd name="connsiteY11" fmla="*/ 31883 h 499739"/>
                    <a:gd name="connsiteX12" fmla="*/ 303741 w 741814"/>
                    <a:gd name="connsiteY12" fmla="*/ 42671 h 499739"/>
                    <a:gd name="connsiteX13" fmla="*/ 372437 w 741814"/>
                    <a:gd name="connsiteY13" fmla="*/ 64747 h 499739"/>
                    <a:gd name="connsiteX14" fmla="*/ 368434 w 741814"/>
                    <a:gd name="connsiteY14" fmla="*/ 55083 h 499739"/>
                    <a:gd name="connsiteX15" fmla="*/ 423517 w 741814"/>
                    <a:gd name="connsiteY15" fmla="*/ 0 h 499739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41814" h="499739">
                      <a:moveTo>
                        <a:pt x="423517" y="0"/>
                      </a:moveTo>
                      <a:lnTo>
                        <a:pt x="686731" y="0"/>
                      </a:lnTo>
                      <a:cubicBezTo>
                        <a:pt x="717153" y="0"/>
                        <a:pt x="741814" y="24661"/>
                        <a:pt x="741814" y="55083"/>
                      </a:cubicBezTo>
                      <a:cubicBezTo>
                        <a:pt x="741814" y="70294"/>
                        <a:pt x="735649" y="84065"/>
                        <a:pt x="725681" y="94033"/>
                      </a:cubicBezTo>
                      <a:lnTo>
                        <a:pt x="720728" y="97372"/>
                      </a:lnTo>
                      <a:lnTo>
                        <a:pt x="720728" y="277974"/>
                      </a:lnTo>
                      <a:lnTo>
                        <a:pt x="732007" y="299387"/>
                      </a:lnTo>
                      <a:cubicBezTo>
                        <a:pt x="735526" y="308844"/>
                        <a:pt x="737247" y="317828"/>
                        <a:pt x="736797" y="326136"/>
                      </a:cubicBezTo>
                      <a:cubicBezTo>
                        <a:pt x="736797" y="455331"/>
                        <a:pt x="628889" y="499739"/>
                        <a:pt x="499694" y="499739"/>
                      </a:cubicBezTo>
                      <a:lnTo>
                        <a:pt x="233928" y="499739"/>
                      </a:lnTo>
                      <a:cubicBezTo>
                        <a:pt x="104733" y="499739"/>
                        <a:pt x="0" y="395006"/>
                        <a:pt x="0" y="265811"/>
                      </a:cubicBezTo>
                      <a:cubicBezTo>
                        <a:pt x="0" y="136616"/>
                        <a:pt x="104733" y="31883"/>
                        <a:pt x="233928" y="31883"/>
                      </a:cubicBezTo>
                      <a:cubicBezTo>
                        <a:pt x="256075" y="31883"/>
                        <a:pt x="279571" y="36198"/>
                        <a:pt x="303741" y="42671"/>
                      </a:cubicBezTo>
                      <a:lnTo>
                        <a:pt x="372437" y="64747"/>
                      </a:lnTo>
                      <a:lnTo>
                        <a:pt x="368434" y="55083"/>
                      </a:lnTo>
                      <a:cubicBezTo>
                        <a:pt x="368434" y="24661"/>
                        <a:pt x="393095" y="0"/>
                        <a:pt x="42351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53" name="자유형 104"/>
              <p:cNvSpPr/>
              <p:nvPr/>
            </p:nvSpPr>
            <p:spPr>
              <a:xfrm>
                <a:off x="3159374" y="6282133"/>
                <a:ext cx="189157" cy="230329"/>
              </a:xfrm>
              <a:custGeom>
                <a:avLst/>
                <a:gdLst>
                  <a:gd name="connsiteX0" fmla="*/ 158044 w 162707"/>
                  <a:gd name="connsiteY0" fmla="*/ 75 h 220228"/>
                  <a:gd name="connsiteX1" fmla="*/ 24694 w 162707"/>
                  <a:gd name="connsiteY1" fmla="*/ 57225 h 220228"/>
                  <a:gd name="connsiteX2" fmla="*/ 5644 w 162707"/>
                  <a:gd name="connsiteY2" fmla="*/ 219150 h 220228"/>
                  <a:gd name="connsiteX3" fmla="*/ 91369 w 162707"/>
                  <a:gd name="connsiteY3" fmla="*/ 123900 h 220228"/>
                  <a:gd name="connsiteX4" fmla="*/ 129469 w 162707"/>
                  <a:gd name="connsiteY4" fmla="*/ 47700 h 220228"/>
                  <a:gd name="connsiteX5" fmla="*/ 158044 w 162707"/>
                  <a:gd name="connsiteY5" fmla="*/ 75 h 220228"/>
                  <a:gd name="connsiteX0" fmla="*/ 156281 w 161471"/>
                  <a:gd name="connsiteY0" fmla="*/ 60 h 219797"/>
                  <a:gd name="connsiteX1" fmla="*/ 22931 w 161471"/>
                  <a:gd name="connsiteY1" fmla="*/ 57210 h 219797"/>
                  <a:gd name="connsiteX2" fmla="*/ 3881 w 161471"/>
                  <a:gd name="connsiteY2" fmla="*/ 219135 h 219797"/>
                  <a:gd name="connsiteX3" fmla="*/ 65794 w 161471"/>
                  <a:gd name="connsiteY3" fmla="*/ 111978 h 219797"/>
                  <a:gd name="connsiteX4" fmla="*/ 127706 w 161471"/>
                  <a:gd name="connsiteY4" fmla="*/ 47685 h 219797"/>
                  <a:gd name="connsiteX5" fmla="*/ 156281 w 161471"/>
                  <a:gd name="connsiteY5" fmla="*/ 60 h 219797"/>
                  <a:gd name="connsiteX0" fmla="*/ 156281 w 156775"/>
                  <a:gd name="connsiteY0" fmla="*/ 1662 h 221399"/>
                  <a:gd name="connsiteX1" fmla="*/ 22931 w 156775"/>
                  <a:gd name="connsiteY1" fmla="*/ 58812 h 221399"/>
                  <a:gd name="connsiteX2" fmla="*/ 3881 w 156775"/>
                  <a:gd name="connsiteY2" fmla="*/ 220737 h 221399"/>
                  <a:gd name="connsiteX3" fmla="*/ 65794 w 156775"/>
                  <a:gd name="connsiteY3" fmla="*/ 113580 h 221399"/>
                  <a:gd name="connsiteX4" fmla="*/ 156281 w 156775"/>
                  <a:gd name="connsiteY4" fmla="*/ 1662 h 221399"/>
                  <a:gd name="connsiteX0" fmla="*/ 166173 w 166613"/>
                  <a:gd name="connsiteY0" fmla="*/ 1223 h 237629"/>
                  <a:gd name="connsiteX1" fmla="*/ 23298 w 166613"/>
                  <a:gd name="connsiteY1" fmla="*/ 75042 h 237629"/>
                  <a:gd name="connsiteX2" fmla="*/ 4248 w 166613"/>
                  <a:gd name="connsiteY2" fmla="*/ 236967 h 237629"/>
                  <a:gd name="connsiteX3" fmla="*/ 66161 w 166613"/>
                  <a:gd name="connsiteY3" fmla="*/ 129810 h 237629"/>
                  <a:gd name="connsiteX4" fmla="*/ 166173 w 166613"/>
                  <a:gd name="connsiteY4" fmla="*/ 1223 h 237629"/>
                  <a:gd name="connsiteX0" fmla="*/ 166173 w 168191"/>
                  <a:gd name="connsiteY0" fmla="*/ 6217 h 242623"/>
                  <a:gd name="connsiteX1" fmla="*/ 23298 w 168191"/>
                  <a:gd name="connsiteY1" fmla="*/ 80036 h 242623"/>
                  <a:gd name="connsiteX2" fmla="*/ 4248 w 168191"/>
                  <a:gd name="connsiteY2" fmla="*/ 241961 h 242623"/>
                  <a:gd name="connsiteX3" fmla="*/ 66161 w 168191"/>
                  <a:gd name="connsiteY3" fmla="*/ 134804 h 242623"/>
                  <a:gd name="connsiteX4" fmla="*/ 166173 w 168191"/>
                  <a:gd name="connsiteY4" fmla="*/ 6217 h 242623"/>
                  <a:gd name="connsiteX0" fmla="*/ 184973 w 186991"/>
                  <a:gd name="connsiteY0" fmla="*/ 6056 h 228292"/>
                  <a:gd name="connsiteX1" fmla="*/ 42098 w 186991"/>
                  <a:gd name="connsiteY1" fmla="*/ 79875 h 228292"/>
                  <a:gd name="connsiteX2" fmla="*/ 1617 w 186991"/>
                  <a:gd name="connsiteY2" fmla="*/ 227512 h 228292"/>
                  <a:gd name="connsiteX3" fmla="*/ 84961 w 186991"/>
                  <a:gd name="connsiteY3" fmla="*/ 134643 h 228292"/>
                  <a:gd name="connsiteX4" fmla="*/ 184973 w 186991"/>
                  <a:gd name="connsiteY4" fmla="*/ 6056 h 228292"/>
                  <a:gd name="connsiteX0" fmla="*/ 187139 w 189157"/>
                  <a:gd name="connsiteY0" fmla="*/ 8093 h 230329"/>
                  <a:gd name="connsiteX1" fmla="*/ 44264 w 189157"/>
                  <a:gd name="connsiteY1" fmla="*/ 81912 h 230329"/>
                  <a:gd name="connsiteX2" fmla="*/ 3783 w 189157"/>
                  <a:gd name="connsiteY2" fmla="*/ 229549 h 230329"/>
                  <a:gd name="connsiteX3" fmla="*/ 87127 w 189157"/>
                  <a:gd name="connsiteY3" fmla="*/ 136680 h 230329"/>
                  <a:gd name="connsiteX4" fmla="*/ 187139 w 189157"/>
                  <a:gd name="connsiteY4" fmla="*/ 8093 h 23032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157" h="230329">
                    <a:moveTo>
                      <a:pt x="187139" y="8093"/>
                    </a:moveTo>
                    <a:cubicBezTo>
                      <a:pt x="170470" y="-17704"/>
                      <a:pt x="93873" y="21191"/>
                      <a:pt x="44264" y="81912"/>
                    </a:cubicBezTo>
                    <a:cubicBezTo>
                      <a:pt x="-5345" y="142633"/>
                      <a:pt x="-3361" y="220421"/>
                      <a:pt x="3783" y="229549"/>
                    </a:cubicBezTo>
                    <a:cubicBezTo>
                      <a:pt x="10927" y="238677"/>
                      <a:pt x="66490" y="165255"/>
                      <a:pt x="87127" y="136680"/>
                    </a:cubicBezTo>
                    <a:cubicBezTo>
                      <a:pt x="112527" y="100168"/>
                      <a:pt x="203808" y="33890"/>
                      <a:pt x="187139" y="809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54" name="그룹 113"/>
            <p:cNvGrpSpPr/>
            <p:nvPr/>
          </p:nvGrpSpPr>
          <p:grpSpPr>
            <a:xfrm rot="0">
              <a:off x="7529605" y="5129239"/>
              <a:ext cx="741814" cy="1325086"/>
              <a:chOff x="4024781" y="5402871"/>
              <a:chExt cx="741814" cy="1325086"/>
            </a:xfrm>
          </p:grpSpPr>
          <p:sp>
            <p:nvSpPr>
              <p:cNvPr id="55" name="자유형 66"/>
              <p:cNvSpPr/>
              <p:nvPr/>
            </p:nvSpPr>
            <p:spPr>
              <a:xfrm rot="5400000">
                <a:off x="3921785" y="5533277"/>
                <a:ext cx="894094" cy="633283"/>
              </a:xfrm>
              <a:custGeom>
                <a:avLst/>
                <a:gdLst>
                  <a:gd name="connsiteX0" fmla="*/ 22774 w 894094"/>
                  <a:gd name="connsiteY0" fmla="*/ 0 h 633283"/>
                  <a:gd name="connsiteX1" fmla="*/ 93783 w 894094"/>
                  <a:gd name="connsiteY1" fmla="*/ 50832 h 633283"/>
                  <a:gd name="connsiteX2" fmla="*/ 277911 w 894094"/>
                  <a:gd name="connsiteY2" fmla="*/ 156287 h 633283"/>
                  <a:gd name="connsiteX3" fmla="*/ 466174 w 894094"/>
                  <a:gd name="connsiteY3" fmla="*/ 239351 h 633283"/>
                  <a:gd name="connsiteX4" fmla="*/ 643833 w 894094"/>
                  <a:gd name="connsiteY4" fmla="*/ 294511 h 633283"/>
                  <a:gd name="connsiteX5" fmla="*/ 37756 w 894094"/>
                  <a:gd name="connsiteY5" fmla="*/ 294511 h 633283"/>
                  <a:gd name="connsiteX6" fmla="*/ 40291 w 894094"/>
                  <a:gd name="connsiteY6" fmla="*/ 246269 h 633283"/>
                  <a:gd name="connsiteX7" fmla="*/ 29550 w 894094"/>
                  <a:gd name="connsiteY7" fmla="*/ 41877 h 633283"/>
                  <a:gd name="connsiteX8" fmla="*/ 0 w 894094"/>
                  <a:gd name="connsiteY8" fmla="*/ 633283 h 633283"/>
                  <a:gd name="connsiteX9" fmla="*/ 29550 w 894094"/>
                  <a:gd name="connsiteY9" fmla="*/ 450660 h 633283"/>
                  <a:gd name="connsiteX10" fmla="*/ 37756 w 894094"/>
                  <a:gd name="connsiteY10" fmla="*/ 294513 h 633283"/>
                  <a:gd name="connsiteX11" fmla="*/ 643839 w 894094"/>
                  <a:gd name="connsiteY11" fmla="*/ 294513 h 633283"/>
                  <a:gd name="connsiteX12" fmla="*/ 645526 w 894094"/>
                  <a:gd name="connsiteY12" fmla="*/ 295036 h 633283"/>
                  <a:gd name="connsiteX13" fmla="*/ 811842 w 894094"/>
                  <a:gd name="connsiteY13" fmla="*/ 323677 h 633283"/>
                  <a:gd name="connsiteX14" fmla="*/ 894094 w 894094"/>
                  <a:gd name="connsiteY14" fmla="*/ 324743 h 633283"/>
                  <a:gd name="connsiteX15" fmla="*/ 894094 w 894094"/>
                  <a:gd name="connsiteY15" fmla="*/ 633283 h 63328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94094" h="633283">
                    <a:moveTo>
                      <a:pt x="22774" y="0"/>
                    </a:moveTo>
                    <a:lnTo>
                      <a:pt x="93783" y="50832"/>
                    </a:lnTo>
                    <a:cubicBezTo>
                      <a:pt x="152570" y="88620"/>
                      <a:pt x="214130" y="123999"/>
                      <a:pt x="277911" y="156287"/>
                    </a:cubicBezTo>
                    <a:cubicBezTo>
                      <a:pt x="341692" y="188576"/>
                      <a:pt x="404676" y="216245"/>
                      <a:pt x="466174" y="239351"/>
                    </a:cubicBezTo>
                    <a:lnTo>
                      <a:pt x="643833" y="294511"/>
                    </a:lnTo>
                    <a:lnTo>
                      <a:pt x="37756" y="294511"/>
                    </a:lnTo>
                    <a:lnTo>
                      <a:pt x="40291" y="246269"/>
                    </a:lnTo>
                    <a:cubicBezTo>
                      <a:pt x="40291" y="176255"/>
                      <a:pt x="36592" y="107898"/>
                      <a:pt x="29550" y="41877"/>
                    </a:cubicBezTo>
                    <a:close/>
                    <a:moveTo>
                      <a:pt x="0" y="633283"/>
                    </a:moveTo>
                    <a:lnTo>
                      <a:pt x="29550" y="450660"/>
                    </a:lnTo>
                    <a:lnTo>
                      <a:pt x="37756" y="294513"/>
                    </a:lnTo>
                    <a:lnTo>
                      <a:pt x="643839" y="294513"/>
                    </a:lnTo>
                    <a:lnTo>
                      <a:pt x="645526" y="295036"/>
                    </a:lnTo>
                    <a:cubicBezTo>
                      <a:pt x="703366" y="309072"/>
                      <a:pt x="759034" y="318601"/>
                      <a:pt x="811842" y="323677"/>
                    </a:cubicBezTo>
                    <a:lnTo>
                      <a:pt x="894094" y="324743"/>
                    </a:lnTo>
                    <a:lnTo>
                      <a:pt x="894094" y="633283"/>
                    </a:lnTo>
                    <a:close/>
                  </a:path>
                </a:pathLst>
              </a:custGeom>
              <a:solidFill>
                <a:srgbClr val="c02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자유형 75"/>
              <p:cNvSpPr/>
              <p:nvPr/>
            </p:nvSpPr>
            <p:spPr>
              <a:xfrm flipH="1">
                <a:off x="4024781" y="6228219"/>
                <a:ext cx="741814" cy="499739"/>
              </a:xfrm>
              <a:custGeom>
                <a:avLst/>
                <a:gdLst>
                  <a:gd name="connsiteX0" fmla="*/ 423517 w 741814"/>
                  <a:gd name="connsiteY0" fmla="*/ 0 h 499739"/>
                  <a:gd name="connsiteX1" fmla="*/ 686731 w 741814"/>
                  <a:gd name="connsiteY1" fmla="*/ 0 h 499739"/>
                  <a:gd name="connsiteX2" fmla="*/ 741814 w 741814"/>
                  <a:gd name="connsiteY2" fmla="*/ 55083 h 499739"/>
                  <a:gd name="connsiteX3" fmla="*/ 725681 w 741814"/>
                  <a:gd name="connsiteY3" fmla="*/ 94033 h 499739"/>
                  <a:gd name="connsiteX4" fmla="*/ 720728 w 741814"/>
                  <a:gd name="connsiteY4" fmla="*/ 97372 h 499739"/>
                  <a:gd name="connsiteX5" fmla="*/ 720728 w 741814"/>
                  <a:gd name="connsiteY5" fmla="*/ 277974 h 499739"/>
                  <a:gd name="connsiteX6" fmla="*/ 732007 w 741814"/>
                  <a:gd name="connsiteY6" fmla="*/ 299387 h 499739"/>
                  <a:gd name="connsiteX7" fmla="*/ 736797 w 741814"/>
                  <a:gd name="connsiteY7" fmla="*/ 326136 h 499739"/>
                  <a:gd name="connsiteX8" fmla="*/ 499694 w 741814"/>
                  <a:gd name="connsiteY8" fmla="*/ 499739 h 499739"/>
                  <a:gd name="connsiteX9" fmla="*/ 233928 w 741814"/>
                  <a:gd name="connsiteY9" fmla="*/ 499739 h 499739"/>
                  <a:gd name="connsiteX10" fmla="*/ 0 w 741814"/>
                  <a:gd name="connsiteY10" fmla="*/ 265811 h 499739"/>
                  <a:gd name="connsiteX11" fmla="*/ 233928 w 741814"/>
                  <a:gd name="connsiteY11" fmla="*/ 31883 h 499739"/>
                  <a:gd name="connsiteX12" fmla="*/ 303741 w 741814"/>
                  <a:gd name="connsiteY12" fmla="*/ 42671 h 499739"/>
                  <a:gd name="connsiteX13" fmla="*/ 372437 w 741814"/>
                  <a:gd name="connsiteY13" fmla="*/ 64747 h 499739"/>
                  <a:gd name="connsiteX14" fmla="*/ 368434 w 741814"/>
                  <a:gd name="connsiteY14" fmla="*/ 55083 h 499739"/>
                  <a:gd name="connsiteX15" fmla="*/ 423517 w 741814"/>
                  <a:gd name="connsiteY15" fmla="*/ 0 h 49973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41814" h="499739">
                    <a:moveTo>
                      <a:pt x="423517" y="0"/>
                    </a:moveTo>
                    <a:lnTo>
                      <a:pt x="686731" y="0"/>
                    </a:lnTo>
                    <a:cubicBezTo>
                      <a:pt x="717153" y="0"/>
                      <a:pt x="741814" y="24661"/>
                      <a:pt x="741814" y="55083"/>
                    </a:cubicBezTo>
                    <a:cubicBezTo>
                      <a:pt x="741814" y="70294"/>
                      <a:pt x="735649" y="84065"/>
                      <a:pt x="725681" y="94033"/>
                    </a:cubicBezTo>
                    <a:lnTo>
                      <a:pt x="720728" y="97372"/>
                    </a:lnTo>
                    <a:lnTo>
                      <a:pt x="720728" y="277974"/>
                    </a:lnTo>
                    <a:lnTo>
                      <a:pt x="732007" y="299387"/>
                    </a:lnTo>
                    <a:cubicBezTo>
                      <a:pt x="735526" y="308844"/>
                      <a:pt x="737247" y="317828"/>
                      <a:pt x="736797" y="326136"/>
                    </a:cubicBezTo>
                    <a:cubicBezTo>
                      <a:pt x="736797" y="455331"/>
                      <a:pt x="628889" y="499739"/>
                      <a:pt x="499694" y="499739"/>
                    </a:cubicBezTo>
                    <a:lnTo>
                      <a:pt x="233928" y="499739"/>
                    </a:lnTo>
                    <a:cubicBezTo>
                      <a:pt x="104733" y="499739"/>
                      <a:pt x="0" y="395006"/>
                      <a:pt x="0" y="265811"/>
                    </a:cubicBezTo>
                    <a:cubicBezTo>
                      <a:pt x="0" y="136616"/>
                      <a:pt x="104733" y="31883"/>
                      <a:pt x="233928" y="31883"/>
                    </a:cubicBezTo>
                    <a:cubicBezTo>
                      <a:pt x="256075" y="31883"/>
                      <a:pt x="279571" y="36198"/>
                      <a:pt x="303741" y="42671"/>
                    </a:cubicBezTo>
                    <a:lnTo>
                      <a:pt x="372437" y="64747"/>
                    </a:lnTo>
                    <a:lnTo>
                      <a:pt x="368434" y="55083"/>
                    </a:lnTo>
                    <a:cubicBezTo>
                      <a:pt x="368434" y="24661"/>
                      <a:pt x="393095" y="0"/>
                      <a:pt x="4235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자유형 105"/>
              <p:cNvSpPr/>
              <p:nvPr/>
            </p:nvSpPr>
            <p:spPr>
              <a:xfrm rot="5400000">
                <a:off x="4522143" y="6270296"/>
                <a:ext cx="189157" cy="230329"/>
              </a:xfrm>
              <a:custGeom>
                <a:avLst/>
                <a:gdLst>
                  <a:gd name="connsiteX0" fmla="*/ 158044 w 162707"/>
                  <a:gd name="connsiteY0" fmla="*/ 75 h 220228"/>
                  <a:gd name="connsiteX1" fmla="*/ 24694 w 162707"/>
                  <a:gd name="connsiteY1" fmla="*/ 57225 h 220228"/>
                  <a:gd name="connsiteX2" fmla="*/ 5644 w 162707"/>
                  <a:gd name="connsiteY2" fmla="*/ 219150 h 220228"/>
                  <a:gd name="connsiteX3" fmla="*/ 91369 w 162707"/>
                  <a:gd name="connsiteY3" fmla="*/ 123900 h 220228"/>
                  <a:gd name="connsiteX4" fmla="*/ 129469 w 162707"/>
                  <a:gd name="connsiteY4" fmla="*/ 47700 h 220228"/>
                  <a:gd name="connsiteX5" fmla="*/ 158044 w 162707"/>
                  <a:gd name="connsiteY5" fmla="*/ 75 h 220228"/>
                  <a:gd name="connsiteX0" fmla="*/ 156281 w 161471"/>
                  <a:gd name="connsiteY0" fmla="*/ 60 h 219797"/>
                  <a:gd name="connsiteX1" fmla="*/ 22931 w 161471"/>
                  <a:gd name="connsiteY1" fmla="*/ 57210 h 219797"/>
                  <a:gd name="connsiteX2" fmla="*/ 3881 w 161471"/>
                  <a:gd name="connsiteY2" fmla="*/ 219135 h 219797"/>
                  <a:gd name="connsiteX3" fmla="*/ 65794 w 161471"/>
                  <a:gd name="connsiteY3" fmla="*/ 111978 h 219797"/>
                  <a:gd name="connsiteX4" fmla="*/ 127706 w 161471"/>
                  <a:gd name="connsiteY4" fmla="*/ 47685 h 219797"/>
                  <a:gd name="connsiteX5" fmla="*/ 156281 w 161471"/>
                  <a:gd name="connsiteY5" fmla="*/ 60 h 219797"/>
                  <a:gd name="connsiteX0" fmla="*/ 156281 w 156775"/>
                  <a:gd name="connsiteY0" fmla="*/ 1662 h 221399"/>
                  <a:gd name="connsiteX1" fmla="*/ 22931 w 156775"/>
                  <a:gd name="connsiteY1" fmla="*/ 58812 h 221399"/>
                  <a:gd name="connsiteX2" fmla="*/ 3881 w 156775"/>
                  <a:gd name="connsiteY2" fmla="*/ 220737 h 221399"/>
                  <a:gd name="connsiteX3" fmla="*/ 65794 w 156775"/>
                  <a:gd name="connsiteY3" fmla="*/ 113580 h 221399"/>
                  <a:gd name="connsiteX4" fmla="*/ 156281 w 156775"/>
                  <a:gd name="connsiteY4" fmla="*/ 1662 h 221399"/>
                  <a:gd name="connsiteX0" fmla="*/ 166173 w 166613"/>
                  <a:gd name="connsiteY0" fmla="*/ 1223 h 237629"/>
                  <a:gd name="connsiteX1" fmla="*/ 23298 w 166613"/>
                  <a:gd name="connsiteY1" fmla="*/ 75042 h 237629"/>
                  <a:gd name="connsiteX2" fmla="*/ 4248 w 166613"/>
                  <a:gd name="connsiteY2" fmla="*/ 236967 h 237629"/>
                  <a:gd name="connsiteX3" fmla="*/ 66161 w 166613"/>
                  <a:gd name="connsiteY3" fmla="*/ 129810 h 237629"/>
                  <a:gd name="connsiteX4" fmla="*/ 166173 w 166613"/>
                  <a:gd name="connsiteY4" fmla="*/ 1223 h 237629"/>
                  <a:gd name="connsiteX0" fmla="*/ 166173 w 168191"/>
                  <a:gd name="connsiteY0" fmla="*/ 6217 h 242623"/>
                  <a:gd name="connsiteX1" fmla="*/ 23298 w 168191"/>
                  <a:gd name="connsiteY1" fmla="*/ 80036 h 242623"/>
                  <a:gd name="connsiteX2" fmla="*/ 4248 w 168191"/>
                  <a:gd name="connsiteY2" fmla="*/ 241961 h 242623"/>
                  <a:gd name="connsiteX3" fmla="*/ 66161 w 168191"/>
                  <a:gd name="connsiteY3" fmla="*/ 134804 h 242623"/>
                  <a:gd name="connsiteX4" fmla="*/ 166173 w 168191"/>
                  <a:gd name="connsiteY4" fmla="*/ 6217 h 242623"/>
                  <a:gd name="connsiteX0" fmla="*/ 184973 w 186991"/>
                  <a:gd name="connsiteY0" fmla="*/ 6056 h 228292"/>
                  <a:gd name="connsiteX1" fmla="*/ 42098 w 186991"/>
                  <a:gd name="connsiteY1" fmla="*/ 79875 h 228292"/>
                  <a:gd name="connsiteX2" fmla="*/ 1617 w 186991"/>
                  <a:gd name="connsiteY2" fmla="*/ 227512 h 228292"/>
                  <a:gd name="connsiteX3" fmla="*/ 84961 w 186991"/>
                  <a:gd name="connsiteY3" fmla="*/ 134643 h 228292"/>
                  <a:gd name="connsiteX4" fmla="*/ 184973 w 186991"/>
                  <a:gd name="connsiteY4" fmla="*/ 6056 h 228292"/>
                  <a:gd name="connsiteX0" fmla="*/ 187139 w 189157"/>
                  <a:gd name="connsiteY0" fmla="*/ 8093 h 230329"/>
                  <a:gd name="connsiteX1" fmla="*/ 44264 w 189157"/>
                  <a:gd name="connsiteY1" fmla="*/ 81912 h 230329"/>
                  <a:gd name="connsiteX2" fmla="*/ 3783 w 189157"/>
                  <a:gd name="connsiteY2" fmla="*/ 229549 h 230329"/>
                  <a:gd name="connsiteX3" fmla="*/ 87127 w 189157"/>
                  <a:gd name="connsiteY3" fmla="*/ 136680 h 230329"/>
                  <a:gd name="connsiteX4" fmla="*/ 187139 w 189157"/>
                  <a:gd name="connsiteY4" fmla="*/ 8093 h 23032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157" h="230329">
                    <a:moveTo>
                      <a:pt x="187139" y="8093"/>
                    </a:moveTo>
                    <a:cubicBezTo>
                      <a:pt x="170470" y="-17704"/>
                      <a:pt x="93873" y="21191"/>
                      <a:pt x="44264" y="81912"/>
                    </a:cubicBezTo>
                    <a:cubicBezTo>
                      <a:pt x="-5345" y="142633"/>
                      <a:pt x="-3361" y="220421"/>
                      <a:pt x="3783" y="229549"/>
                    </a:cubicBezTo>
                    <a:cubicBezTo>
                      <a:pt x="10927" y="238677"/>
                      <a:pt x="66490" y="165255"/>
                      <a:pt x="87127" y="136680"/>
                    </a:cubicBezTo>
                    <a:cubicBezTo>
                      <a:pt x="112527" y="100168"/>
                      <a:pt x="203808" y="33890"/>
                      <a:pt x="187139" y="809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58" name="그룹 110"/>
            <p:cNvGrpSpPr/>
            <p:nvPr/>
          </p:nvGrpSpPr>
          <p:grpSpPr>
            <a:xfrm rot="0">
              <a:off x="6498916" y="2463691"/>
              <a:ext cx="1857040" cy="3145134"/>
              <a:chOff x="4594980" y="2407119"/>
              <a:chExt cx="1982668" cy="3145134"/>
            </a:xfrm>
          </p:grpSpPr>
          <p:sp>
            <p:nvSpPr>
              <p:cNvPr id="59" name="자유형 31"/>
              <p:cNvSpPr/>
              <p:nvPr/>
            </p:nvSpPr>
            <p:spPr>
              <a:xfrm>
                <a:off x="4594980" y="2407119"/>
                <a:ext cx="1982668" cy="2813263"/>
              </a:xfrm>
              <a:custGeom>
                <a:avLst/>
                <a:gdLst>
                  <a:gd name="connsiteX0" fmla="*/ 995714 w 1982668"/>
                  <a:gd name="connsiteY0" fmla="*/ 0 h 2813263"/>
                  <a:gd name="connsiteX1" fmla="*/ 1743291 w 1982668"/>
                  <a:gd name="connsiteY1" fmla="*/ 865712 h 2813263"/>
                  <a:gd name="connsiteX2" fmla="*/ 1889808 w 1982668"/>
                  <a:gd name="connsiteY2" fmla="*/ 2475984 h 2813263"/>
                  <a:gd name="connsiteX3" fmla="*/ 1859998 w 1982668"/>
                  <a:gd name="connsiteY3" fmla="*/ 2578657 h 2813263"/>
                  <a:gd name="connsiteX4" fmla="*/ 1855621 w 1982668"/>
                  <a:gd name="connsiteY4" fmla="*/ 2583301 h 2813263"/>
                  <a:gd name="connsiteX5" fmla="*/ 180635 w 1982668"/>
                  <a:gd name="connsiteY5" fmla="*/ 2596086 h 2813263"/>
                  <a:gd name="connsiteX6" fmla="*/ 106439 w 1982668"/>
                  <a:gd name="connsiteY6" fmla="*/ 2523197 h 2813263"/>
                  <a:gd name="connsiteX7" fmla="*/ 89931 w 1982668"/>
                  <a:gd name="connsiteY7" fmla="*/ 2468190 h 2813263"/>
                  <a:gd name="connsiteX8" fmla="*/ 248138 w 1982668"/>
                  <a:gd name="connsiteY8" fmla="*/ 865712 h 2813263"/>
                  <a:gd name="connsiteX9" fmla="*/ 995714 w 1982668"/>
                  <a:gd name="connsiteY9" fmla="*/ 0 h 28132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82668" h="2813263">
                    <a:moveTo>
                      <a:pt x="995714" y="0"/>
                    </a:moveTo>
                    <a:cubicBezTo>
                      <a:pt x="1261099" y="267019"/>
                      <a:pt x="1510291" y="555590"/>
                      <a:pt x="1743291" y="865712"/>
                    </a:cubicBezTo>
                    <a:cubicBezTo>
                      <a:pt x="2052947" y="1277864"/>
                      <a:pt x="2016061" y="1996377"/>
                      <a:pt x="1889808" y="2475984"/>
                    </a:cubicBezTo>
                    <a:lnTo>
                      <a:pt x="1859998" y="2578657"/>
                    </a:lnTo>
                    <a:lnTo>
                      <a:pt x="1855621" y="2583301"/>
                    </a:lnTo>
                    <a:cubicBezTo>
                      <a:pt x="1536135" y="2856704"/>
                      <a:pt x="577130" y="2916655"/>
                      <a:pt x="180635" y="2596086"/>
                    </a:cubicBezTo>
                    <a:lnTo>
                      <a:pt x="106439" y="2523197"/>
                    </a:lnTo>
                    <a:lnTo>
                      <a:pt x="89931" y="2468190"/>
                    </a:lnTo>
                    <a:cubicBezTo>
                      <a:pt x="-40219" y="1985985"/>
                      <a:pt x="-61518" y="1277864"/>
                      <a:pt x="248138" y="865712"/>
                    </a:cubicBezTo>
                    <a:cubicBezTo>
                      <a:pt x="481137" y="555590"/>
                      <a:pt x="730330" y="267019"/>
                      <a:pt x="995714" y="0"/>
                    </a:cubicBezTo>
                    <a:close/>
                  </a:path>
                </a:pathLst>
              </a:custGeom>
              <a:solidFill>
                <a:srgbClr val="c02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직사각형 107"/>
              <p:cNvSpPr/>
              <p:nvPr/>
            </p:nvSpPr>
            <p:spPr>
              <a:xfrm>
                <a:off x="5511893" y="3610290"/>
                <a:ext cx="132207" cy="16425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자유형 29"/>
              <p:cNvSpPr/>
              <p:nvPr/>
            </p:nvSpPr>
            <p:spPr>
              <a:xfrm>
                <a:off x="4700010" y="4927935"/>
                <a:ext cx="1753559" cy="624318"/>
              </a:xfrm>
              <a:custGeom>
                <a:avLst/>
                <a:gdLst>
                  <a:gd name="connsiteX0" fmla="*/ 0 w 1753559"/>
                  <a:gd name="connsiteY0" fmla="*/ 0 h 624318"/>
                  <a:gd name="connsiteX1" fmla="*/ 74196 w 1753559"/>
                  <a:gd name="connsiteY1" fmla="*/ 72889 h 624318"/>
                  <a:gd name="connsiteX2" fmla="*/ 1749182 w 1753559"/>
                  <a:gd name="connsiteY2" fmla="*/ 60104 h 624318"/>
                  <a:gd name="connsiteX3" fmla="*/ 1753559 w 1753559"/>
                  <a:gd name="connsiteY3" fmla="*/ 55460 h 624318"/>
                  <a:gd name="connsiteX4" fmla="*/ 1750093 w 1753559"/>
                  <a:gd name="connsiteY4" fmla="*/ 67396 h 624318"/>
                  <a:gd name="connsiteX5" fmla="*/ 1636852 w 1753559"/>
                  <a:gd name="connsiteY5" fmla="*/ 332564 h 624318"/>
                  <a:gd name="connsiteX6" fmla="*/ 141699 w 1753559"/>
                  <a:gd name="connsiteY6" fmla="*/ 332564 h 624318"/>
                  <a:gd name="connsiteX7" fmla="*/ 18168 w 1753559"/>
                  <a:gd name="connsiteY7" fmla="*/ 60536 h 624318"/>
                  <a:gd name="connsiteX8" fmla="*/ 0 w 1753559"/>
                  <a:gd name="connsiteY8" fmla="*/ 0 h 6243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3559" h="624318">
                    <a:moveTo>
                      <a:pt x="0" y="0"/>
                    </a:moveTo>
                    <a:lnTo>
                      <a:pt x="74196" y="72889"/>
                    </a:lnTo>
                    <a:cubicBezTo>
                      <a:pt x="470691" y="393458"/>
                      <a:pt x="1429696" y="333507"/>
                      <a:pt x="1749182" y="60104"/>
                    </a:cubicBezTo>
                    <a:lnTo>
                      <a:pt x="1753559" y="55460"/>
                    </a:lnTo>
                    <a:lnTo>
                      <a:pt x="1750093" y="67396"/>
                    </a:lnTo>
                    <a:cubicBezTo>
                      <a:pt x="1715253" y="176397"/>
                      <a:pt x="1676166" y="267626"/>
                      <a:pt x="1636852" y="332564"/>
                    </a:cubicBezTo>
                    <a:cubicBezTo>
                      <a:pt x="1427177" y="678900"/>
                      <a:pt x="434501" y="762027"/>
                      <a:pt x="141699" y="332564"/>
                    </a:cubicBezTo>
                    <a:cubicBezTo>
                      <a:pt x="97189" y="264162"/>
                      <a:pt x="54856" y="170768"/>
                      <a:pt x="18168" y="605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62" name="그룹 55"/>
              <p:cNvGrpSpPr/>
              <p:nvPr/>
            </p:nvGrpSpPr>
            <p:grpSpPr>
              <a:xfrm rot="0">
                <a:off x="5518166" y="3473995"/>
                <a:ext cx="136306" cy="1603835"/>
                <a:chOff x="4533584" y="3072956"/>
                <a:chExt cx="136306" cy="1603835"/>
              </a:xfrm>
            </p:grpSpPr>
            <p:sp>
              <p:nvSpPr>
                <p:cNvPr id="63" name="타원 52"/>
                <p:cNvSpPr/>
                <p:nvPr/>
              </p:nvSpPr>
              <p:spPr>
                <a:xfrm>
                  <a:off x="4533584" y="3072956"/>
                  <a:ext cx="136306" cy="13630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64" name="타원 53"/>
                <p:cNvSpPr/>
                <p:nvPr/>
              </p:nvSpPr>
              <p:spPr>
                <a:xfrm>
                  <a:off x="4556917" y="3520883"/>
                  <a:ext cx="76941" cy="76941"/>
                </a:xfrm>
                <a:prstGeom prst="ellipse">
                  <a:avLst/>
                </a:prstGeom>
                <a:solidFill>
                  <a:srgbClr val="5125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65" name="타원 54"/>
                <p:cNvSpPr/>
                <p:nvPr/>
              </p:nvSpPr>
              <p:spPr>
                <a:xfrm>
                  <a:off x="4556917" y="3939127"/>
                  <a:ext cx="76941" cy="76941"/>
                </a:xfrm>
                <a:prstGeom prst="ellipse">
                  <a:avLst/>
                </a:prstGeom>
                <a:solidFill>
                  <a:srgbClr val="5125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66" name="타원 68"/>
                <p:cNvSpPr/>
                <p:nvPr/>
              </p:nvSpPr>
              <p:spPr>
                <a:xfrm>
                  <a:off x="4556917" y="4599850"/>
                  <a:ext cx="76941" cy="76941"/>
                </a:xfrm>
                <a:prstGeom prst="ellipse">
                  <a:avLst/>
                </a:prstGeom>
                <a:solidFill>
                  <a:srgbClr val="5125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67" name="자유형 101"/>
              <p:cNvSpPr/>
              <p:nvPr/>
            </p:nvSpPr>
            <p:spPr>
              <a:xfrm>
                <a:off x="5970509" y="3784903"/>
                <a:ext cx="573778" cy="1359781"/>
              </a:xfrm>
              <a:custGeom>
                <a:avLst/>
                <a:gdLst>
                  <a:gd name="connsiteX0" fmla="*/ 525542 w 573585"/>
                  <a:gd name="connsiteY0" fmla="*/ 14991 h 1371900"/>
                  <a:gd name="connsiteX1" fmla="*/ 573167 w 573585"/>
                  <a:gd name="connsiteY1" fmla="*/ 411866 h 1371900"/>
                  <a:gd name="connsiteX2" fmla="*/ 493792 w 573585"/>
                  <a:gd name="connsiteY2" fmla="*/ 1059566 h 1371900"/>
                  <a:gd name="connsiteX3" fmla="*/ 417592 w 573585"/>
                  <a:gd name="connsiteY3" fmla="*/ 1205616 h 1371900"/>
                  <a:gd name="connsiteX4" fmla="*/ 1667 w 573585"/>
                  <a:gd name="connsiteY4" fmla="*/ 1370716 h 1371900"/>
                  <a:gd name="connsiteX5" fmla="*/ 277892 w 573585"/>
                  <a:gd name="connsiteY5" fmla="*/ 1116716 h 1371900"/>
                  <a:gd name="connsiteX6" fmla="*/ 436642 w 573585"/>
                  <a:gd name="connsiteY6" fmla="*/ 608716 h 1371900"/>
                  <a:gd name="connsiteX7" fmla="*/ 535067 w 573585"/>
                  <a:gd name="connsiteY7" fmla="*/ 132466 h 1371900"/>
                  <a:gd name="connsiteX8" fmla="*/ 525542 w 573585"/>
                  <a:gd name="connsiteY8" fmla="*/ 14991 h 1371900"/>
                  <a:gd name="connsiteX0" fmla="*/ 525542 w 573778"/>
                  <a:gd name="connsiteY0" fmla="*/ 2872 h 1359781"/>
                  <a:gd name="connsiteX1" fmla="*/ 573167 w 573778"/>
                  <a:gd name="connsiteY1" fmla="*/ 399747 h 1359781"/>
                  <a:gd name="connsiteX2" fmla="*/ 493792 w 573778"/>
                  <a:gd name="connsiteY2" fmla="*/ 1047447 h 1359781"/>
                  <a:gd name="connsiteX3" fmla="*/ 417592 w 573778"/>
                  <a:gd name="connsiteY3" fmla="*/ 1193497 h 1359781"/>
                  <a:gd name="connsiteX4" fmla="*/ 1667 w 573778"/>
                  <a:gd name="connsiteY4" fmla="*/ 1358597 h 1359781"/>
                  <a:gd name="connsiteX5" fmla="*/ 277892 w 573778"/>
                  <a:gd name="connsiteY5" fmla="*/ 1104597 h 1359781"/>
                  <a:gd name="connsiteX6" fmla="*/ 436642 w 573778"/>
                  <a:gd name="connsiteY6" fmla="*/ 596597 h 1359781"/>
                  <a:gd name="connsiteX7" fmla="*/ 525542 w 573778"/>
                  <a:gd name="connsiteY7" fmla="*/ 2872 h 13597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3778" h="1359781">
                    <a:moveTo>
                      <a:pt x="525542" y="2872"/>
                    </a:moveTo>
                    <a:cubicBezTo>
                      <a:pt x="548296" y="-29936"/>
                      <a:pt x="578459" y="225651"/>
                      <a:pt x="573167" y="399747"/>
                    </a:cubicBezTo>
                    <a:cubicBezTo>
                      <a:pt x="567875" y="573843"/>
                      <a:pt x="519721" y="915155"/>
                      <a:pt x="493792" y="1047447"/>
                    </a:cubicBezTo>
                    <a:cubicBezTo>
                      <a:pt x="467863" y="1179739"/>
                      <a:pt x="499613" y="1141639"/>
                      <a:pt x="417592" y="1193497"/>
                    </a:cubicBezTo>
                    <a:cubicBezTo>
                      <a:pt x="335571" y="1245355"/>
                      <a:pt x="24950" y="1373414"/>
                      <a:pt x="1667" y="1358597"/>
                    </a:cubicBezTo>
                    <a:cubicBezTo>
                      <a:pt x="-21616" y="1343780"/>
                      <a:pt x="205396" y="1231597"/>
                      <a:pt x="277892" y="1104597"/>
                    </a:cubicBezTo>
                    <a:cubicBezTo>
                      <a:pt x="350388" y="977597"/>
                      <a:pt x="393780" y="760639"/>
                      <a:pt x="436642" y="596597"/>
                    </a:cubicBezTo>
                    <a:cubicBezTo>
                      <a:pt x="477917" y="412976"/>
                      <a:pt x="502788" y="35680"/>
                      <a:pt x="525542" y="287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68" name="그룹 102"/>
              <p:cNvGrpSpPr/>
              <p:nvPr/>
            </p:nvGrpSpPr>
            <p:grpSpPr>
              <a:xfrm rot="0">
                <a:off x="4601239" y="4358109"/>
                <a:ext cx="1965390" cy="542147"/>
                <a:chOff x="3572536" y="3799299"/>
                <a:chExt cx="1965390" cy="542147"/>
              </a:xfrm>
            </p:grpSpPr>
            <p:sp>
              <p:nvSpPr>
                <p:cNvPr id="69" name="자유형 44"/>
                <p:cNvSpPr/>
                <p:nvPr/>
              </p:nvSpPr>
              <p:spPr>
                <a:xfrm>
                  <a:off x="3572536" y="3799299"/>
                  <a:ext cx="1965390" cy="517442"/>
                </a:xfrm>
                <a:custGeom>
                  <a:avLst/>
                  <a:gdLst>
                    <a:gd name="connsiteX0" fmla="*/ 0 w 1965390"/>
                    <a:gd name="connsiteY0" fmla="*/ 0 h 517442"/>
                    <a:gd name="connsiteX1" fmla="*/ 12301 w 1965390"/>
                    <a:gd name="connsiteY1" fmla="*/ 6382 h 517442"/>
                    <a:gd name="connsiteX2" fmla="*/ 1938136 w 1965390"/>
                    <a:gd name="connsiteY2" fmla="*/ 30103 h 517442"/>
                    <a:gd name="connsiteX3" fmla="*/ 1965390 w 1965390"/>
                    <a:gd name="connsiteY3" fmla="*/ 19022 h 517442"/>
                    <a:gd name="connsiteX4" fmla="*/ 1956397 w 1965390"/>
                    <a:gd name="connsiteY4" fmla="*/ 134051 h 517442"/>
                    <a:gd name="connsiteX5" fmla="*/ 1925135 w 1965390"/>
                    <a:gd name="connsiteY5" fmla="*/ 340045 h 517442"/>
                    <a:gd name="connsiteX6" fmla="*/ 1908190 w 1965390"/>
                    <a:gd name="connsiteY6" fmla="*/ 415524 h 517442"/>
                    <a:gd name="connsiteX7" fmla="*/ 1835551 w 1965390"/>
                    <a:gd name="connsiteY7" fmla="*/ 432954 h 517442"/>
                    <a:gd name="connsiteX8" fmla="*/ 114808 w 1965390"/>
                    <a:gd name="connsiteY8" fmla="*/ 424342 h 517442"/>
                    <a:gd name="connsiteX9" fmla="*/ 56695 w 1965390"/>
                    <a:gd name="connsiteY9" fmla="*/ 408227 h 517442"/>
                    <a:gd name="connsiteX10" fmla="*/ 39335 w 1965390"/>
                    <a:gd name="connsiteY10" fmla="*/ 331840 h 517442"/>
                    <a:gd name="connsiteX11" fmla="*/ 8872 w 1965390"/>
                    <a:gd name="connsiteY11" fmla="*/ 126379 h 517442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65390" h="517442">
                      <a:moveTo>
                        <a:pt x="0" y="0"/>
                      </a:moveTo>
                      <a:lnTo>
                        <a:pt x="12301" y="6382"/>
                      </a:lnTo>
                      <a:cubicBezTo>
                        <a:pt x="512048" y="228728"/>
                        <a:pt x="1440043" y="206765"/>
                        <a:pt x="1938136" y="30103"/>
                      </a:cubicBezTo>
                      <a:lnTo>
                        <a:pt x="1965390" y="19022"/>
                      </a:lnTo>
                      <a:lnTo>
                        <a:pt x="1956397" y="134051"/>
                      </a:lnTo>
                      <a:cubicBezTo>
                        <a:pt x="1948210" y="204674"/>
                        <a:pt x="1937622" y="273694"/>
                        <a:pt x="1925135" y="340045"/>
                      </a:cubicBezTo>
                      <a:lnTo>
                        <a:pt x="1908190" y="415524"/>
                      </a:lnTo>
                      <a:lnTo>
                        <a:pt x="1835551" y="432954"/>
                      </a:lnTo>
                      <a:cubicBezTo>
                        <a:pt x="1296675" y="543702"/>
                        <a:pt x="654421" y="550376"/>
                        <a:pt x="114808" y="424342"/>
                      </a:cubicBezTo>
                      <a:lnTo>
                        <a:pt x="56695" y="408227"/>
                      </a:lnTo>
                      <a:lnTo>
                        <a:pt x="39335" y="331840"/>
                      </a:lnTo>
                      <a:cubicBezTo>
                        <a:pt x="26902" y="265524"/>
                        <a:pt x="16603" y="196697"/>
                        <a:pt x="8872" y="126379"/>
                      </a:cubicBezTo>
                      <a:close/>
                    </a:path>
                  </a:pathLst>
                </a:custGeom>
                <a:solidFill>
                  <a:srgbClr val="5125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70" name="그룹 50"/>
                <p:cNvGrpSpPr/>
                <p:nvPr/>
              </p:nvGrpSpPr>
              <p:grpSpPr>
                <a:xfrm rot="0">
                  <a:off x="4286257" y="3942622"/>
                  <a:ext cx="542719" cy="398824"/>
                  <a:chOff x="831273" y="3603743"/>
                  <a:chExt cx="2157387" cy="1585384"/>
                </a:xfrm>
                <a:solidFill>
                  <a:srgbClr val="ffc000"/>
                </a:solidFill>
              </p:grpSpPr>
              <p:sp>
                <p:nvSpPr>
                  <p:cNvPr id="71" name="자유형 48"/>
                  <p:cNvSpPr/>
                  <p:nvPr/>
                </p:nvSpPr>
                <p:spPr>
                  <a:xfrm>
                    <a:off x="831273" y="3603743"/>
                    <a:ext cx="1967343" cy="1585384"/>
                  </a:xfrm>
                  <a:custGeom>
                    <a:avLst/>
                    <a:gdLst>
                      <a:gd name="connsiteX0" fmla="*/ 792692 w 1967345"/>
                      <a:gd name="connsiteY0" fmla="*/ 0 h 1585384"/>
                      <a:gd name="connsiteX1" fmla="*/ 1174653 w 1967345"/>
                      <a:gd name="connsiteY1" fmla="*/ 0 h 1585384"/>
                      <a:gd name="connsiteX2" fmla="*/ 1967345 w 1967345"/>
                      <a:gd name="connsiteY2" fmla="*/ 792692 h 1585384"/>
                      <a:gd name="connsiteX3" fmla="*/ 1174653 w 1967345"/>
                      <a:gd name="connsiteY3" fmla="*/ 1585384 h 1585384"/>
                      <a:gd name="connsiteX4" fmla="*/ 792692 w 1967345"/>
                      <a:gd name="connsiteY4" fmla="*/ 1585384 h 1585384"/>
                      <a:gd name="connsiteX5" fmla="*/ 0 w 1967345"/>
                      <a:gd name="connsiteY5" fmla="*/ 792692 h 1585384"/>
                      <a:gd name="connsiteX6" fmla="*/ 792692 w 1967345"/>
                      <a:gd name="connsiteY6" fmla="*/ 0 h 1585384"/>
                      <a:gd name="connsiteX7" fmla="*/ 853231 w 1967345"/>
                      <a:gd name="connsiteY7" fmla="*/ 251273 h 1585384"/>
                      <a:gd name="connsiteX8" fmla="*/ 322811 w 1967345"/>
                      <a:gd name="connsiteY8" fmla="*/ 683578 h 1585384"/>
                      <a:gd name="connsiteX9" fmla="*/ 311811 w 1967345"/>
                      <a:gd name="connsiteY9" fmla="*/ 792693 h 1585384"/>
                      <a:gd name="connsiteX10" fmla="*/ 311811 w 1967345"/>
                      <a:gd name="connsiteY10" fmla="*/ 792692 h 1585384"/>
                      <a:gd name="connsiteX11" fmla="*/ 311811 w 1967345"/>
                      <a:gd name="connsiteY11" fmla="*/ 792693 h 1585384"/>
                      <a:gd name="connsiteX12" fmla="*/ 311811 w 1967345"/>
                      <a:gd name="connsiteY12" fmla="*/ 792693 h 1585384"/>
                      <a:gd name="connsiteX13" fmla="*/ 322811 w 1967345"/>
                      <a:gd name="connsiteY13" fmla="*/ 901807 h 1585384"/>
                      <a:gd name="connsiteX14" fmla="*/ 853231 w 1967345"/>
                      <a:gd name="connsiteY14" fmla="*/ 1334112 h 1585384"/>
                      <a:gd name="connsiteX15" fmla="*/ 1114114 w 1967345"/>
                      <a:gd name="connsiteY15" fmla="*/ 1334113 h 1585384"/>
                      <a:gd name="connsiteX16" fmla="*/ 1655534 w 1967345"/>
                      <a:gd name="connsiteY16" fmla="*/ 792693 h 1585384"/>
                      <a:gd name="connsiteX17" fmla="*/ 1655535 w 1967345"/>
                      <a:gd name="connsiteY17" fmla="*/ 792693 h 1585384"/>
                      <a:gd name="connsiteX18" fmla="*/ 1114115 w 1967345"/>
                      <a:gd name="connsiteY18" fmla="*/ 251273 h 1585384"/>
                      <a:gd name="connsiteX19" fmla="*/ 853231 w 1967345"/>
                      <a:gd name="connsiteY19" fmla="*/ 251273 h 1585384"/>
                    </a:gdLst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967345" h="1585384">
                        <a:moveTo>
                          <a:pt x="792692" y="0"/>
                        </a:moveTo>
                        <a:lnTo>
                          <a:pt x="1174653" y="0"/>
                        </a:lnTo>
                        <a:cubicBezTo>
                          <a:pt x="1612445" y="0"/>
                          <a:pt x="1967345" y="354900"/>
                          <a:pt x="1967345" y="792692"/>
                        </a:cubicBezTo>
                        <a:cubicBezTo>
                          <a:pt x="1967345" y="1230484"/>
                          <a:pt x="1612445" y="1585384"/>
                          <a:pt x="1174653" y="1585384"/>
                        </a:cubicBezTo>
                        <a:lnTo>
                          <a:pt x="792692" y="1585384"/>
                        </a:lnTo>
                        <a:cubicBezTo>
                          <a:pt x="354900" y="1585384"/>
                          <a:pt x="0" y="1230484"/>
                          <a:pt x="0" y="792692"/>
                        </a:cubicBezTo>
                        <a:cubicBezTo>
                          <a:pt x="0" y="354900"/>
                          <a:pt x="354900" y="0"/>
                          <a:pt x="792692" y="0"/>
                        </a:cubicBezTo>
                        <a:close/>
                        <a:moveTo>
                          <a:pt x="853231" y="251273"/>
                        </a:moveTo>
                        <a:cubicBezTo>
                          <a:pt x="591590" y="251273"/>
                          <a:pt x="373296" y="436862"/>
                          <a:pt x="322811" y="683578"/>
                        </a:cubicBezTo>
                        <a:lnTo>
                          <a:pt x="311811" y="792693"/>
                        </a:lnTo>
                        <a:lnTo>
                          <a:pt x="311811" y="792692"/>
                        </a:lnTo>
                        <a:lnTo>
                          <a:pt x="311811" y="792693"/>
                        </a:lnTo>
                        <a:lnTo>
                          <a:pt x="311811" y="792693"/>
                        </a:lnTo>
                        <a:lnTo>
                          <a:pt x="322811" y="901807"/>
                        </a:lnTo>
                        <a:cubicBezTo>
                          <a:pt x="373296" y="1148523"/>
                          <a:pt x="591590" y="1334112"/>
                          <a:pt x="853231" y="1334112"/>
                        </a:cubicBezTo>
                        <a:lnTo>
                          <a:pt x="1114114" y="1334113"/>
                        </a:lnTo>
                        <a:cubicBezTo>
                          <a:pt x="1413132" y="1334113"/>
                          <a:pt x="1655534" y="1091711"/>
                          <a:pt x="1655534" y="792693"/>
                        </a:cubicBezTo>
                        <a:lnTo>
                          <a:pt x="1655535" y="792693"/>
                        </a:lnTo>
                        <a:cubicBezTo>
                          <a:pt x="1655535" y="493675"/>
                          <a:pt x="1413133" y="251273"/>
                          <a:pt x="1114115" y="251273"/>
                        </a:cubicBezTo>
                        <a:lnTo>
                          <a:pt x="853231" y="25127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72" name="모서리가 둥근 직사각형 47"/>
                  <p:cNvSpPr/>
                  <p:nvPr/>
                </p:nvSpPr>
                <p:spPr>
                  <a:xfrm>
                    <a:off x="1767094" y="4223922"/>
                    <a:ext cx="1221566" cy="345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</p:grpSp>
        </p:grpSp>
        <p:grpSp>
          <p:nvGrpSpPr>
            <p:cNvPr id="73" name="그룹 1"/>
            <p:cNvGrpSpPr/>
            <p:nvPr/>
          </p:nvGrpSpPr>
          <p:grpSpPr>
            <a:xfrm rot="0">
              <a:off x="6460317" y="1014284"/>
              <a:ext cx="2687399" cy="3204285"/>
              <a:chOff x="3126207" y="401102"/>
              <a:chExt cx="4130796" cy="4925299"/>
            </a:xfrm>
          </p:grpSpPr>
          <p:sp>
            <p:nvSpPr>
              <p:cNvPr id="74" name="타원 4"/>
              <p:cNvSpPr/>
              <p:nvPr/>
            </p:nvSpPr>
            <p:spPr>
              <a:xfrm rot="21240000">
                <a:off x="3314852" y="1381225"/>
                <a:ext cx="2711284" cy="2787972"/>
              </a:xfrm>
              <a:custGeom>
                <a:avLst/>
                <a:gdLst>
                  <a:gd name="connsiteX0" fmla="*/ 0 w 3080825"/>
                  <a:gd name="connsiteY0" fmla="*/ 1730326 h 3460652"/>
                  <a:gd name="connsiteX1" fmla="*/ 1540413 w 3080825"/>
                  <a:gd name="connsiteY1" fmla="*/ 0 h 3460652"/>
                  <a:gd name="connsiteX2" fmla="*/ 3080826 w 3080825"/>
                  <a:gd name="connsiteY2" fmla="*/ 1730326 h 3460652"/>
                  <a:gd name="connsiteX3" fmla="*/ 1540413 w 3080825"/>
                  <a:gd name="connsiteY3" fmla="*/ 3460652 h 3460652"/>
                  <a:gd name="connsiteX4" fmla="*/ 0 w 3080825"/>
                  <a:gd name="connsiteY4" fmla="*/ 1730326 h 3460652"/>
                  <a:gd name="connsiteX0" fmla="*/ 0 w 3080826"/>
                  <a:gd name="connsiteY0" fmla="*/ 1731987 h 3462313"/>
                  <a:gd name="connsiteX1" fmla="*/ 1540413 w 3080826"/>
                  <a:gd name="connsiteY1" fmla="*/ 1661 h 3462313"/>
                  <a:gd name="connsiteX2" fmla="*/ 3080826 w 3080826"/>
                  <a:gd name="connsiteY2" fmla="*/ 1731987 h 3462313"/>
                  <a:gd name="connsiteX3" fmla="*/ 1540413 w 3080826"/>
                  <a:gd name="connsiteY3" fmla="*/ 3462313 h 3462313"/>
                  <a:gd name="connsiteX4" fmla="*/ 0 w 3080826"/>
                  <a:gd name="connsiteY4" fmla="*/ 1731987 h 3462313"/>
                  <a:gd name="connsiteX0" fmla="*/ 6 w 3080832"/>
                  <a:gd name="connsiteY0" fmla="*/ 1731439 h 3166344"/>
                  <a:gd name="connsiteX1" fmla="*/ 1540419 w 3080832"/>
                  <a:gd name="connsiteY1" fmla="*/ 1113 h 3166344"/>
                  <a:gd name="connsiteX2" fmla="*/ 3080832 w 3080832"/>
                  <a:gd name="connsiteY2" fmla="*/ 1731439 h 3166344"/>
                  <a:gd name="connsiteX3" fmla="*/ 1526351 w 3080832"/>
                  <a:gd name="connsiteY3" fmla="*/ 3166344 h 3166344"/>
                  <a:gd name="connsiteX4" fmla="*/ 6 w 3080832"/>
                  <a:gd name="connsiteY4" fmla="*/ 1731439 h 3166344"/>
                  <a:gd name="connsiteX0" fmla="*/ 694 w 3081520"/>
                  <a:gd name="connsiteY0" fmla="*/ 1731425 h 3067857"/>
                  <a:gd name="connsiteX1" fmla="*/ 1541107 w 3081520"/>
                  <a:gd name="connsiteY1" fmla="*/ 1099 h 3067857"/>
                  <a:gd name="connsiteX2" fmla="*/ 3081520 w 3081520"/>
                  <a:gd name="connsiteY2" fmla="*/ 1731425 h 3067857"/>
                  <a:gd name="connsiteX3" fmla="*/ 1400430 w 3081520"/>
                  <a:gd name="connsiteY3" fmla="*/ 3067857 h 3067857"/>
                  <a:gd name="connsiteX4" fmla="*/ 694 w 3081520"/>
                  <a:gd name="connsiteY4" fmla="*/ 1731425 h 3067857"/>
                  <a:gd name="connsiteX0" fmla="*/ 533 w 3081359"/>
                  <a:gd name="connsiteY0" fmla="*/ 1731425 h 3070425"/>
                  <a:gd name="connsiteX1" fmla="*/ 1540946 w 3081359"/>
                  <a:gd name="connsiteY1" fmla="*/ 1099 h 3070425"/>
                  <a:gd name="connsiteX2" fmla="*/ 3081359 w 3081359"/>
                  <a:gd name="connsiteY2" fmla="*/ 1731425 h 3070425"/>
                  <a:gd name="connsiteX3" fmla="*/ 1400269 w 3081359"/>
                  <a:gd name="connsiteY3" fmla="*/ 3067857 h 3070425"/>
                  <a:gd name="connsiteX4" fmla="*/ 533 w 3081359"/>
                  <a:gd name="connsiteY4" fmla="*/ 1731425 h 3070425"/>
                  <a:gd name="connsiteX0" fmla="*/ 439 w 3010927"/>
                  <a:gd name="connsiteY0" fmla="*/ 1731398 h 3068622"/>
                  <a:gd name="connsiteX1" fmla="*/ 1540852 w 3010927"/>
                  <a:gd name="connsiteY1" fmla="*/ 1072 h 3068622"/>
                  <a:gd name="connsiteX2" fmla="*/ 3010927 w 3010927"/>
                  <a:gd name="connsiteY2" fmla="*/ 1548518 h 3068622"/>
                  <a:gd name="connsiteX3" fmla="*/ 1400175 w 3010927"/>
                  <a:gd name="connsiteY3" fmla="*/ 3067830 h 3068622"/>
                  <a:gd name="connsiteX4" fmla="*/ 439 w 3010927"/>
                  <a:gd name="connsiteY4" fmla="*/ 1731398 h 3068622"/>
                  <a:gd name="connsiteX0" fmla="*/ 451 w 2982804"/>
                  <a:gd name="connsiteY0" fmla="*/ 1561520 h 3066769"/>
                  <a:gd name="connsiteX1" fmla="*/ 1512729 w 2982804"/>
                  <a:gd name="connsiteY1" fmla="*/ 7 h 3066769"/>
                  <a:gd name="connsiteX2" fmla="*/ 2982804 w 2982804"/>
                  <a:gd name="connsiteY2" fmla="*/ 1547453 h 3066769"/>
                  <a:gd name="connsiteX3" fmla="*/ 1372052 w 2982804"/>
                  <a:gd name="connsiteY3" fmla="*/ 3066765 h 3066769"/>
                  <a:gd name="connsiteX4" fmla="*/ 451 w 2982804"/>
                  <a:gd name="connsiteY4" fmla="*/ 1561520 h 3066769"/>
                  <a:gd name="connsiteX0" fmla="*/ 59 w 2982412"/>
                  <a:gd name="connsiteY0" fmla="*/ 1561520 h 3066769"/>
                  <a:gd name="connsiteX1" fmla="*/ 1512337 w 2982412"/>
                  <a:gd name="connsiteY1" fmla="*/ 7 h 3066769"/>
                  <a:gd name="connsiteX2" fmla="*/ 2982412 w 2982412"/>
                  <a:gd name="connsiteY2" fmla="*/ 1547453 h 3066769"/>
                  <a:gd name="connsiteX3" fmla="*/ 1371660 w 2982412"/>
                  <a:gd name="connsiteY3" fmla="*/ 3066765 h 3066769"/>
                  <a:gd name="connsiteX4" fmla="*/ 59 w 2982412"/>
                  <a:gd name="connsiteY4" fmla="*/ 1561520 h 306676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2412" h="3066769">
                    <a:moveTo>
                      <a:pt x="59" y="1561520"/>
                    </a:moveTo>
                    <a:cubicBezTo>
                      <a:pt x="23505" y="121926"/>
                      <a:pt x="1015278" y="2351"/>
                      <a:pt x="1512337" y="7"/>
                    </a:cubicBezTo>
                    <a:cubicBezTo>
                      <a:pt x="2009396" y="-2337"/>
                      <a:pt x="2982412" y="591820"/>
                      <a:pt x="2982412" y="1547453"/>
                    </a:cubicBezTo>
                    <a:cubicBezTo>
                      <a:pt x="2982412" y="2503086"/>
                      <a:pt x="1868719" y="3064421"/>
                      <a:pt x="1371660" y="3066765"/>
                    </a:cubicBezTo>
                    <a:cubicBezTo>
                      <a:pt x="874601" y="3069109"/>
                      <a:pt x="-8273" y="2073116"/>
                      <a:pt x="59" y="1561520"/>
                    </a:cubicBezTo>
                    <a:close/>
                  </a:path>
                </a:pathLst>
              </a:custGeom>
              <a:solidFill>
                <a:srgbClr val="fed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자유형 3"/>
              <p:cNvSpPr/>
              <p:nvPr/>
            </p:nvSpPr>
            <p:spPr>
              <a:xfrm rot="21240000">
                <a:off x="3290838" y="401102"/>
                <a:ext cx="3601716" cy="2691536"/>
              </a:xfrm>
              <a:custGeom>
                <a:avLst/>
                <a:gdLst>
                  <a:gd name="connsiteX0" fmla="*/ 6882 w 3838637"/>
                  <a:gd name="connsiteY0" fmla="*/ 1320883 h 3340269"/>
                  <a:gd name="connsiteX1" fmla="*/ 1149882 w 3838637"/>
                  <a:gd name="connsiteY1" fmla="*/ 25483 h 3340269"/>
                  <a:gd name="connsiteX2" fmla="*/ 2635782 w 3838637"/>
                  <a:gd name="connsiteY2" fmla="*/ 508083 h 3340269"/>
                  <a:gd name="connsiteX3" fmla="*/ 3829582 w 3838637"/>
                  <a:gd name="connsiteY3" fmla="*/ 1092283 h 3340269"/>
                  <a:gd name="connsiteX4" fmla="*/ 3181882 w 3838637"/>
                  <a:gd name="connsiteY4" fmla="*/ 2819483 h 3340269"/>
                  <a:gd name="connsiteX5" fmla="*/ 3131082 w 3838637"/>
                  <a:gd name="connsiteY5" fmla="*/ 3340183 h 3340269"/>
                  <a:gd name="connsiteX6" fmla="*/ 2864382 w 3838637"/>
                  <a:gd name="connsiteY6" fmla="*/ 2794083 h 3340269"/>
                  <a:gd name="connsiteX7" fmla="*/ 2686582 w 3838637"/>
                  <a:gd name="connsiteY7" fmla="*/ 1727283 h 3340269"/>
                  <a:gd name="connsiteX8" fmla="*/ 1683282 w 3838637"/>
                  <a:gd name="connsiteY8" fmla="*/ 1257383 h 3340269"/>
                  <a:gd name="connsiteX9" fmla="*/ 6882 w 3838637"/>
                  <a:gd name="connsiteY9" fmla="*/ 1320883 h 3340269"/>
                  <a:gd name="connsiteX0" fmla="*/ 6882 w 3838222"/>
                  <a:gd name="connsiteY0" fmla="*/ 1320883 h 3340269"/>
                  <a:gd name="connsiteX1" fmla="*/ 1149882 w 3838222"/>
                  <a:gd name="connsiteY1" fmla="*/ 25483 h 3340269"/>
                  <a:gd name="connsiteX2" fmla="*/ 2635782 w 3838222"/>
                  <a:gd name="connsiteY2" fmla="*/ 508083 h 3340269"/>
                  <a:gd name="connsiteX3" fmla="*/ 3829582 w 3838222"/>
                  <a:gd name="connsiteY3" fmla="*/ 1092283 h 3340269"/>
                  <a:gd name="connsiteX4" fmla="*/ 3181882 w 3838222"/>
                  <a:gd name="connsiteY4" fmla="*/ 2819483 h 3340269"/>
                  <a:gd name="connsiteX5" fmla="*/ 3334282 w 3838222"/>
                  <a:gd name="connsiteY5" fmla="*/ 3340183 h 3340269"/>
                  <a:gd name="connsiteX6" fmla="*/ 2864382 w 3838222"/>
                  <a:gd name="connsiteY6" fmla="*/ 2794083 h 3340269"/>
                  <a:gd name="connsiteX7" fmla="*/ 2686582 w 3838222"/>
                  <a:gd name="connsiteY7" fmla="*/ 1727283 h 3340269"/>
                  <a:gd name="connsiteX8" fmla="*/ 1683282 w 3838222"/>
                  <a:gd name="connsiteY8" fmla="*/ 1257383 h 3340269"/>
                  <a:gd name="connsiteX9" fmla="*/ 6882 w 3838222"/>
                  <a:gd name="connsiteY9" fmla="*/ 1320883 h 3340269"/>
                  <a:gd name="connsiteX0" fmla="*/ 6882 w 3842396"/>
                  <a:gd name="connsiteY0" fmla="*/ 1320883 h 3341455"/>
                  <a:gd name="connsiteX1" fmla="*/ 1149882 w 3842396"/>
                  <a:gd name="connsiteY1" fmla="*/ 25483 h 3341455"/>
                  <a:gd name="connsiteX2" fmla="*/ 2635782 w 3842396"/>
                  <a:gd name="connsiteY2" fmla="*/ 508083 h 3341455"/>
                  <a:gd name="connsiteX3" fmla="*/ 3829582 w 3842396"/>
                  <a:gd name="connsiteY3" fmla="*/ 1092283 h 3341455"/>
                  <a:gd name="connsiteX4" fmla="*/ 3270782 w 3842396"/>
                  <a:gd name="connsiteY4" fmla="*/ 2654383 h 3341455"/>
                  <a:gd name="connsiteX5" fmla="*/ 3334282 w 3842396"/>
                  <a:gd name="connsiteY5" fmla="*/ 3340183 h 3341455"/>
                  <a:gd name="connsiteX6" fmla="*/ 2864382 w 3842396"/>
                  <a:gd name="connsiteY6" fmla="*/ 2794083 h 3341455"/>
                  <a:gd name="connsiteX7" fmla="*/ 2686582 w 3842396"/>
                  <a:gd name="connsiteY7" fmla="*/ 1727283 h 3341455"/>
                  <a:gd name="connsiteX8" fmla="*/ 1683282 w 3842396"/>
                  <a:gd name="connsiteY8" fmla="*/ 1257383 h 3341455"/>
                  <a:gd name="connsiteX9" fmla="*/ 6882 w 3842396"/>
                  <a:gd name="connsiteY9" fmla="*/ 1320883 h 3341455"/>
                  <a:gd name="connsiteX0" fmla="*/ 6882 w 3842238"/>
                  <a:gd name="connsiteY0" fmla="*/ 1320883 h 3215073"/>
                  <a:gd name="connsiteX1" fmla="*/ 1149882 w 3842238"/>
                  <a:gd name="connsiteY1" fmla="*/ 25483 h 3215073"/>
                  <a:gd name="connsiteX2" fmla="*/ 2635782 w 3842238"/>
                  <a:gd name="connsiteY2" fmla="*/ 508083 h 3215073"/>
                  <a:gd name="connsiteX3" fmla="*/ 3829582 w 3842238"/>
                  <a:gd name="connsiteY3" fmla="*/ 1092283 h 3215073"/>
                  <a:gd name="connsiteX4" fmla="*/ 3270782 w 3842238"/>
                  <a:gd name="connsiteY4" fmla="*/ 2654383 h 3215073"/>
                  <a:gd name="connsiteX5" fmla="*/ 3385082 w 3842238"/>
                  <a:gd name="connsiteY5" fmla="*/ 3213183 h 3215073"/>
                  <a:gd name="connsiteX6" fmla="*/ 2864382 w 3842238"/>
                  <a:gd name="connsiteY6" fmla="*/ 2794083 h 3215073"/>
                  <a:gd name="connsiteX7" fmla="*/ 2686582 w 3842238"/>
                  <a:gd name="connsiteY7" fmla="*/ 1727283 h 3215073"/>
                  <a:gd name="connsiteX8" fmla="*/ 1683282 w 3842238"/>
                  <a:gd name="connsiteY8" fmla="*/ 1257383 h 3215073"/>
                  <a:gd name="connsiteX9" fmla="*/ 6882 w 3842238"/>
                  <a:gd name="connsiteY9" fmla="*/ 1320883 h 3215073"/>
                  <a:gd name="connsiteX0" fmla="*/ 7334 w 3842690"/>
                  <a:gd name="connsiteY0" fmla="*/ 1470749 h 3364939"/>
                  <a:gd name="connsiteX1" fmla="*/ 1136266 w 3842690"/>
                  <a:gd name="connsiteY1" fmla="*/ 20604 h 3364939"/>
                  <a:gd name="connsiteX2" fmla="*/ 2636234 w 3842690"/>
                  <a:gd name="connsiteY2" fmla="*/ 657949 h 3364939"/>
                  <a:gd name="connsiteX3" fmla="*/ 3830034 w 3842690"/>
                  <a:gd name="connsiteY3" fmla="*/ 1242149 h 3364939"/>
                  <a:gd name="connsiteX4" fmla="*/ 3271234 w 3842690"/>
                  <a:gd name="connsiteY4" fmla="*/ 2804249 h 3364939"/>
                  <a:gd name="connsiteX5" fmla="*/ 3385534 w 3842690"/>
                  <a:gd name="connsiteY5" fmla="*/ 3363049 h 3364939"/>
                  <a:gd name="connsiteX6" fmla="*/ 2864834 w 3842690"/>
                  <a:gd name="connsiteY6" fmla="*/ 2943949 h 3364939"/>
                  <a:gd name="connsiteX7" fmla="*/ 2687034 w 3842690"/>
                  <a:gd name="connsiteY7" fmla="*/ 1877149 h 3364939"/>
                  <a:gd name="connsiteX8" fmla="*/ 1683734 w 3842690"/>
                  <a:gd name="connsiteY8" fmla="*/ 1407249 h 3364939"/>
                  <a:gd name="connsiteX9" fmla="*/ 7334 w 3842690"/>
                  <a:gd name="connsiteY9" fmla="*/ 1470749 h 3364939"/>
                  <a:gd name="connsiteX0" fmla="*/ 7334 w 3860618"/>
                  <a:gd name="connsiteY0" fmla="*/ 1470749 h 3393923"/>
                  <a:gd name="connsiteX1" fmla="*/ 1136266 w 3860618"/>
                  <a:gd name="connsiteY1" fmla="*/ 20604 h 3393923"/>
                  <a:gd name="connsiteX2" fmla="*/ 2636234 w 3860618"/>
                  <a:gd name="connsiteY2" fmla="*/ 657949 h 3393923"/>
                  <a:gd name="connsiteX3" fmla="*/ 3830034 w 3860618"/>
                  <a:gd name="connsiteY3" fmla="*/ 1242149 h 3393923"/>
                  <a:gd name="connsiteX4" fmla="*/ 3496317 w 3860618"/>
                  <a:gd name="connsiteY4" fmla="*/ 2171203 h 3393923"/>
                  <a:gd name="connsiteX5" fmla="*/ 3385534 w 3860618"/>
                  <a:gd name="connsiteY5" fmla="*/ 3363049 h 3393923"/>
                  <a:gd name="connsiteX6" fmla="*/ 2864834 w 3860618"/>
                  <a:gd name="connsiteY6" fmla="*/ 2943949 h 3393923"/>
                  <a:gd name="connsiteX7" fmla="*/ 2687034 w 3860618"/>
                  <a:gd name="connsiteY7" fmla="*/ 1877149 h 3393923"/>
                  <a:gd name="connsiteX8" fmla="*/ 1683734 w 3860618"/>
                  <a:gd name="connsiteY8" fmla="*/ 1407249 h 3393923"/>
                  <a:gd name="connsiteX9" fmla="*/ 7334 w 3860618"/>
                  <a:gd name="connsiteY9" fmla="*/ 1470749 h 3393923"/>
                  <a:gd name="connsiteX0" fmla="*/ 7334 w 3961888"/>
                  <a:gd name="connsiteY0" fmla="*/ 1470749 h 2960690"/>
                  <a:gd name="connsiteX1" fmla="*/ 1136266 w 3961888"/>
                  <a:gd name="connsiteY1" fmla="*/ 20604 h 2960690"/>
                  <a:gd name="connsiteX2" fmla="*/ 2636234 w 3961888"/>
                  <a:gd name="connsiteY2" fmla="*/ 657949 h 2960690"/>
                  <a:gd name="connsiteX3" fmla="*/ 3830034 w 3961888"/>
                  <a:gd name="connsiteY3" fmla="*/ 1242149 h 2960690"/>
                  <a:gd name="connsiteX4" fmla="*/ 3496317 w 3961888"/>
                  <a:gd name="connsiteY4" fmla="*/ 2171203 h 2960690"/>
                  <a:gd name="connsiteX5" fmla="*/ 3948242 w 3961888"/>
                  <a:gd name="connsiteY5" fmla="*/ 2504920 h 2960690"/>
                  <a:gd name="connsiteX6" fmla="*/ 2864834 w 3961888"/>
                  <a:gd name="connsiteY6" fmla="*/ 2943949 h 2960690"/>
                  <a:gd name="connsiteX7" fmla="*/ 2687034 w 3961888"/>
                  <a:gd name="connsiteY7" fmla="*/ 1877149 h 2960690"/>
                  <a:gd name="connsiteX8" fmla="*/ 1683734 w 3961888"/>
                  <a:gd name="connsiteY8" fmla="*/ 1407249 h 2960690"/>
                  <a:gd name="connsiteX9" fmla="*/ 7334 w 3961888"/>
                  <a:gd name="connsiteY9" fmla="*/ 1470749 h 296069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61888" h="2960690">
                    <a:moveTo>
                      <a:pt x="7334" y="1470749"/>
                    </a:moveTo>
                    <a:cubicBezTo>
                      <a:pt x="-83911" y="1239642"/>
                      <a:pt x="698116" y="156071"/>
                      <a:pt x="1136266" y="20604"/>
                    </a:cubicBezTo>
                    <a:cubicBezTo>
                      <a:pt x="1574416" y="-114863"/>
                      <a:pt x="2187273" y="454358"/>
                      <a:pt x="2636234" y="657949"/>
                    </a:cubicBezTo>
                    <a:cubicBezTo>
                      <a:pt x="3085195" y="861540"/>
                      <a:pt x="3686687" y="989940"/>
                      <a:pt x="3830034" y="1242149"/>
                    </a:cubicBezTo>
                    <a:cubicBezTo>
                      <a:pt x="3973381" y="1494358"/>
                      <a:pt x="3476616" y="1960741"/>
                      <a:pt x="3496317" y="2171203"/>
                    </a:cubicBezTo>
                    <a:cubicBezTo>
                      <a:pt x="3516018" y="2381665"/>
                      <a:pt x="4053489" y="2376129"/>
                      <a:pt x="3948242" y="2504920"/>
                    </a:cubicBezTo>
                    <a:cubicBezTo>
                      <a:pt x="3842995" y="2633711"/>
                      <a:pt x="3075035" y="3048577"/>
                      <a:pt x="2864834" y="2943949"/>
                    </a:cubicBezTo>
                    <a:cubicBezTo>
                      <a:pt x="2654633" y="2839321"/>
                      <a:pt x="2883884" y="2133266"/>
                      <a:pt x="2687034" y="1877149"/>
                    </a:cubicBezTo>
                    <a:cubicBezTo>
                      <a:pt x="2490184" y="1621032"/>
                      <a:pt x="2132467" y="1470749"/>
                      <a:pt x="1683734" y="1407249"/>
                    </a:cubicBezTo>
                    <a:cubicBezTo>
                      <a:pt x="1235001" y="1343749"/>
                      <a:pt x="98579" y="1701857"/>
                      <a:pt x="7334" y="1470749"/>
                    </a:cubicBezTo>
                    <a:close/>
                  </a:path>
                </a:pathLst>
              </a:custGeom>
              <a:solidFill>
                <a:srgbClr val="c02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자유형 4"/>
              <p:cNvSpPr/>
              <p:nvPr/>
            </p:nvSpPr>
            <p:spPr>
              <a:xfrm rot="21240000">
                <a:off x="5808837" y="1014629"/>
                <a:ext cx="989433" cy="1536089"/>
              </a:xfrm>
              <a:custGeom>
                <a:avLst/>
                <a:gdLst>
                  <a:gd name="connsiteX0" fmla="*/ 19104 w 2255982"/>
                  <a:gd name="connsiteY0" fmla="*/ 134675 h 2781291"/>
                  <a:gd name="connsiteX1" fmla="*/ 187916 w 2255982"/>
                  <a:gd name="connsiteY1" fmla="*/ 458232 h 2781291"/>
                  <a:gd name="connsiteX2" fmla="*/ 1285196 w 2255982"/>
                  <a:gd name="connsiteY2" fmla="*/ 809924 h 2781291"/>
                  <a:gd name="connsiteX3" fmla="*/ 1763498 w 2255982"/>
                  <a:gd name="connsiteY3" fmla="*/ 1288226 h 2781291"/>
                  <a:gd name="connsiteX4" fmla="*/ 1650956 w 2255982"/>
                  <a:gd name="connsiteY4" fmla="*/ 2216693 h 2781291"/>
                  <a:gd name="connsiteX5" fmla="*/ 1777566 w 2255982"/>
                  <a:gd name="connsiteY5" fmla="*/ 2779401 h 2781291"/>
                  <a:gd name="connsiteX6" fmla="*/ 1890107 w 2255982"/>
                  <a:gd name="connsiteY6" fmla="*/ 2033813 h 2781291"/>
                  <a:gd name="connsiteX7" fmla="*/ 2227732 w 2255982"/>
                  <a:gd name="connsiteY7" fmla="*/ 1260090 h 2781291"/>
                  <a:gd name="connsiteX8" fmla="*/ 2072987 w 2255982"/>
                  <a:gd name="connsiteY8" fmla="*/ 781789 h 2781291"/>
                  <a:gd name="connsiteX9" fmla="*/ 778760 w 2255982"/>
                  <a:gd name="connsiteY9" fmla="*/ 387893 h 2781291"/>
                  <a:gd name="connsiteX10" fmla="*/ 89443 w 2255982"/>
                  <a:gd name="connsiteY10" fmla="*/ 8066 h 2781291"/>
                  <a:gd name="connsiteX11" fmla="*/ 19104 w 2255982"/>
                  <a:gd name="connsiteY11" fmla="*/ 134675 h 2781291"/>
                  <a:gd name="connsiteX0" fmla="*/ 65394 w 2231933"/>
                  <a:gd name="connsiteY0" fmla="*/ 380 h 2773605"/>
                  <a:gd name="connsiteX1" fmla="*/ 163867 w 2231933"/>
                  <a:gd name="connsiteY1" fmla="*/ 450546 h 2773605"/>
                  <a:gd name="connsiteX2" fmla="*/ 1261147 w 2231933"/>
                  <a:gd name="connsiteY2" fmla="*/ 802238 h 2773605"/>
                  <a:gd name="connsiteX3" fmla="*/ 1739449 w 2231933"/>
                  <a:gd name="connsiteY3" fmla="*/ 1280540 h 2773605"/>
                  <a:gd name="connsiteX4" fmla="*/ 1626907 w 2231933"/>
                  <a:gd name="connsiteY4" fmla="*/ 2209007 h 2773605"/>
                  <a:gd name="connsiteX5" fmla="*/ 1753517 w 2231933"/>
                  <a:gd name="connsiteY5" fmla="*/ 2771715 h 2773605"/>
                  <a:gd name="connsiteX6" fmla="*/ 1866058 w 2231933"/>
                  <a:gd name="connsiteY6" fmla="*/ 2026127 h 2773605"/>
                  <a:gd name="connsiteX7" fmla="*/ 2203683 w 2231933"/>
                  <a:gd name="connsiteY7" fmla="*/ 1252404 h 2773605"/>
                  <a:gd name="connsiteX8" fmla="*/ 2048938 w 2231933"/>
                  <a:gd name="connsiteY8" fmla="*/ 774103 h 2773605"/>
                  <a:gd name="connsiteX9" fmla="*/ 754711 w 2231933"/>
                  <a:gd name="connsiteY9" fmla="*/ 380207 h 2773605"/>
                  <a:gd name="connsiteX10" fmla="*/ 65394 w 2231933"/>
                  <a:gd name="connsiteY10" fmla="*/ 380 h 2773605"/>
                  <a:gd name="connsiteX0" fmla="*/ 603294 w 2080516"/>
                  <a:gd name="connsiteY0" fmla="*/ 21943 h 2415341"/>
                  <a:gd name="connsiteX1" fmla="*/ 12450 w 2080516"/>
                  <a:gd name="connsiteY1" fmla="*/ 92282 h 2415341"/>
                  <a:gd name="connsiteX2" fmla="*/ 1109730 w 2080516"/>
                  <a:gd name="connsiteY2" fmla="*/ 443974 h 2415341"/>
                  <a:gd name="connsiteX3" fmla="*/ 1588032 w 2080516"/>
                  <a:gd name="connsiteY3" fmla="*/ 922276 h 2415341"/>
                  <a:gd name="connsiteX4" fmla="*/ 1475490 w 2080516"/>
                  <a:gd name="connsiteY4" fmla="*/ 1850743 h 2415341"/>
                  <a:gd name="connsiteX5" fmla="*/ 1602100 w 2080516"/>
                  <a:gd name="connsiteY5" fmla="*/ 2413451 h 2415341"/>
                  <a:gd name="connsiteX6" fmla="*/ 1714641 w 2080516"/>
                  <a:gd name="connsiteY6" fmla="*/ 1667863 h 2415341"/>
                  <a:gd name="connsiteX7" fmla="*/ 2052266 w 2080516"/>
                  <a:gd name="connsiteY7" fmla="*/ 894140 h 2415341"/>
                  <a:gd name="connsiteX8" fmla="*/ 1897521 w 2080516"/>
                  <a:gd name="connsiteY8" fmla="*/ 415839 h 2415341"/>
                  <a:gd name="connsiteX9" fmla="*/ 603294 w 2080516"/>
                  <a:gd name="connsiteY9" fmla="*/ 21943 h 2415341"/>
                  <a:gd name="connsiteX0" fmla="*/ 22717 w 1499939"/>
                  <a:gd name="connsiteY0" fmla="*/ 0 h 2393398"/>
                  <a:gd name="connsiteX1" fmla="*/ 529153 w 1499939"/>
                  <a:gd name="connsiteY1" fmla="*/ 422031 h 2393398"/>
                  <a:gd name="connsiteX2" fmla="*/ 1007455 w 1499939"/>
                  <a:gd name="connsiteY2" fmla="*/ 900333 h 2393398"/>
                  <a:gd name="connsiteX3" fmla="*/ 894913 w 1499939"/>
                  <a:gd name="connsiteY3" fmla="*/ 1828800 h 2393398"/>
                  <a:gd name="connsiteX4" fmla="*/ 1021523 w 1499939"/>
                  <a:gd name="connsiteY4" fmla="*/ 2391508 h 2393398"/>
                  <a:gd name="connsiteX5" fmla="*/ 1134064 w 1499939"/>
                  <a:gd name="connsiteY5" fmla="*/ 1645920 h 2393398"/>
                  <a:gd name="connsiteX6" fmla="*/ 1471689 w 1499939"/>
                  <a:gd name="connsiteY6" fmla="*/ 872197 h 2393398"/>
                  <a:gd name="connsiteX7" fmla="*/ 1316944 w 1499939"/>
                  <a:gd name="connsiteY7" fmla="*/ 393896 h 2393398"/>
                  <a:gd name="connsiteX8" fmla="*/ 22717 w 1499939"/>
                  <a:gd name="connsiteY8" fmla="*/ 0 h 2393398"/>
                  <a:gd name="connsiteX0" fmla="*/ 791746 w 957364"/>
                  <a:gd name="connsiteY0" fmla="*/ 47003 h 2046505"/>
                  <a:gd name="connsiteX1" fmla="*/ 3955 w 957364"/>
                  <a:gd name="connsiteY1" fmla="*/ 75138 h 2046505"/>
                  <a:gd name="connsiteX2" fmla="*/ 482257 w 957364"/>
                  <a:gd name="connsiteY2" fmla="*/ 553440 h 2046505"/>
                  <a:gd name="connsiteX3" fmla="*/ 369715 w 957364"/>
                  <a:gd name="connsiteY3" fmla="*/ 1481907 h 2046505"/>
                  <a:gd name="connsiteX4" fmla="*/ 496325 w 957364"/>
                  <a:gd name="connsiteY4" fmla="*/ 2044615 h 2046505"/>
                  <a:gd name="connsiteX5" fmla="*/ 608866 w 957364"/>
                  <a:gd name="connsiteY5" fmla="*/ 1299027 h 2046505"/>
                  <a:gd name="connsiteX6" fmla="*/ 946491 w 957364"/>
                  <a:gd name="connsiteY6" fmla="*/ 525304 h 2046505"/>
                  <a:gd name="connsiteX7" fmla="*/ 791746 w 957364"/>
                  <a:gd name="connsiteY7" fmla="*/ 47003 h 2046505"/>
                  <a:gd name="connsiteX0" fmla="*/ 787815 w 953433"/>
                  <a:gd name="connsiteY0" fmla="*/ 37131 h 2036826"/>
                  <a:gd name="connsiteX1" fmla="*/ 24 w 953433"/>
                  <a:gd name="connsiteY1" fmla="*/ 65266 h 2036826"/>
                  <a:gd name="connsiteX2" fmla="*/ 759680 w 953433"/>
                  <a:gd name="connsiteY2" fmla="*/ 332553 h 2036826"/>
                  <a:gd name="connsiteX3" fmla="*/ 365784 w 953433"/>
                  <a:gd name="connsiteY3" fmla="*/ 1472035 h 2036826"/>
                  <a:gd name="connsiteX4" fmla="*/ 492394 w 953433"/>
                  <a:gd name="connsiteY4" fmla="*/ 2034743 h 2036826"/>
                  <a:gd name="connsiteX5" fmla="*/ 604935 w 953433"/>
                  <a:gd name="connsiteY5" fmla="*/ 1289155 h 2036826"/>
                  <a:gd name="connsiteX6" fmla="*/ 942560 w 953433"/>
                  <a:gd name="connsiteY6" fmla="*/ 515432 h 2036826"/>
                  <a:gd name="connsiteX7" fmla="*/ 787815 w 953433"/>
                  <a:gd name="connsiteY7" fmla="*/ 37131 h 2036826"/>
                  <a:gd name="connsiteX0" fmla="*/ 717479 w 881798"/>
                  <a:gd name="connsiteY0" fmla="*/ 220873 h 2220568"/>
                  <a:gd name="connsiteX1" fmla="*/ 26 w 881798"/>
                  <a:gd name="connsiteY1" fmla="*/ 9857 h 2220568"/>
                  <a:gd name="connsiteX2" fmla="*/ 689344 w 881798"/>
                  <a:gd name="connsiteY2" fmla="*/ 516295 h 2220568"/>
                  <a:gd name="connsiteX3" fmla="*/ 295448 w 881798"/>
                  <a:gd name="connsiteY3" fmla="*/ 1655777 h 2220568"/>
                  <a:gd name="connsiteX4" fmla="*/ 422058 w 881798"/>
                  <a:gd name="connsiteY4" fmla="*/ 2218485 h 2220568"/>
                  <a:gd name="connsiteX5" fmla="*/ 534599 w 881798"/>
                  <a:gd name="connsiteY5" fmla="*/ 1472897 h 2220568"/>
                  <a:gd name="connsiteX6" fmla="*/ 872224 w 881798"/>
                  <a:gd name="connsiteY6" fmla="*/ 699174 h 2220568"/>
                  <a:gd name="connsiteX7" fmla="*/ 717479 w 881798"/>
                  <a:gd name="connsiteY7" fmla="*/ 220873 h 2220568"/>
                  <a:gd name="connsiteX0" fmla="*/ 717479 w 975389"/>
                  <a:gd name="connsiteY0" fmla="*/ 220761 h 2220456"/>
                  <a:gd name="connsiteX1" fmla="*/ 26 w 975389"/>
                  <a:gd name="connsiteY1" fmla="*/ 9745 h 2220456"/>
                  <a:gd name="connsiteX2" fmla="*/ 689344 w 975389"/>
                  <a:gd name="connsiteY2" fmla="*/ 516183 h 2220456"/>
                  <a:gd name="connsiteX3" fmla="*/ 295448 w 975389"/>
                  <a:gd name="connsiteY3" fmla="*/ 1655665 h 2220456"/>
                  <a:gd name="connsiteX4" fmla="*/ 422058 w 975389"/>
                  <a:gd name="connsiteY4" fmla="*/ 2218373 h 2220456"/>
                  <a:gd name="connsiteX5" fmla="*/ 534599 w 975389"/>
                  <a:gd name="connsiteY5" fmla="*/ 1472785 h 2220456"/>
                  <a:gd name="connsiteX6" fmla="*/ 970698 w 975389"/>
                  <a:gd name="connsiteY6" fmla="*/ 684995 h 2220456"/>
                  <a:gd name="connsiteX7" fmla="*/ 717479 w 975389"/>
                  <a:gd name="connsiteY7" fmla="*/ 220761 h 2220456"/>
                  <a:gd name="connsiteX0" fmla="*/ 717479 w 975389"/>
                  <a:gd name="connsiteY0" fmla="*/ 220761 h 2219425"/>
                  <a:gd name="connsiteX1" fmla="*/ 26 w 975389"/>
                  <a:gd name="connsiteY1" fmla="*/ 9745 h 2219425"/>
                  <a:gd name="connsiteX2" fmla="*/ 689344 w 975389"/>
                  <a:gd name="connsiteY2" fmla="*/ 516183 h 2219425"/>
                  <a:gd name="connsiteX3" fmla="*/ 295448 w 975389"/>
                  <a:gd name="connsiteY3" fmla="*/ 1655665 h 2219425"/>
                  <a:gd name="connsiteX4" fmla="*/ 422058 w 975389"/>
                  <a:gd name="connsiteY4" fmla="*/ 2218373 h 2219425"/>
                  <a:gd name="connsiteX5" fmla="*/ 534599 w 975389"/>
                  <a:gd name="connsiteY5" fmla="*/ 1529056 h 2219425"/>
                  <a:gd name="connsiteX6" fmla="*/ 970698 w 975389"/>
                  <a:gd name="connsiteY6" fmla="*/ 684995 h 2219425"/>
                  <a:gd name="connsiteX7" fmla="*/ 717479 w 975389"/>
                  <a:gd name="connsiteY7" fmla="*/ 220761 h 2219425"/>
                  <a:gd name="connsiteX0" fmla="*/ 717479 w 975389"/>
                  <a:gd name="connsiteY0" fmla="*/ 220761 h 2218415"/>
                  <a:gd name="connsiteX1" fmla="*/ 26 w 975389"/>
                  <a:gd name="connsiteY1" fmla="*/ 9745 h 2218415"/>
                  <a:gd name="connsiteX2" fmla="*/ 689344 w 975389"/>
                  <a:gd name="connsiteY2" fmla="*/ 516183 h 2218415"/>
                  <a:gd name="connsiteX3" fmla="*/ 309516 w 975389"/>
                  <a:gd name="connsiteY3" fmla="*/ 1557191 h 2218415"/>
                  <a:gd name="connsiteX4" fmla="*/ 422058 w 975389"/>
                  <a:gd name="connsiteY4" fmla="*/ 2218373 h 2218415"/>
                  <a:gd name="connsiteX5" fmla="*/ 534599 w 975389"/>
                  <a:gd name="connsiteY5" fmla="*/ 1529056 h 2218415"/>
                  <a:gd name="connsiteX6" fmla="*/ 970698 w 975389"/>
                  <a:gd name="connsiteY6" fmla="*/ 684995 h 2218415"/>
                  <a:gd name="connsiteX7" fmla="*/ 717479 w 975389"/>
                  <a:gd name="connsiteY7" fmla="*/ 220761 h 2218415"/>
                  <a:gd name="connsiteX0" fmla="*/ 717479 w 975389"/>
                  <a:gd name="connsiteY0" fmla="*/ 220761 h 2556022"/>
                  <a:gd name="connsiteX1" fmla="*/ 26 w 975389"/>
                  <a:gd name="connsiteY1" fmla="*/ 9745 h 2556022"/>
                  <a:gd name="connsiteX2" fmla="*/ 689344 w 975389"/>
                  <a:gd name="connsiteY2" fmla="*/ 516183 h 2556022"/>
                  <a:gd name="connsiteX3" fmla="*/ 309516 w 975389"/>
                  <a:gd name="connsiteY3" fmla="*/ 1557191 h 2556022"/>
                  <a:gd name="connsiteX4" fmla="*/ 464261 w 975389"/>
                  <a:gd name="connsiteY4" fmla="*/ 2555998 h 2556022"/>
                  <a:gd name="connsiteX5" fmla="*/ 534599 w 975389"/>
                  <a:gd name="connsiteY5" fmla="*/ 1529056 h 2556022"/>
                  <a:gd name="connsiteX6" fmla="*/ 970698 w 975389"/>
                  <a:gd name="connsiteY6" fmla="*/ 684995 h 2556022"/>
                  <a:gd name="connsiteX7" fmla="*/ 717479 w 975389"/>
                  <a:gd name="connsiteY7" fmla="*/ 220761 h 2556022"/>
                  <a:gd name="connsiteX0" fmla="*/ 717479 w 979960"/>
                  <a:gd name="connsiteY0" fmla="*/ 220761 h 2559790"/>
                  <a:gd name="connsiteX1" fmla="*/ 26 w 979960"/>
                  <a:gd name="connsiteY1" fmla="*/ 9745 h 2559790"/>
                  <a:gd name="connsiteX2" fmla="*/ 689344 w 979960"/>
                  <a:gd name="connsiteY2" fmla="*/ 516183 h 2559790"/>
                  <a:gd name="connsiteX3" fmla="*/ 309516 w 979960"/>
                  <a:gd name="connsiteY3" fmla="*/ 1557191 h 2559790"/>
                  <a:gd name="connsiteX4" fmla="*/ 464261 w 979960"/>
                  <a:gd name="connsiteY4" fmla="*/ 2555998 h 2559790"/>
                  <a:gd name="connsiteX5" fmla="*/ 436125 w 979960"/>
                  <a:gd name="connsiteY5" fmla="*/ 1852613 h 2559790"/>
                  <a:gd name="connsiteX6" fmla="*/ 970698 w 979960"/>
                  <a:gd name="connsiteY6" fmla="*/ 684995 h 2559790"/>
                  <a:gd name="connsiteX7" fmla="*/ 717479 w 979960"/>
                  <a:gd name="connsiteY7" fmla="*/ 220761 h 2559790"/>
                  <a:gd name="connsiteX0" fmla="*/ 717479 w 979960"/>
                  <a:gd name="connsiteY0" fmla="*/ 220761 h 2615726"/>
                  <a:gd name="connsiteX1" fmla="*/ 26 w 979960"/>
                  <a:gd name="connsiteY1" fmla="*/ 9745 h 2615726"/>
                  <a:gd name="connsiteX2" fmla="*/ 689344 w 979960"/>
                  <a:gd name="connsiteY2" fmla="*/ 516183 h 2615726"/>
                  <a:gd name="connsiteX3" fmla="*/ 309516 w 979960"/>
                  <a:gd name="connsiteY3" fmla="*/ 1557191 h 2615726"/>
                  <a:gd name="connsiteX4" fmla="*/ 520531 w 979960"/>
                  <a:gd name="connsiteY4" fmla="*/ 2612269 h 2615726"/>
                  <a:gd name="connsiteX5" fmla="*/ 436125 w 979960"/>
                  <a:gd name="connsiteY5" fmla="*/ 1852613 h 2615726"/>
                  <a:gd name="connsiteX6" fmla="*/ 970698 w 979960"/>
                  <a:gd name="connsiteY6" fmla="*/ 684995 h 2615726"/>
                  <a:gd name="connsiteX7" fmla="*/ 717479 w 979960"/>
                  <a:gd name="connsiteY7" fmla="*/ 220761 h 2615726"/>
                  <a:gd name="connsiteX0" fmla="*/ 717479 w 977899"/>
                  <a:gd name="connsiteY0" fmla="*/ 220761 h 2615347"/>
                  <a:gd name="connsiteX1" fmla="*/ 26 w 977899"/>
                  <a:gd name="connsiteY1" fmla="*/ 9745 h 2615347"/>
                  <a:gd name="connsiteX2" fmla="*/ 689344 w 977899"/>
                  <a:gd name="connsiteY2" fmla="*/ 516183 h 2615347"/>
                  <a:gd name="connsiteX3" fmla="*/ 309516 w 977899"/>
                  <a:gd name="connsiteY3" fmla="*/ 1557191 h 2615347"/>
                  <a:gd name="connsiteX4" fmla="*/ 520531 w 977899"/>
                  <a:gd name="connsiteY4" fmla="*/ 2612269 h 2615347"/>
                  <a:gd name="connsiteX5" fmla="*/ 478328 w 977899"/>
                  <a:gd name="connsiteY5" fmla="*/ 1838545 h 2615347"/>
                  <a:gd name="connsiteX6" fmla="*/ 970698 w 977899"/>
                  <a:gd name="connsiteY6" fmla="*/ 684995 h 2615347"/>
                  <a:gd name="connsiteX7" fmla="*/ 717479 w 977899"/>
                  <a:gd name="connsiteY7" fmla="*/ 220761 h 2615347"/>
                  <a:gd name="connsiteX0" fmla="*/ 717479 w 977899"/>
                  <a:gd name="connsiteY0" fmla="*/ 220761 h 2615347"/>
                  <a:gd name="connsiteX1" fmla="*/ 26 w 977899"/>
                  <a:gd name="connsiteY1" fmla="*/ 9745 h 2615347"/>
                  <a:gd name="connsiteX2" fmla="*/ 689344 w 977899"/>
                  <a:gd name="connsiteY2" fmla="*/ 516183 h 2615347"/>
                  <a:gd name="connsiteX3" fmla="*/ 309516 w 977899"/>
                  <a:gd name="connsiteY3" fmla="*/ 1557191 h 2615347"/>
                  <a:gd name="connsiteX4" fmla="*/ 520531 w 977899"/>
                  <a:gd name="connsiteY4" fmla="*/ 2612269 h 2615347"/>
                  <a:gd name="connsiteX5" fmla="*/ 478328 w 977899"/>
                  <a:gd name="connsiteY5" fmla="*/ 1838545 h 2615347"/>
                  <a:gd name="connsiteX6" fmla="*/ 970698 w 977899"/>
                  <a:gd name="connsiteY6" fmla="*/ 684995 h 2615347"/>
                  <a:gd name="connsiteX7" fmla="*/ 717479 w 977899"/>
                  <a:gd name="connsiteY7" fmla="*/ 220761 h 2615347"/>
                  <a:gd name="connsiteX0" fmla="*/ 717479 w 1084176"/>
                  <a:gd name="connsiteY0" fmla="*/ 220761 h 1886247"/>
                  <a:gd name="connsiteX1" fmla="*/ 26 w 1084176"/>
                  <a:gd name="connsiteY1" fmla="*/ 9745 h 1886247"/>
                  <a:gd name="connsiteX2" fmla="*/ 689344 w 1084176"/>
                  <a:gd name="connsiteY2" fmla="*/ 516183 h 1886247"/>
                  <a:gd name="connsiteX3" fmla="*/ 309516 w 1084176"/>
                  <a:gd name="connsiteY3" fmla="*/ 1557191 h 1886247"/>
                  <a:gd name="connsiteX4" fmla="*/ 1083239 w 1084176"/>
                  <a:gd name="connsiteY4" fmla="*/ 1655666 h 1886247"/>
                  <a:gd name="connsiteX5" fmla="*/ 478328 w 1084176"/>
                  <a:gd name="connsiteY5" fmla="*/ 1838545 h 1886247"/>
                  <a:gd name="connsiteX6" fmla="*/ 970698 w 1084176"/>
                  <a:gd name="connsiteY6" fmla="*/ 684995 h 1886247"/>
                  <a:gd name="connsiteX7" fmla="*/ 717479 w 1084176"/>
                  <a:gd name="connsiteY7" fmla="*/ 220761 h 1886247"/>
                  <a:gd name="connsiteX0" fmla="*/ 717479 w 1088376"/>
                  <a:gd name="connsiteY0" fmla="*/ 220761 h 1689698"/>
                  <a:gd name="connsiteX1" fmla="*/ 26 w 1088376"/>
                  <a:gd name="connsiteY1" fmla="*/ 9745 h 1689698"/>
                  <a:gd name="connsiteX2" fmla="*/ 689344 w 1088376"/>
                  <a:gd name="connsiteY2" fmla="*/ 516183 h 1689698"/>
                  <a:gd name="connsiteX3" fmla="*/ 309516 w 1088376"/>
                  <a:gd name="connsiteY3" fmla="*/ 1557191 h 1689698"/>
                  <a:gd name="connsiteX4" fmla="*/ 1083239 w 1088376"/>
                  <a:gd name="connsiteY4" fmla="*/ 1655666 h 1689698"/>
                  <a:gd name="connsiteX5" fmla="*/ 661208 w 1088376"/>
                  <a:gd name="connsiteY5" fmla="*/ 1374311 h 1689698"/>
                  <a:gd name="connsiteX6" fmla="*/ 970698 w 1088376"/>
                  <a:gd name="connsiteY6" fmla="*/ 684995 h 1689698"/>
                  <a:gd name="connsiteX7" fmla="*/ 717479 w 1088376"/>
                  <a:gd name="connsiteY7" fmla="*/ 220761 h 168969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376" h="1689698">
                    <a:moveTo>
                      <a:pt x="717479" y="220761"/>
                    </a:moveTo>
                    <a:cubicBezTo>
                      <a:pt x="555700" y="108219"/>
                      <a:pt x="4715" y="-39492"/>
                      <a:pt x="26" y="9745"/>
                    </a:cubicBezTo>
                    <a:cubicBezTo>
                      <a:pt x="-4663" y="58982"/>
                      <a:pt x="637762" y="258275"/>
                      <a:pt x="689344" y="516183"/>
                    </a:cubicBezTo>
                    <a:cubicBezTo>
                      <a:pt x="740926" y="774091"/>
                      <a:pt x="243867" y="1367277"/>
                      <a:pt x="309516" y="1557191"/>
                    </a:cubicBezTo>
                    <a:cubicBezTo>
                      <a:pt x="375165" y="1747105"/>
                      <a:pt x="1024624" y="1686146"/>
                      <a:pt x="1083239" y="1655666"/>
                    </a:cubicBezTo>
                    <a:cubicBezTo>
                      <a:pt x="1141854" y="1625186"/>
                      <a:pt x="679965" y="1536090"/>
                      <a:pt x="661208" y="1374311"/>
                    </a:cubicBezTo>
                    <a:cubicBezTo>
                      <a:pt x="642451" y="1212533"/>
                      <a:pt x="961319" y="877253"/>
                      <a:pt x="970698" y="684995"/>
                    </a:cubicBezTo>
                    <a:cubicBezTo>
                      <a:pt x="980077" y="492737"/>
                      <a:pt x="879258" y="333303"/>
                      <a:pt x="717479" y="22076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자유형 5"/>
              <p:cNvSpPr/>
              <p:nvPr/>
            </p:nvSpPr>
            <p:spPr>
              <a:xfrm rot="120000">
                <a:off x="6634203" y="2176067"/>
                <a:ext cx="622800" cy="622801"/>
              </a:xfrm>
              <a:custGeom>
                <a:avLst/>
                <a:gdLst>
                  <a:gd name="connsiteX0" fmla="*/ 294880 w 685080"/>
                  <a:gd name="connsiteY0" fmla="*/ 3423 h 685081"/>
                  <a:gd name="connsiteX1" fmla="*/ 317059 w 685080"/>
                  <a:gd name="connsiteY1" fmla="*/ 20339 h 685081"/>
                  <a:gd name="connsiteX2" fmla="*/ 323182 w 685080"/>
                  <a:gd name="connsiteY2" fmla="*/ 32390 h 685081"/>
                  <a:gd name="connsiteX3" fmla="*/ 328090 w 685080"/>
                  <a:gd name="connsiteY3" fmla="*/ 16582 h 685081"/>
                  <a:gd name="connsiteX4" fmla="*/ 342540 w 685080"/>
                  <a:gd name="connsiteY4" fmla="*/ 90 h 685081"/>
                  <a:gd name="connsiteX5" fmla="*/ 362148 w 685080"/>
                  <a:gd name="connsiteY5" fmla="*/ 19929 h 685081"/>
                  <a:gd name="connsiteX6" fmla="*/ 363864 w 685080"/>
                  <a:gd name="connsiteY6" fmla="*/ 24930 h 685081"/>
                  <a:gd name="connsiteX7" fmla="*/ 365049 w 685080"/>
                  <a:gd name="connsiteY7" fmla="*/ 22345 h 685081"/>
                  <a:gd name="connsiteX8" fmla="*/ 384274 w 685080"/>
                  <a:gd name="connsiteY8" fmla="*/ 2643 h 685081"/>
                  <a:gd name="connsiteX9" fmla="*/ 403299 w 685080"/>
                  <a:gd name="connsiteY9" fmla="*/ 32233 h 685081"/>
                  <a:gd name="connsiteX10" fmla="*/ 403888 w 685080"/>
                  <a:gd name="connsiteY10" fmla="*/ 37195 h 685081"/>
                  <a:gd name="connsiteX11" fmla="*/ 409392 w 685080"/>
                  <a:gd name="connsiteY11" fmla="*/ 28594 h 685081"/>
                  <a:gd name="connsiteX12" fmla="*/ 431173 w 685080"/>
                  <a:gd name="connsiteY12" fmla="*/ 11759 h 685081"/>
                  <a:gd name="connsiteX13" fmla="*/ 441076 w 685080"/>
                  <a:gd name="connsiteY13" fmla="*/ 20992 h 685081"/>
                  <a:gd name="connsiteX14" fmla="*/ 445370 w 685080"/>
                  <a:gd name="connsiteY14" fmla="*/ 41237 h 685081"/>
                  <a:gd name="connsiteX15" fmla="*/ 447154 w 685080"/>
                  <a:gd name="connsiteY15" fmla="*/ 39082 h 685081"/>
                  <a:gd name="connsiteX16" fmla="*/ 470824 w 685080"/>
                  <a:gd name="connsiteY16" fmla="*/ 25027 h 685081"/>
                  <a:gd name="connsiteX17" fmla="*/ 481290 w 685080"/>
                  <a:gd name="connsiteY17" fmla="*/ 45526 h 685081"/>
                  <a:gd name="connsiteX18" fmla="*/ 479993 w 685080"/>
                  <a:gd name="connsiteY18" fmla="*/ 64874 h 685081"/>
                  <a:gd name="connsiteX19" fmla="*/ 488370 w 685080"/>
                  <a:gd name="connsiteY19" fmla="*/ 56594 h 685081"/>
                  <a:gd name="connsiteX20" fmla="*/ 513765 w 685080"/>
                  <a:gd name="connsiteY20" fmla="*/ 45970 h 685081"/>
                  <a:gd name="connsiteX21" fmla="*/ 521276 w 685080"/>
                  <a:gd name="connsiteY21" fmla="*/ 67727 h 685081"/>
                  <a:gd name="connsiteX22" fmla="*/ 518918 w 685080"/>
                  <a:gd name="connsiteY22" fmla="*/ 78978 h 685081"/>
                  <a:gd name="connsiteX23" fmla="*/ 522131 w 685080"/>
                  <a:gd name="connsiteY23" fmla="*/ 76498 h 685081"/>
                  <a:gd name="connsiteX24" fmla="*/ 548632 w 685080"/>
                  <a:gd name="connsiteY24" fmla="*/ 69048 h 685081"/>
                  <a:gd name="connsiteX25" fmla="*/ 553435 w 685080"/>
                  <a:gd name="connsiteY25" fmla="*/ 91558 h 685081"/>
                  <a:gd name="connsiteX26" fmla="*/ 547175 w 685080"/>
                  <a:gd name="connsiteY26" fmla="*/ 109911 h 685081"/>
                  <a:gd name="connsiteX27" fmla="*/ 557409 w 685080"/>
                  <a:gd name="connsiteY27" fmla="*/ 104081 h 685081"/>
                  <a:gd name="connsiteX28" fmla="*/ 584689 w 685080"/>
                  <a:gd name="connsiteY28" fmla="*/ 100392 h 685081"/>
                  <a:gd name="connsiteX29" fmla="*/ 586313 w 685080"/>
                  <a:gd name="connsiteY29" fmla="*/ 123351 h 685081"/>
                  <a:gd name="connsiteX30" fmla="*/ 581123 w 685080"/>
                  <a:gd name="connsiteY30" fmla="*/ 133609 h 685081"/>
                  <a:gd name="connsiteX31" fmla="*/ 584869 w 685080"/>
                  <a:gd name="connsiteY31" fmla="*/ 132045 h 685081"/>
                  <a:gd name="connsiteX32" fmla="*/ 612394 w 685080"/>
                  <a:gd name="connsiteY32" fmla="*/ 131707 h 685081"/>
                  <a:gd name="connsiteX33" fmla="*/ 611208 w 685080"/>
                  <a:gd name="connsiteY33" fmla="*/ 154693 h 685081"/>
                  <a:gd name="connsiteX34" fmla="*/ 600788 w 685080"/>
                  <a:gd name="connsiteY34" fmla="*/ 170238 h 685081"/>
                  <a:gd name="connsiteX35" fmla="*/ 611805 w 685080"/>
                  <a:gd name="connsiteY35" fmla="*/ 167819 h 685081"/>
                  <a:gd name="connsiteX36" fmla="*/ 639110 w 685080"/>
                  <a:gd name="connsiteY36" fmla="*/ 171316 h 685081"/>
                  <a:gd name="connsiteX37" fmla="*/ 634737 w 685080"/>
                  <a:gd name="connsiteY37" fmla="*/ 193913 h 685081"/>
                  <a:gd name="connsiteX38" fmla="*/ 627228 w 685080"/>
                  <a:gd name="connsiteY38" fmla="*/ 202301 h 685081"/>
                  <a:gd name="connsiteX39" fmla="*/ 631091 w 685080"/>
                  <a:gd name="connsiteY39" fmla="*/ 201937 h 685081"/>
                  <a:gd name="connsiteX40" fmla="*/ 657767 w 685080"/>
                  <a:gd name="connsiteY40" fmla="*/ 208735 h 685081"/>
                  <a:gd name="connsiteX41" fmla="*/ 650672 w 685080"/>
                  <a:gd name="connsiteY41" fmla="*/ 230631 h 685081"/>
                  <a:gd name="connsiteX42" fmla="*/ 636584 w 685080"/>
                  <a:gd name="connsiteY42" fmla="*/ 242948 h 685081"/>
                  <a:gd name="connsiteX43" fmla="*/ 647851 w 685080"/>
                  <a:gd name="connsiteY43" fmla="*/ 243463 h 685081"/>
                  <a:gd name="connsiteX44" fmla="*/ 673321 w 685080"/>
                  <a:gd name="connsiteY44" fmla="*/ 253908 h 685081"/>
                  <a:gd name="connsiteX45" fmla="*/ 663248 w 685080"/>
                  <a:gd name="connsiteY45" fmla="*/ 274603 h 685081"/>
                  <a:gd name="connsiteX46" fmla="*/ 653824 w 685080"/>
                  <a:gd name="connsiteY46" fmla="*/ 280762 h 685081"/>
                  <a:gd name="connsiteX47" fmla="*/ 657651 w 685080"/>
                  <a:gd name="connsiteY47" fmla="*/ 281411 h 685081"/>
                  <a:gd name="connsiteX48" fmla="*/ 681657 w 685080"/>
                  <a:gd name="connsiteY48" fmla="*/ 294881 h 685081"/>
                  <a:gd name="connsiteX49" fmla="*/ 664742 w 685080"/>
                  <a:gd name="connsiteY49" fmla="*/ 317060 h 685081"/>
                  <a:gd name="connsiteX50" fmla="*/ 653449 w 685080"/>
                  <a:gd name="connsiteY50" fmla="*/ 322798 h 685081"/>
                  <a:gd name="connsiteX51" fmla="*/ 663092 w 685080"/>
                  <a:gd name="connsiteY51" fmla="*/ 325861 h 685081"/>
                  <a:gd name="connsiteX52" fmla="*/ 684990 w 685080"/>
                  <a:gd name="connsiteY52" fmla="*/ 342541 h 685081"/>
                  <a:gd name="connsiteX53" fmla="*/ 665152 w 685080"/>
                  <a:gd name="connsiteY53" fmla="*/ 362150 h 685081"/>
                  <a:gd name="connsiteX54" fmla="*/ 660151 w 685080"/>
                  <a:gd name="connsiteY54" fmla="*/ 363866 h 685081"/>
                  <a:gd name="connsiteX55" fmla="*/ 662735 w 685080"/>
                  <a:gd name="connsiteY55" fmla="*/ 365050 h 685081"/>
                  <a:gd name="connsiteX56" fmla="*/ 682438 w 685080"/>
                  <a:gd name="connsiteY56" fmla="*/ 384276 h 685081"/>
                  <a:gd name="connsiteX57" fmla="*/ 660358 w 685080"/>
                  <a:gd name="connsiteY57" fmla="*/ 401320 h 685081"/>
                  <a:gd name="connsiteX58" fmla="*/ 647965 w 685080"/>
                  <a:gd name="connsiteY58" fmla="*/ 403940 h 685081"/>
                  <a:gd name="connsiteX59" fmla="*/ 656486 w 685080"/>
                  <a:gd name="connsiteY59" fmla="*/ 409393 h 685081"/>
                  <a:gd name="connsiteX60" fmla="*/ 673322 w 685080"/>
                  <a:gd name="connsiteY60" fmla="*/ 431174 h 685081"/>
                  <a:gd name="connsiteX61" fmla="*/ 649084 w 685080"/>
                  <a:gd name="connsiteY61" fmla="*/ 444980 h 685081"/>
                  <a:gd name="connsiteX62" fmla="*/ 643810 w 685080"/>
                  <a:gd name="connsiteY62" fmla="*/ 445343 h 685081"/>
                  <a:gd name="connsiteX63" fmla="*/ 645999 w 685080"/>
                  <a:gd name="connsiteY63" fmla="*/ 447155 h 685081"/>
                  <a:gd name="connsiteX64" fmla="*/ 660055 w 685080"/>
                  <a:gd name="connsiteY64" fmla="*/ 470825 h 685081"/>
                  <a:gd name="connsiteX65" fmla="*/ 634315 w 685080"/>
                  <a:gd name="connsiteY65" fmla="*/ 481574 h 685081"/>
                  <a:gd name="connsiteX66" fmla="*/ 620298 w 685080"/>
                  <a:gd name="connsiteY66" fmla="*/ 480086 h 685081"/>
                  <a:gd name="connsiteX67" fmla="*/ 628486 w 685080"/>
                  <a:gd name="connsiteY67" fmla="*/ 488370 h 685081"/>
                  <a:gd name="connsiteX68" fmla="*/ 639111 w 685080"/>
                  <a:gd name="connsiteY68" fmla="*/ 513766 h 685081"/>
                  <a:gd name="connsiteX69" fmla="*/ 612125 w 685080"/>
                  <a:gd name="connsiteY69" fmla="*/ 520828 h 685081"/>
                  <a:gd name="connsiteX70" fmla="*/ 606487 w 685080"/>
                  <a:gd name="connsiteY70" fmla="*/ 519416 h 685081"/>
                  <a:gd name="connsiteX71" fmla="*/ 608583 w 685080"/>
                  <a:gd name="connsiteY71" fmla="*/ 522132 h 685081"/>
                  <a:gd name="connsiteX72" fmla="*/ 616033 w 685080"/>
                  <a:gd name="connsiteY72" fmla="*/ 548633 h 685081"/>
                  <a:gd name="connsiteX73" fmla="*/ 595138 w 685080"/>
                  <a:gd name="connsiteY73" fmla="*/ 553708 h 685081"/>
                  <a:gd name="connsiteX74" fmla="*/ 575217 w 685080"/>
                  <a:gd name="connsiteY74" fmla="*/ 547258 h 685081"/>
                  <a:gd name="connsiteX75" fmla="*/ 581000 w 685080"/>
                  <a:gd name="connsiteY75" fmla="*/ 557410 h 685081"/>
                  <a:gd name="connsiteX76" fmla="*/ 584689 w 685080"/>
                  <a:gd name="connsiteY76" fmla="*/ 584690 h 685081"/>
                  <a:gd name="connsiteX77" fmla="*/ 563291 w 685080"/>
                  <a:gd name="connsiteY77" fmla="*/ 586808 h 685081"/>
                  <a:gd name="connsiteX78" fmla="*/ 551437 w 685080"/>
                  <a:gd name="connsiteY78" fmla="*/ 581042 h 685081"/>
                  <a:gd name="connsiteX79" fmla="*/ 553036 w 685080"/>
                  <a:gd name="connsiteY79" fmla="*/ 584869 h 685081"/>
                  <a:gd name="connsiteX80" fmla="*/ 553373 w 685080"/>
                  <a:gd name="connsiteY80" fmla="*/ 612395 h 685081"/>
                  <a:gd name="connsiteX81" fmla="*/ 531877 w 685080"/>
                  <a:gd name="connsiteY81" fmla="*/ 611890 h 685081"/>
                  <a:gd name="connsiteX82" fmla="*/ 514860 w 685080"/>
                  <a:gd name="connsiteY82" fmla="*/ 600864 h 685081"/>
                  <a:gd name="connsiteX83" fmla="*/ 517262 w 685080"/>
                  <a:gd name="connsiteY83" fmla="*/ 611806 h 685081"/>
                  <a:gd name="connsiteX84" fmla="*/ 513765 w 685080"/>
                  <a:gd name="connsiteY84" fmla="*/ 639111 h 685081"/>
                  <a:gd name="connsiteX85" fmla="*/ 492548 w 685080"/>
                  <a:gd name="connsiteY85" fmla="*/ 635619 h 685081"/>
                  <a:gd name="connsiteX86" fmla="*/ 482772 w 685080"/>
                  <a:gd name="connsiteY86" fmla="*/ 627138 h 685081"/>
                  <a:gd name="connsiteX87" fmla="*/ 483145 w 685080"/>
                  <a:gd name="connsiteY87" fmla="*/ 631093 h 685081"/>
                  <a:gd name="connsiteX88" fmla="*/ 476346 w 685080"/>
                  <a:gd name="connsiteY88" fmla="*/ 657768 h 685081"/>
                  <a:gd name="connsiteX89" fmla="*/ 450545 w 685080"/>
                  <a:gd name="connsiteY89" fmla="*/ 647168 h 685081"/>
                  <a:gd name="connsiteX90" fmla="*/ 442079 w 685080"/>
                  <a:gd name="connsiteY90" fmla="*/ 637746 h 685081"/>
                  <a:gd name="connsiteX91" fmla="*/ 441617 w 685080"/>
                  <a:gd name="connsiteY91" fmla="*/ 647853 h 685081"/>
                  <a:gd name="connsiteX92" fmla="*/ 431173 w 685080"/>
                  <a:gd name="connsiteY92" fmla="*/ 673322 h 685081"/>
                  <a:gd name="connsiteX93" fmla="*/ 407097 w 685080"/>
                  <a:gd name="connsiteY93" fmla="*/ 659235 h 685081"/>
                  <a:gd name="connsiteX94" fmla="*/ 404146 w 685080"/>
                  <a:gd name="connsiteY94" fmla="*/ 654849 h 685081"/>
                  <a:gd name="connsiteX95" fmla="*/ 403671 w 685080"/>
                  <a:gd name="connsiteY95" fmla="*/ 657651 h 685081"/>
                  <a:gd name="connsiteX96" fmla="*/ 390200 w 685080"/>
                  <a:gd name="connsiteY96" fmla="*/ 681658 h 685081"/>
                  <a:gd name="connsiteX97" fmla="*/ 368021 w 685080"/>
                  <a:gd name="connsiteY97" fmla="*/ 664742 h 685081"/>
                  <a:gd name="connsiteX98" fmla="*/ 362283 w 685080"/>
                  <a:gd name="connsiteY98" fmla="*/ 653450 h 685081"/>
                  <a:gd name="connsiteX99" fmla="*/ 359221 w 685080"/>
                  <a:gd name="connsiteY99" fmla="*/ 663093 h 685081"/>
                  <a:gd name="connsiteX100" fmla="*/ 342540 w 685080"/>
                  <a:gd name="connsiteY100" fmla="*/ 684991 h 685081"/>
                  <a:gd name="connsiteX101" fmla="*/ 322931 w 685080"/>
                  <a:gd name="connsiteY101" fmla="*/ 665153 h 685081"/>
                  <a:gd name="connsiteX102" fmla="*/ 321169 w 685080"/>
                  <a:gd name="connsiteY102" fmla="*/ 660016 h 685081"/>
                  <a:gd name="connsiteX103" fmla="*/ 318729 w 685080"/>
                  <a:gd name="connsiteY103" fmla="*/ 665116 h 685081"/>
                  <a:gd name="connsiteX104" fmla="*/ 300806 w 685080"/>
                  <a:gd name="connsiteY104" fmla="*/ 682439 h 685081"/>
                  <a:gd name="connsiteX105" fmla="*/ 283761 w 685080"/>
                  <a:gd name="connsiteY105" fmla="*/ 660358 h 685081"/>
                  <a:gd name="connsiteX106" fmla="*/ 280981 w 685080"/>
                  <a:gd name="connsiteY106" fmla="*/ 647211 h 685081"/>
                  <a:gd name="connsiteX107" fmla="*/ 274066 w 685080"/>
                  <a:gd name="connsiteY107" fmla="*/ 658663 h 685081"/>
                  <a:gd name="connsiteX108" fmla="*/ 253907 w 685080"/>
                  <a:gd name="connsiteY108" fmla="*/ 673322 h 685081"/>
                  <a:gd name="connsiteX109" fmla="*/ 240101 w 685080"/>
                  <a:gd name="connsiteY109" fmla="*/ 649085 h 685081"/>
                  <a:gd name="connsiteX110" fmla="*/ 239738 w 685080"/>
                  <a:gd name="connsiteY110" fmla="*/ 643810 h 685081"/>
                  <a:gd name="connsiteX111" fmla="*/ 237925 w 685080"/>
                  <a:gd name="connsiteY111" fmla="*/ 646000 h 685081"/>
                  <a:gd name="connsiteX112" fmla="*/ 214255 w 685080"/>
                  <a:gd name="connsiteY112" fmla="*/ 660055 h 685081"/>
                  <a:gd name="connsiteX113" fmla="*/ 203790 w 685080"/>
                  <a:gd name="connsiteY113" fmla="*/ 639555 h 685081"/>
                  <a:gd name="connsiteX114" fmla="*/ 205087 w 685080"/>
                  <a:gd name="connsiteY114" fmla="*/ 620208 h 685081"/>
                  <a:gd name="connsiteX115" fmla="*/ 196710 w 685080"/>
                  <a:gd name="connsiteY115" fmla="*/ 628487 h 685081"/>
                  <a:gd name="connsiteX116" fmla="*/ 171315 w 685080"/>
                  <a:gd name="connsiteY116" fmla="*/ 639111 h 685081"/>
                  <a:gd name="connsiteX117" fmla="*/ 163804 w 685080"/>
                  <a:gd name="connsiteY117" fmla="*/ 617355 h 685081"/>
                  <a:gd name="connsiteX118" fmla="*/ 166162 w 685080"/>
                  <a:gd name="connsiteY118" fmla="*/ 606103 h 685081"/>
                  <a:gd name="connsiteX119" fmla="*/ 162949 w 685080"/>
                  <a:gd name="connsiteY119" fmla="*/ 608583 h 685081"/>
                  <a:gd name="connsiteX120" fmla="*/ 136448 w 685080"/>
                  <a:gd name="connsiteY120" fmla="*/ 616033 h 685081"/>
                  <a:gd name="connsiteX121" fmla="*/ 131645 w 685080"/>
                  <a:gd name="connsiteY121" fmla="*/ 593524 h 685081"/>
                  <a:gd name="connsiteX122" fmla="*/ 137905 w 685080"/>
                  <a:gd name="connsiteY122" fmla="*/ 575170 h 685081"/>
                  <a:gd name="connsiteX123" fmla="*/ 127671 w 685080"/>
                  <a:gd name="connsiteY123" fmla="*/ 581000 h 685081"/>
                  <a:gd name="connsiteX124" fmla="*/ 100391 w 685080"/>
                  <a:gd name="connsiteY124" fmla="*/ 584689 h 685081"/>
                  <a:gd name="connsiteX125" fmla="*/ 98767 w 685080"/>
                  <a:gd name="connsiteY125" fmla="*/ 561730 h 685081"/>
                  <a:gd name="connsiteX126" fmla="*/ 103956 w 685080"/>
                  <a:gd name="connsiteY126" fmla="*/ 551473 h 685081"/>
                  <a:gd name="connsiteX127" fmla="*/ 100211 w 685080"/>
                  <a:gd name="connsiteY127" fmla="*/ 553037 h 685081"/>
                  <a:gd name="connsiteX128" fmla="*/ 72685 w 685080"/>
                  <a:gd name="connsiteY128" fmla="*/ 553374 h 685081"/>
                  <a:gd name="connsiteX129" fmla="*/ 73871 w 685080"/>
                  <a:gd name="connsiteY129" fmla="*/ 530388 h 685081"/>
                  <a:gd name="connsiteX130" fmla="*/ 84291 w 685080"/>
                  <a:gd name="connsiteY130" fmla="*/ 514844 h 685081"/>
                  <a:gd name="connsiteX131" fmla="*/ 73274 w 685080"/>
                  <a:gd name="connsiteY131" fmla="*/ 517263 h 685081"/>
                  <a:gd name="connsiteX132" fmla="*/ 45969 w 685080"/>
                  <a:gd name="connsiteY132" fmla="*/ 513766 h 685081"/>
                  <a:gd name="connsiteX133" fmla="*/ 50343 w 685080"/>
                  <a:gd name="connsiteY133" fmla="*/ 491169 h 685081"/>
                  <a:gd name="connsiteX134" fmla="*/ 57851 w 685080"/>
                  <a:gd name="connsiteY134" fmla="*/ 482781 h 685081"/>
                  <a:gd name="connsiteX135" fmla="*/ 53988 w 685080"/>
                  <a:gd name="connsiteY135" fmla="*/ 483145 h 685081"/>
                  <a:gd name="connsiteX136" fmla="*/ 27313 w 685080"/>
                  <a:gd name="connsiteY136" fmla="*/ 476347 h 685081"/>
                  <a:gd name="connsiteX137" fmla="*/ 37912 w 685080"/>
                  <a:gd name="connsiteY137" fmla="*/ 450545 h 685081"/>
                  <a:gd name="connsiteX138" fmla="*/ 47334 w 685080"/>
                  <a:gd name="connsiteY138" fmla="*/ 442080 h 685081"/>
                  <a:gd name="connsiteX139" fmla="*/ 37228 w 685080"/>
                  <a:gd name="connsiteY139" fmla="*/ 441618 h 685081"/>
                  <a:gd name="connsiteX140" fmla="*/ 11759 w 685080"/>
                  <a:gd name="connsiteY140" fmla="*/ 431173 h 685081"/>
                  <a:gd name="connsiteX141" fmla="*/ 25846 w 685080"/>
                  <a:gd name="connsiteY141" fmla="*/ 407098 h 685081"/>
                  <a:gd name="connsiteX142" fmla="*/ 30233 w 685080"/>
                  <a:gd name="connsiteY142" fmla="*/ 404146 h 685081"/>
                  <a:gd name="connsiteX143" fmla="*/ 27429 w 685080"/>
                  <a:gd name="connsiteY143" fmla="*/ 403671 h 685081"/>
                  <a:gd name="connsiteX144" fmla="*/ 3423 w 685080"/>
                  <a:gd name="connsiteY144" fmla="*/ 390200 h 685081"/>
                  <a:gd name="connsiteX145" fmla="*/ 20339 w 685080"/>
                  <a:gd name="connsiteY145" fmla="*/ 368022 h 685081"/>
                  <a:gd name="connsiteX146" fmla="*/ 31631 w 685080"/>
                  <a:gd name="connsiteY146" fmla="*/ 362284 h 685081"/>
                  <a:gd name="connsiteX147" fmla="*/ 21988 w 685080"/>
                  <a:gd name="connsiteY147" fmla="*/ 359221 h 685081"/>
                  <a:gd name="connsiteX148" fmla="*/ 90 w 685080"/>
                  <a:gd name="connsiteY148" fmla="*/ 342540 h 685081"/>
                  <a:gd name="connsiteX149" fmla="*/ 19928 w 685080"/>
                  <a:gd name="connsiteY149" fmla="*/ 322932 h 685081"/>
                  <a:gd name="connsiteX150" fmla="*/ 24929 w 685080"/>
                  <a:gd name="connsiteY150" fmla="*/ 321216 h 685081"/>
                  <a:gd name="connsiteX151" fmla="*/ 22345 w 685080"/>
                  <a:gd name="connsiteY151" fmla="*/ 320032 h 685081"/>
                  <a:gd name="connsiteX152" fmla="*/ 2642 w 685080"/>
                  <a:gd name="connsiteY152" fmla="*/ 300807 h 685081"/>
                  <a:gd name="connsiteX153" fmla="*/ 24723 w 685080"/>
                  <a:gd name="connsiteY153" fmla="*/ 283762 h 685081"/>
                  <a:gd name="connsiteX154" fmla="*/ 37115 w 685080"/>
                  <a:gd name="connsiteY154" fmla="*/ 281142 h 685081"/>
                  <a:gd name="connsiteX155" fmla="*/ 28594 w 685080"/>
                  <a:gd name="connsiteY155" fmla="*/ 275689 h 685081"/>
                  <a:gd name="connsiteX156" fmla="*/ 11759 w 685080"/>
                  <a:gd name="connsiteY156" fmla="*/ 253909 h 685081"/>
                  <a:gd name="connsiteX157" fmla="*/ 35996 w 685080"/>
                  <a:gd name="connsiteY157" fmla="*/ 240103 h 685081"/>
                  <a:gd name="connsiteX158" fmla="*/ 41270 w 685080"/>
                  <a:gd name="connsiteY158" fmla="*/ 239739 h 685081"/>
                  <a:gd name="connsiteX159" fmla="*/ 39081 w 685080"/>
                  <a:gd name="connsiteY159" fmla="*/ 237927 h 685081"/>
                  <a:gd name="connsiteX160" fmla="*/ 25025 w 685080"/>
                  <a:gd name="connsiteY160" fmla="*/ 214257 h 685081"/>
                  <a:gd name="connsiteX161" fmla="*/ 43895 w 685080"/>
                  <a:gd name="connsiteY161" fmla="*/ 203947 h 685081"/>
                  <a:gd name="connsiteX162" fmla="*/ 64807 w 685080"/>
                  <a:gd name="connsiteY162" fmla="*/ 205021 h 685081"/>
                  <a:gd name="connsiteX163" fmla="*/ 56593 w 685080"/>
                  <a:gd name="connsiteY163" fmla="*/ 196711 h 685081"/>
                  <a:gd name="connsiteX164" fmla="*/ 45969 w 685080"/>
                  <a:gd name="connsiteY164" fmla="*/ 171316 h 685081"/>
                  <a:gd name="connsiteX165" fmla="*/ 66090 w 685080"/>
                  <a:gd name="connsiteY165" fmla="*/ 163732 h 685081"/>
                  <a:gd name="connsiteX166" fmla="*/ 79032 w 685080"/>
                  <a:gd name="connsiteY166" fmla="*/ 166234 h 685081"/>
                  <a:gd name="connsiteX167" fmla="*/ 76497 w 685080"/>
                  <a:gd name="connsiteY167" fmla="*/ 162950 h 685081"/>
                  <a:gd name="connsiteX168" fmla="*/ 69047 w 685080"/>
                  <a:gd name="connsiteY168" fmla="*/ 136449 h 685081"/>
                  <a:gd name="connsiteX169" fmla="*/ 89941 w 685080"/>
                  <a:gd name="connsiteY169" fmla="*/ 131374 h 685081"/>
                  <a:gd name="connsiteX170" fmla="*/ 109863 w 685080"/>
                  <a:gd name="connsiteY170" fmla="*/ 137824 h 685081"/>
                  <a:gd name="connsiteX171" fmla="*/ 104080 w 685080"/>
                  <a:gd name="connsiteY171" fmla="*/ 127672 h 685081"/>
                  <a:gd name="connsiteX172" fmla="*/ 100391 w 685080"/>
                  <a:gd name="connsiteY172" fmla="*/ 100392 h 685081"/>
                  <a:gd name="connsiteX173" fmla="*/ 121789 w 685080"/>
                  <a:gd name="connsiteY173" fmla="*/ 98274 h 685081"/>
                  <a:gd name="connsiteX174" fmla="*/ 133642 w 685080"/>
                  <a:gd name="connsiteY174" fmla="*/ 104040 h 685081"/>
                  <a:gd name="connsiteX175" fmla="*/ 132043 w 685080"/>
                  <a:gd name="connsiteY175" fmla="*/ 100212 h 685081"/>
                  <a:gd name="connsiteX176" fmla="*/ 131706 w 685080"/>
                  <a:gd name="connsiteY176" fmla="*/ 72686 h 685081"/>
                  <a:gd name="connsiteX177" fmla="*/ 159372 w 685080"/>
                  <a:gd name="connsiteY177" fmla="*/ 76247 h 685081"/>
                  <a:gd name="connsiteX178" fmla="*/ 169987 w 685080"/>
                  <a:gd name="connsiteY178" fmla="*/ 83157 h 685081"/>
                  <a:gd name="connsiteX179" fmla="*/ 167818 w 685080"/>
                  <a:gd name="connsiteY179" fmla="*/ 73275 h 685081"/>
                  <a:gd name="connsiteX180" fmla="*/ 171315 w 685080"/>
                  <a:gd name="connsiteY180" fmla="*/ 45970 h 685081"/>
                  <a:gd name="connsiteX181" fmla="*/ 198215 w 685080"/>
                  <a:gd name="connsiteY181" fmla="*/ 53346 h 685081"/>
                  <a:gd name="connsiteX182" fmla="*/ 202202 w 685080"/>
                  <a:gd name="connsiteY182" fmla="*/ 56820 h 685081"/>
                  <a:gd name="connsiteX183" fmla="*/ 201936 w 685080"/>
                  <a:gd name="connsiteY183" fmla="*/ 53989 h 685081"/>
                  <a:gd name="connsiteX184" fmla="*/ 208734 w 685080"/>
                  <a:gd name="connsiteY184" fmla="*/ 27313 h 685081"/>
                  <a:gd name="connsiteX185" fmla="*/ 234535 w 685080"/>
                  <a:gd name="connsiteY185" fmla="*/ 37914 h 685081"/>
                  <a:gd name="connsiteX186" fmla="*/ 243000 w 685080"/>
                  <a:gd name="connsiteY186" fmla="*/ 47336 h 685081"/>
                  <a:gd name="connsiteX187" fmla="*/ 243463 w 685080"/>
                  <a:gd name="connsiteY187" fmla="*/ 37229 h 685081"/>
                  <a:gd name="connsiteX188" fmla="*/ 253907 w 685080"/>
                  <a:gd name="connsiteY188" fmla="*/ 11759 h 685081"/>
                  <a:gd name="connsiteX189" fmla="*/ 277982 w 685080"/>
                  <a:gd name="connsiteY189" fmla="*/ 25847 h 685081"/>
                  <a:gd name="connsiteX190" fmla="*/ 281379 w 685080"/>
                  <a:gd name="connsiteY190" fmla="*/ 30895 h 685081"/>
                  <a:gd name="connsiteX191" fmla="*/ 282865 w 685080"/>
                  <a:gd name="connsiteY191" fmla="*/ 21765 h 685081"/>
                  <a:gd name="connsiteX192" fmla="*/ 294880 w 685080"/>
                  <a:gd name="connsiteY192" fmla="*/ 3423 h 6850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</a:cxnLst>
                <a:rect l="l" t="t" r="r" b="b"/>
                <a:pathLst>
                  <a:path w="685080" h="685081">
                    <a:moveTo>
                      <a:pt x="294880" y="3423"/>
                    </a:moveTo>
                    <a:cubicBezTo>
                      <a:pt x="301961" y="1416"/>
                      <a:pt x="309386" y="7846"/>
                      <a:pt x="317059" y="20339"/>
                    </a:cubicBezTo>
                    <a:lnTo>
                      <a:pt x="323182" y="32390"/>
                    </a:lnTo>
                    <a:lnTo>
                      <a:pt x="328090" y="16582"/>
                    </a:lnTo>
                    <a:cubicBezTo>
                      <a:pt x="332733" y="6101"/>
                      <a:pt x="337533" y="124"/>
                      <a:pt x="342540" y="90"/>
                    </a:cubicBezTo>
                    <a:cubicBezTo>
                      <a:pt x="349831" y="-911"/>
                      <a:pt x="356289" y="6489"/>
                      <a:pt x="362148" y="19929"/>
                    </a:cubicBezTo>
                    <a:lnTo>
                      <a:pt x="363864" y="24930"/>
                    </a:lnTo>
                    <a:lnTo>
                      <a:pt x="365049" y="22345"/>
                    </a:lnTo>
                    <a:cubicBezTo>
                      <a:pt x="372025" y="9289"/>
                      <a:pt x="378500" y="1973"/>
                      <a:pt x="384274" y="2643"/>
                    </a:cubicBezTo>
                    <a:cubicBezTo>
                      <a:pt x="392859" y="2520"/>
                      <a:pt x="398926" y="13609"/>
                      <a:pt x="403299" y="32233"/>
                    </a:cubicBezTo>
                    <a:lnTo>
                      <a:pt x="403888" y="37195"/>
                    </a:lnTo>
                    <a:lnTo>
                      <a:pt x="409392" y="28594"/>
                    </a:lnTo>
                    <a:cubicBezTo>
                      <a:pt x="418118" y="16636"/>
                      <a:pt x="425548" y="10292"/>
                      <a:pt x="431173" y="11759"/>
                    </a:cubicBezTo>
                    <a:cubicBezTo>
                      <a:pt x="435432" y="12295"/>
                      <a:pt x="438678" y="15520"/>
                      <a:pt x="441076" y="20992"/>
                    </a:cubicBezTo>
                    <a:lnTo>
                      <a:pt x="445370" y="41237"/>
                    </a:lnTo>
                    <a:lnTo>
                      <a:pt x="447154" y="39082"/>
                    </a:lnTo>
                    <a:cubicBezTo>
                      <a:pt x="457273" y="28276"/>
                      <a:pt x="465420" y="22885"/>
                      <a:pt x="470824" y="25027"/>
                    </a:cubicBezTo>
                    <a:cubicBezTo>
                      <a:pt x="477067" y="26604"/>
                      <a:pt x="480310" y="33907"/>
                      <a:pt x="481290" y="45526"/>
                    </a:cubicBezTo>
                    <a:lnTo>
                      <a:pt x="479993" y="64874"/>
                    </a:lnTo>
                    <a:lnTo>
                      <a:pt x="488370" y="56594"/>
                    </a:lnTo>
                    <a:cubicBezTo>
                      <a:pt x="499894" y="47302"/>
                      <a:pt x="508712" y="43097"/>
                      <a:pt x="513765" y="45970"/>
                    </a:cubicBezTo>
                    <a:cubicBezTo>
                      <a:pt x="519728" y="48401"/>
                      <a:pt x="521923" y="56084"/>
                      <a:pt x="521276" y="67727"/>
                    </a:cubicBezTo>
                    <a:lnTo>
                      <a:pt x="518918" y="78978"/>
                    </a:lnTo>
                    <a:lnTo>
                      <a:pt x="522131" y="76498"/>
                    </a:lnTo>
                    <a:cubicBezTo>
                      <a:pt x="534701" y="68680"/>
                      <a:pt x="543966" y="65581"/>
                      <a:pt x="548632" y="69048"/>
                    </a:cubicBezTo>
                    <a:cubicBezTo>
                      <a:pt x="554255" y="72188"/>
                      <a:pt x="555496" y="80081"/>
                      <a:pt x="553435" y="91558"/>
                    </a:cubicBezTo>
                    <a:lnTo>
                      <a:pt x="547175" y="109911"/>
                    </a:lnTo>
                    <a:lnTo>
                      <a:pt x="557409" y="104081"/>
                    </a:lnTo>
                    <a:cubicBezTo>
                      <a:pt x="570945" y="98088"/>
                      <a:pt x="580551" y="96309"/>
                      <a:pt x="584689" y="100392"/>
                    </a:cubicBezTo>
                    <a:cubicBezTo>
                      <a:pt x="589820" y="104284"/>
                      <a:pt x="589951" y="112273"/>
                      <a:pt x="586313" y="123351"/>
                    </a:cubicBezTo>
                    <a:lnTo>
                      <a:pt x="581123" y="133609"/>
                    </a:lnTo>
                    <a:lnTo>
                      <a:pt x="584869" y="132045"/>
                    </a:lnTo>
                    <a:cubicBezTo>
                      <a:pt x="599034" y="127746"/>
                      <a:pt x="608785" y="127150"/>
                      <a:pt x="612394" y="131707"/>
                    </a:cubicBezTo>
                    <a:cubicBezTo>
                      <a:pt x="617013" y="136195"/>
                      <a:pt x="616170" y="144141"/>
                      <a:pt x="611208" y="154693"/>
                    </a:cubicBezTo>
                    <a:lnTo>
                      <a:pt x="600788" y="170238"/>
                    </a:lnTo>
                    <a:lnTo>
                      <a:pt x="611805" y="167819"/>
                    </a:lnTo>
                    <a:cubicBezTo>
                      <a:pt x="626432" y="165534"/>
                      <a:pt x="636171" y="166301"/>
                      <a:pt x="639110" y="171316"/>
                    </a:cubicBezTo>
                    <a:cubicBezTo>
                      <a:pt x="643059" y="176403"/>
                      <a:pt x="641118" y="184154"/>
                      <a:pt x="634737" y="193913"/>
                    </a:cubicBezTo>
                    <a:lnTo>
                      <a:pt x="627228" y="202301"/>
                    </a:lnTo>
                    <a:lnTo>
                      <a:pt x="631091" y="201937"/>
                    </a:lnTo>
                    <a:cubicBezTo>
                      <a:pt x="645887" y="201450"/>
                      <a:pt x="655460" y="203399"/>
                      <a:pt x="657767" y="208735"/>
                    </a:cubicBezTo>
                    <a:cubicBezTo>
                      <a:pt x="661066" y="214265"/>
                      <a:pt x="658195" y="221722"/>
                      <a:pt x="650672" y="230631"/>
                    </a:cubicBezTo>
                    <a:lnTo>
                      <a:pt x="636584" y="242948"/>
                    </a:lnTo>
                    <a:lnTo>
                      <a:pt x="647851" y="243463"/>
                    </a:lnTo>
                    <a:cubicBezTo>
                      <a:pt x="662571" y="245041"/>
                      <a:pt x="671779" y="248303"/>
                      <a:pt x="673321" y="253908"/>
                    </a:cubicBezTo>
                    <a:cubicBezTo>
                      <a:pt x="675819" y="259844"/>
                      <a:pt x="671938" y="266828"/>
                      <a:pt x="663248" y="274603"/>
                    </a:cubicBezTo>
                    <a:lnTo>
                      <a:pt x="653824" y="280762"/>
                    </a:lnTo>
                    <a:lnTo>
                      <a:pt x="657651" y="281411"/>
                    </a:lnTo>
                    <a:cubicBezTo>
                      <a:pt x="672068" y="284771"/>
                      <a:pt x="680810" y="289130"/>
                      <a:pt x="681657" y="294881"/>
                    </a:cubicBezTo>
                    <a:cubicBezTo>
                      <a:pt x="683664" y="301962"/>
                      <a:pt x="677234" y="309388"/>
                      <a:pt x="664742" y="317060"/>
                    </a:cubicBezTo>
                    <a:lnTo>
                      <a:pt x="653449" y="322798"/>
                    </a:lnTo>
                    <a:lnTo>
                      <a:pt x="663092" y="325861"/>
                    </a:lnTo>
                    <a:cubicBezTo>
                      <a:pt x="676901" y="331194"/>
                      <a:pt x="684952" y="336728"/>
                      <a:pt x="684990" y="342541"/>
                    </a:cubicBezTo>
                    <a:cubicBezTo>
                      <a:pt x="685992" y="349832"/>
                      <a:pt x="678592" y="356290"/>
                      <a:pt x="665152" y="362150"/>
                    </a:cubicBezTo>
                    <a:lnTo>
                      <a:pt x="660151" y="363866"/>
                    </a:lnTo>
                    <a:lnTo>
                      <a:pt x="662735" y="365050"/>
                    </a:lnTo>
                    <a:cubicBezTo>
                      <a:pt x="675792" y="372027"/>
                      <a:pt x="683108" y="378501"/>
                      <a:pt x="682438" y="384276"/>
                    </a:cubicBezTo>
                    <a:cubicBezTo>
                      <a:pt x="682543" y="391634"/>
                      <a:pt x="674411" y="397142"/>
                      <a:pt x="660358" y="401320"/>
                    </a:cubicBezTo>
                    <a:lnTo>
                      <a:pt x="647965" y="403940"/>
                    </a:lnTo>
                    <a:lnTo>
                      <a:pt x="656486" y="409393"/>
                    </a:lnTo>
                    <a:cubicBezTo>
                      <a:pt x="668445" y="418120"/>
                      <a:pt x="674789" y="425549"/>
                      <a:pt x="673322" y="431174"/>
                    </a:cubicBezTo>
                    <a:cubicBezTo>
                      <a:pt x="672402" y="438476"/>
                      <a:pt x="663582" y="442799"/>
                      <a:pt x="649084" y="444980"/>
                    </a:cubicBezTo>
                    <a:lnTo>
                      <a:pt x="643810" y="445343"/>
                    </a:lnTo>
                    <a:lnTo>
                      <a:pt x="645999" y="447155"/>
                    </a:lnTo>
                    <a:cubicBezTo>
                      <a:pt x="656805" y="457274"/>
                      <a:pt x="662197" y="465421"/>
                      <a:pt x="660055" y="470825"/>
                    </a:cubicBezTo>
                    <a:cubicBezTo>
                      <a:pt x="658252" y="477960"/>
                      <a:pt x="648971" y="481176"/>
                      <a:pt x="634315" y="481574"/>
                    </a:cubicBezTo>
                    <a:lnTo>
                      <a:pt x="620298" y="480086"/>
                    </a:lnTo>
                    <a:lnTo>
                      <a:pt x="628486" y="488370"/>
                    </a:lnTo>
                    <a:cubicBezTo>
                      <a:pt x="637779" y="499894"/>
                      <a:pt x="641984" y="508712"/>
                      <a:pt x="639111" y="513766"/>
                    </a:cubicBezTo>
                    <a:cubicBezTo>
                      <a:pt x="636332" y="520581"/>
                      <a:pt x="626694" y="522474"/>
                      <a:pt x="612125" y="520828"/>
                    </a:cubicBezTo>
                    <a:lnTo>
                      <a:pt x="606487" y="519416"/>
                    </a:lnTo>
                    <a:lnTo>
                      <a:pt x="608583" y="522132"/>
                    </a:lnTo>
                    <a:cubicBezTo>
                      <a:pt x="616402" y="534702"/>
                      <a:pt x="619501" y="543967"/>
                      <a:pt x="616033" y="548633"/>
                    </a:cubicBezTo>
                    <a:cubicBezTo>
                      <a:pt x="613043" y="553988"/>
                      <a:pt x="605741" y="555369"/>
                      <a:pt x="595138" y="553708"/>
                    </a:cubicBezTo>
                    <a:lnTo>
                      <a:pt x="575217" y="547258"/>
                    </a:lnTo>
                    <a:lnTo>
                      <a:pt x="581000" y="557410"/>
                    </a:lnTo>
                    <a:cubicBezTo>
                      <a:pt x="586993" y="570946"/>
                      <a:pt x="588772" y="580552"/>
                      <a:pt x="584689" y="584690"/>
                    </a:cubicBezTo>
                    <a:cubicBezTo>
                      <a:pt x="580983" y="589576"/>
                      <a:pt x="573559" y="589928"/>
                      <a:pt x="563291" y="586808"/>
                    </a:cubicBezTo>
                    <a:lnTo>
                      <a:pt x="551437" y="581042"/>
                    </a:lnTo>
                    <a:lnTo>
                      <a:pt x="553036" y="584869"/>
                    </a:lnTo>
                    <a:cubicBezTo>
                      <a:pt x="557335" y="599035"/>
                      <a:pt x="557930" y="608786"/>
                      <a:pt x="553373" y="612395"/>
                    </a:cubicBezTo>
                    <a:cubicBezTo>
                      <a:pt x="549099" y="616794"/>
                      <a:pt x="541688" y="616238"/>
                      <a:pt x="531877" y="611890"/>
                    </a:cubicBezTo>
                    <a:lnTo>
                      <a:pt x="514860" y="600864"/>
                    </a:lnTo>
                    <a:lnTo>
                      <a:pt x="517262" y="611806"/>
                    </a:lnTo>
                    <a:cubicBezTo>
                      <a:pt x="519547" y="626433"/>
                      <a:pt x="518780" y="636172"/>
                      <a:pt x="513765" y="639111"/>
                    </a:cubicBezTo>
                    <a:cubicBezTo>
                      <a:pt x="508920" y="642872"/>
                      <a:pt x="501660" y="641291"/>
                      <a:pt x="492548" y="635619"/>
                    </a:cubicBezTo>
                    <a:lnTo>
                      <a:pt x="482772" y="627138"/>
                    </a:lnTo>
                    <a:lnTo>
                      <a:pt x="483145" y="631093"/>
                    </a:lnTo>
                    <a:cubicBezTo>
                      <a:pt x="483630" y="645888"/>
                      <a:pt x="481682" y="655462"/>
                      <a:pt x="476346" y="657768"/>
                    </a:cubicBezTo>
                    <a:cubicBezTo>
                      <a:pt x="470025" y="661539"/>
                      <a:pt x="461189" y="657250"/>
                      <a:pt x="450545" y="647168"/>
                    </a:cubicBezTo>
                    <a:lnTo>
                      <a:pt x="442079" y="637746"/>
                    </a:lnTo>
                    <a:lnTo>
                      <a:pt x="441617" y="647853"/>
                    </a:lnTo>
                    <a:cubicBezTo>
                      <a:pt x="440039" y="662572"/>
                      <a:pt x="436778" y="671781"/>
                      <a:pt x="431173" y="673322"/>
                    </a:cubicBezTo>
                    <a:cubicBezTo>
                      <a:pt x="424389" y="676177"/>
                      <a:pt x="416235" y="670700"/>
                      <a:pt x="407097" y="659235"/>
                    </a:cubicBezTo>
                    <a:lnTo>
                      <a:pt x="404146" y="654849"/>
                    </a:lnTo>
                    <a:lnTo>
                      <a:pt x="403671" y="657651"/>
                    </a:lnTo>
                    <a:cubicBezTo>
                      <a:pt x="400311" y="672069"/>
                      <a:pt x="395951" y="680811"/>
                      <a:pt x="390200" y="681658"/>
                    </a:cubicBezTo>
                    <a:cubicBezTo>
                      <a:pt x="383119" y="683665"/>
                      <a:pt x="375694" y="677236"/>
                      <a:pt x="368021" y="664742"/>
                    </a:cubicBezTo>
                    <a:lnTo>
                      <a:pt x="362283" y="653450"/>
                    </a:lnTo>
                    <a:lnTo>
                      <a:pt x="359221" y="663093"/>
                    </a:lnTo>
                    <a:cubicBezTo>
                      <a:pt x="353887" y="676902"/>
                      <a:pt x="348353" y="684953"/>
                      <a:pt x="342540" y="684991"/>
                    </a:cubicBezTo>
                    <a:cubicBezTo>
                      <a:pt x="335249" y="685993"/>
                      <a:pt x="328791" y="678593"/>
                      <a:pt x="322931" y="665153"/>
                    </a:cubicBezTo>
                    <a:lnTo>
                      <a:pt x="321169" y="660016"/>
                    </a:lnTo>
                    <a:lnTo>
                      <a:pt x="318729" y="665116"/>
                    </a:lnTo>
                    <a:cubicBezTo>
                      <a:pt x="312248" y="676676"/>
                      <a:pt x="306220" y="683067"/>
                      <a:pt x="300806" y="682439"/>
                    </a:cubicBezTo>
                    <a:cubicBezTo>
                      <a:pt x="293447" y="682544"/>
                      <a:pt x="287939" y="674412"/>
                      <a:pt x="283761" y="660358"/>
                    </a:cubicBezTo>
                    <a:lnTo>
                      <a:pt x="280981" y="647211"/>
                    </a:lnTo>
                    <a:lnTo>
                      <a:pt x="274066" y="658663"/>
                    </a:lnTo>
                    <a:cubicBezTo>
                      <a:pt x="266040" y="669208"/>
                      <a:pt x="259181" y="674698"/>
                      <a:pt x="253907" y="673322"/>
                    </a:cubicBezTo>
                    <a:cubicBezTo>
                      <a:pt x="246605" y="672403"/>
                      <a:pt x="242282" y="663583"/>
                      <a:pt x="240101" y="649085"/>
                    </a:cubicBezTo>
                    <a:lnTo>
                      <a:pt x="239738" y="643810"/>
                    </a:lnTo>
                    <a:lnTo>
                      <a:pt x="237925" y="646000"/>
                    </a:lnTo>
                    <a:cubicBezTo>
                      <a:pt x="227807" y="656806"/>
                      <a:pt x="219660" y="662197"/>
                      <a:pt x="214255" y="660055"/>
                    </a:cubicBezTo>
                    <a:cubicBezTo>
                      <a:pt x="208012" y="658478"/>
                      <a:pt x="204770" y="651175"/>
                      <a:pt x="203790" y="639555"/>
                    </a:cubicBezTo>
                    <a:lnTo>
                      <a:pt x="205087" y="620208"/>
                    </a:lnTo>
                    <a:lnTo>
                      <a:pt x="196710" y="628487"/>
                    </a:lnTo>
                    <a:cubicBezTo>
                      <a:pt x="185186" y="637780"/>
                      <a:pt x="176368" y="641984"/>
                      <a:pt x="171315" y="639111"/>
                    </a:cubicBezTo>
                    <a:cubicBezTo>
                      <a:pt x="165351" y="636680"/>
                      <a:pt x="163157" y="628998"/>
                      <a:pt x="163804" y="617355"/>
                    </a:cubicBezTo>
                    <a:lnTo>
                      <a:pt x="166162" y="606103"/>
                    </a:lnTo>
                    <a:lnTo>
                      <a:pt x="162949" y="608583"/>
                    </a:lnTo>
                    <a:cubicBezTo>
                      <a:pt x="150379" y="616402"/>
                      <a:pt x="141114" y="619501"/>
                      <a:pt x="136448" y="616033"/>
                    </a:cubicBezTo>
                    <a:cubicBezTo>
                      <a:pt x="130826" y="612894"/>
                      <a:pt x="129584" y="605001"/>
                      <a:pt x="131645" y="593524"/>
                    </a:cubicBezTo>
                    <a:lnTo>
                      <a:pt x="137905" y="575170"/>
                    </a:lnTo>
                    <a:lnTo>
                      <a:pt x="127671" y="581000"/>
                    </a:lnTo>
                    <a:cubicBezTo>
                      <a:pt x="114134" y="586993"/>
                      <a:pt x="104529" y="588773"/>
                      <a:pt x="100391" y="584689"/>
                    </a:cubicBezTo>
                    <a:cubicBezTo>
                      <a:pt x="95260" y="580798"/>
                      <a:pt x="95129" y="572808"/>
                      <a:pt x="98767" y="561730"/>
                    </a:cubicBezTo>
                    <a:lnTo>
                      <a:pt x="103956" y="551473"/>
                    </a:lnTo>
                    <a:lnTo>
                      <a:pt x="100211" y="553037"/>
                    </a:lnTo>
                    <a:cubicBezTo>
                      <a:pt x="86046" y="557336"/>
                      <a:pt x="76295" y="557931"/>
                      <a:pt x="72685" y="553374"/>
                    </a:cubicBezTo>
                    <a:cubicBezTo>
                      <a:pt x="68067" y="548886"/>
                      <a:pt x="68910" y="540941"/>
                      <a:pt x="73871" y="530388"/>
                    </a:cubicBezTo>
                    <a:lnTo>
                      <a:pt x="84291" y="514844"/>
                    </a:lnTo>
                    <a:lnTo>
                      <a:pt x="73274" y="517263"/>
                    </a:lnTo>
                    <a:cubicBezTo>
                      <a:pt x="58648" y="519548"/>
                      <a:pt x="48909" y="518781"/>
                      <a:pt x="45969" y="513766"/>
                    </a:cubicBezTo>
                    <a:cubicBezTo>
                      <a:pt x="42020" y="508679"/>
                      <a:pt x="43961" y="500928"/>
                      <a:pt x="50343" y="491169"/>
                    </a:cubicBezTo>
                    <a:lnTo>
                      <a:pt x="57851" y="482781"/>
                    </a:lnTo>
                    <a:lnTo>
                      <a:pt x="53988" y="483145"/>
                    </a:lnTo>
                    <a:cubicBezTo>
                      <a:pt x="39193" y="483631"/>
                      <a:pt x="29620" y="481683"/>
                      <a:pt x="27313" y="476347"/>
                    </a:cubicBezTo>
                    <a:cubicBezTo>
                      <a:pt x="23542" y="470026"/>
                      <a:pt x="27831" y="461190"/>
                      <a:pt x="37912" y="450545"/>
                    </a:cubicBezTo>
                    <a:lnTo>
                      <a:pt x="47334" y="442080"/>
                    </a:lnTo>
                    <a:lnTo>
                      <a:pt x="37228" y="441618"/>
                    </a:lnTo>
                    <a:cubicBezTo>
                      <a:pt x="22509" y="440040"/>
                      <a:pt x="13301" y="436778"/>
                      <a:pt x="11759" y="431173"/>
                    </a:cubicBezTo>
                    <a:cubicBezTo>
                      <a:pt x="8904" y="424390"/>
                      <a:pt x="14381" y="416236"/>
                      <a:pt x="25846" y="407098"/>
                    </a:cubicBezTo>
                    <a:lnTo>
                      <a:pt x="30233" y="404146"/>
                    </a:lnTo>
                    <a:lnTo>
                      <a:pt x="27429" y="403671"/>
                    </a:lnTo>
                    <a:cubicBezTo>
                      <a:pt x="13012" y="400311"/>
                      <a:pt x="4270" y="395951"/>
                      <a:pt x="3423" y="390200"/>
                    </a:cubicBezTo>
                    <a:cubicBezTo>
                      <a:pt x="1416" y="383119"/>
                      <a:pt x="7846" y="375694"/>
                      <a:pt x="20339" y="368022"/>
                    </a:cubicBezTo>
                    <a:lnTo>
                      <a:pt x="31631" y="362284"/>
                    </a:lnTo>
                    <a:lnTo>
                      <a:pt x="21988" y="359221"/>
                    </a:lnTo>
                    <a:cubicBezTo>
                      <a:pt x="8179" y="353888"/>
                      <a:pt x="128" y="348353"/>
                      <a:pt x="90" y="342540"/>
                    </a:cubicBezTo>
                    <a:cubicBezTo>
                      <a:pt x="-912" y="335249"/>
                      <a:pt x="6489" y="328791"/>
                      <a:pt x="19928" y="322932"/>
                    </a:cubicBezTo>
                    <a:lnTo>
                      <a:pt x="24929" y="321216"/>
                    </a:lnTo>
                    <a:lnTo>
                      <a:pt x="22345" y="320032"/>
                    </a:lnTo>
                    <a:cubicBezTo>
                      <a:pt x="9288" y="313055"/>
                      <a:pt x="1972" y="306581"/>
                      <a:pt x="2642" y="300807"/>
                    </a:cubicBezTo>
                    <a:cubicBezTo>
                      <a:pt x="2537" y="293448"/>
                      <a:pt x="10669" y="287940"/>
                      <a:pt x="24723" y="283762"/>
                    </a:cubicBezTo>
                    <a:lnTo>
                      <a:pt x="37115" y="281142"/>
                    </a:lnTo>
                    <a:lnTo>
                      <a:pt x="28594" y="275689"/>
                    </a:lnTo>
                    <a:cubicBezTo>
                      <a:pt x="16635" y="266962"/>
                      <a:pt x="10291" y="259533"/>
                      <a:pt x="11759" y="253909"/>
                    </a:cubicBezTo>
                    <a:cubicBezTo>
                      <a:pt x="12678" y="246606"/>
                      <a:pt x="21498" y="242284"/>
                      <a:pt x="35996" y="240103"/>
                    </a:cubicBezTo>
                    <a:lnTo>
                      <a:pt x="41270" y="239739"/>
                    </a:lnTo>
                    <a:lnTo>
                      <a:pt x="39081" y="237927"/>
                    </a:lnTo>
                    <a:cubicBezTo>
                      <a:pt x="28275" y="227808"/>
                      <a:pt x="22884" y="219661"/>
                      <a:pt x="25025" y="214257"/>
                    </a:cubicBezTo>
                    <a:cubicBezTo>
                      <a:pt x="26528" y="208311"/>
                      <a:pt x="33223" y="205086"/>
                      <a:pt x="43895" y="203947"/>
                    </a:cubicBezTo>
                    <a:lnTo>
                      <a:pt x="64807" y="205021"/>
                    </a:lnTo>
                    <a:lnTo>
                      <a:pt x="56593" y="196711"/>
                    </a:lnTo>
                    <a:cubicBezTo>
                      <a:pt x="47301" y="185187"/>
                      <a:pt x="43096" y="176369"/>
                      <a:pt x="45969" y="171316"/>
                    </a:cubicBezTo>
                    <a:cubicBezTo>
                      <a:pt x="48285" y="165637"/>
                      <a:pt x="55364" y="163376"/>
                      <a:pt x="66090" y="163732"/>
                    </a:cubicBezTo>
                    <a:lnTo>
                      <a:pt x="79032" y="166234"/>
                    </a:lnTo>
                    <a:lnTo>
                      <a:pt x="76497" y="162950"/>
                    </a:lnTo>
                    <a:cubicBezTo>
                      <a:pt x="68678" y="150380"/>
                      <a:pt x="65580" y="141115"/>
                      <a:pt x="69047" y="136449"/>
                    </a:cubicBezTo>
                    <a:cubicBezTo>
                      <a:pt x="72037" y="131094"/>
                      <a:pt x="79339" y="129713"/>
                      <a:pt x="89941" y="131374"/>
                    </a:cubicBezTo>
                    <a:lnTo>
                      <a:pt x="109863" y="137824"/>
                    </a:lnTo>
                    <a:lnTo>
                      <a:pt x="104080" y="127672"/>
                    </a:lnTo>
                    <a:cubicBezTo>
                      <a:pt x="98087" y="114135"/>
                      <a:pt x="96308" y="104530"/>
                      <a:pt x="100391" y="100392"/>
                    </a:cubicBezTo>
                    <a:cubicBezTo>
                      <a:pt x="104098" y="95505"/>
                      <a:pt x="111521" y="95153"/>
                      <a:pt x="121789" y="98274"/>
                    </a:cubicBezTo>
                    <a:lnTo>
                      <a:pt x="133642" y="104040"/>
                    </a:lnTo>
                    <a:lnTo>
                      <a:pt x="132043" y="100212"/>
                    </a:lnTo>
                    <a:cubicBezTo>
                      <a:pt x="127745" y="86047"/>
                      <a:pt x="127149" y="76296"/>
                      <a:pt x="131706" y="72686"/>
                    </a:cubicBezTo>
                    <a:cubicBezTo>
                      <a:pt x="136836" y="67408"/>
                      <a:pt x="146481" y="69264"/>
                      <a:pt x="159372" y="76247"/>
                    </a:cubicBezTo>
                    <a:lnTo>
                      <a:pt x="169987" y="83157"/>
                    </a:lnTo>
                    <a:lnTo>
                      <a:pt x="167818" y="73275"/>
                    </a:lnTo>
                    <a:cubicBezTo>
                      <a:pt x="165532" y="58649"/>
                      <a:pt x="166299" y="48910"/>
                      <a:pt x="171315" y="45970"/>
                    </a:cubicBezTo>
                    <a:cubicBezTo>
                      <a:pt x="177129" y="41457"/>
                      <a:pt x="186422" y="44637"/>
                      <a:pt x="198215" y="53346"/>
                    </a:cubicBezTo>
                    <a:lnTo>
                      <a:pt x="202202" y="56820"/>
                    </a:lnTo>
                    <a:lnTo>
                      <a:pt x="201936" y="53989"/>
                    </a:lnTo>
                    <a:cubicBezTo>
                      <a:pt x="201449" y="39193"/>
                      <a:pt x="203398" y="29620"/>
                      <a:pt x="208734" y="27313"/>
                    </a:cubicBezTo>
                    <a:cubicBezTo>
                      <a:pt x="215054" y="23543"/>
                      <a:pt x="223890" y="27832"/>
                      <a:pt x="234535" y="37914"/>
                    </a:cubicBezTo>
                    <a:lnTo>
                      <a:pt x="243000" y="47336"/>
                    </a:lnTo>
                    <a:lnTo>
                      <a:pt x="243463" y="37229"/>
                    </a:lnTo>
                    <a:cubicBezTo>
                      <a:pt x="245040" y="22510"/>
                      <a:pt x="248302" y="13301"/>
                      <a:pt x="253907" y="11759"/>
                    </a:cubicBezTo>
                    <a:cubicBezTo>
                      <a:pt x="260691" y="8905"/>
                      <a:pt x="268844" y="14382"/>
                      <a:pt x="277982" y="25847"/>
                    </a:cubicBezTo>
                    <a:lnTo>
                      <a:pt x="281379" y="30895"/>
                    </a:lnTo>
                    <a:lnTo>
                      <a:pt x="282865" y="21765"/>
                    </a:lnTo>
                    <a:cubicBezTo>
                      <a:pt x="286005" y="10740"/>
                      <a:pt x="289926" y="4153"/>
                      <a:pt x="294880" y="34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자유형 6"/>
              <p:cNvSpPr/>
              <p:nvPr/>
            </p:nvSpPr>
            <p:spPr>
              <a:xfrm rot="21240000">
                <a:off x="3323598" y="600765"/>
                <a:ext cx="982470" cy="1293074"/>
              </a:xfrm>
              <a:custGeom>
                <a:avLst/>
                <a:gdLst>
                  <a:gd name="connsiteX0" fmla="*/ 118113 w 1045646"/>
                  <a:gd name="connsiteY0" fmla="*/ 1127766 h 1423242"/>
                  <a:gd name="connsiteX1" fmla="*/ 385399 w 1045646"/>
                  <a:gd name="connsiteY1" fmla="*/ 522855 h 1423242"/>
                  <a:gd name="connsiteX2" fmla="*/ 1032513 w 1045646"/>
                  <a:gd name="connsiteY2" fmla="*/ 2351 h 1423242"/>
                  <a:gd name="connsiteX3" fmla="*/ 807430 w 1045646"/>
                  <a:gd name="connsiteY3" fmla="*/ 733871 h 1423242"/>
                  <a:gd name="connsiteX4" fmla="*/ 652685 w 1045646"/>
                  <a:gd name="connsiteY4" fmla="*/ 1352849 h 1423242"/>
                  <a:gd name="connsiteX5" fmla="*/ 33707 w 1045646"/>
                  <a:gd name="connsiteY5" fmla="*/ 1380985 h 1423242"/>
                  <a:gd name="connsiteX6" fmla="*/ 118113 w 1045646"/>
                  <a:gd name="connsiteY6" fmla="*/ 1127766 h 1423242"/>
                  <a:gd name="connsiteX0" fmla="*/ 54710 w 1080717"/>
                  <a:gd name="connsiteY0" fmla="*/ 1113686 h 1422381"/>
                  <a:gd name="connsiteX1" fmla="*/ 420470 w 1080717"/>
                  <a:gd name="connsiteY1" fmla="*/ 522842 h 1422381"/>
                  <a:gd name="connsiteX2" fmla="*/ 1067584 w 1080717"/>
                  <a:gd name="connsiteY2" fmla="*/ 2338 h 1422381"/>
                  <a:gd name="connsiteX3" fmla="*/ 842501 w 1080717"/>
                  <a:gd name="connsiteY3" fmla="*/ 733858 h 1422381"/>
                  <a:gd name="connsiteX4" fmla="*/ 687756 w 1080717"/>
                  <a:gd name="connsiteY4" fmla="*/ 1352836 h 1422381"/>
                  <a:gd name="connsiteX5" fmla="*/ 68778 w 1080717"/>
                  <a:gd name="connsiteY5" fmla="*/ 1380972 h 1422381"/>
                  <a:gd name="connsiteX6" fmla="*/ 54710 w 1080717"/>
                  <a:gd name="connsiteY6" fmla="*/ 1113686 h 14223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0717" h="1422381">
                    <a:moveTo>
                      <a:pt x="54710" y="1113686"/>
                    </a:moveTo>
                    <a:cubicBezTo>
                      <a:pt x="113325" y="970664"/>
                      <a:pt x="251658" y="708067"/>
                      <a:pt x="420470" y="522842"/>
                    </a:cubicBezTo>
                    <a:cubicBezTo>
                      <a:pt x="589282" y="337617"/>
                      <a:pt x="997246" y="-32831"/>
                      <a:pt x="1067584" y="2338"/>
                    </a:cubicBezTo>
                    <a:cubicBezTo>
                      <a:pt x="1137922" y="37507"/>
                      <a:pt x="905806" y="508775"/>
                      <a:pt x="842501" y="733858"/>
                    </a:cubicBezTo>
                    <a:cubicBezTo>
                      <a:pt x="779196" y="958941"/>
                      <a:pt x="816710" y="1244984"/>
                      <a:pt x="687756" y="1352836"/>
                    </a:cubicBezTo>
                    <a:cubicBezTo>
                      <a:pt x="558802" y="1460688"/>
                      <a:pt x="174286" y="1420830"/>
                      <a:pt x="68778" y="1380972"/>
                    </a:cubicBezTo>
                    <a:cubicBezTo>
                      <a:pt x="-36730" y="1341114"/>
                      <a:pt x="-3905" y="1256708"/>
                      <a:pt x="54710" y="111368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자유형 7"/>
              <p:cNvSpPr/>
              <p:nvPr/>
            </p:nvSpPr>
            <p:spPr>
              <a:xfrm rot="21240000">
                <a:off x="3311694" y="2050405"/>
                <a:ext cx="2890090" cy="3275996"/>
              </a:xfrm>
              <a:custGeom>
                <a:avLst/>
                <a:gdLst>
                  <a:gd name="connsiteX0" fmla="*/ 61310 w 3151247"/>
                  <a:gd name="connsiteY0" fmla="*/ 593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537779 w 3151247"/>
                  <a:gd name="connsiteY4" fmla="*/ 2021572 h 3556708"/>
                  <a:gd name="connsiteX5" fmla="*/ 1575624 w 3151247"/>
                  <a:gd name="connsiteY5" fmla="*/ 2023866 h 3556708"/>
                  <a:gd name="connsiteX6" fmla="*/ 1613469 w 3151247"/>
                  <a:gd name="connsiteY6" fmla="*/ 2021572 h 3556708"/>
                  <a:gd name="connsiteX7" fmla="*/ 1761620 w 3151247"/>
                  <a:gd name="connsiteY7" fmla="*/ 1981127 h 3556708"/>
                  <a:gd name="connsiteX8" fmla="*/ 2618724 w 3151247"/>
                  <a:gd name="connsiteY8" fmla="*/ 1502825 h 3556708"/>
                  <a:gd name="connsiteX9" fmla="*/ 3047277 w 3151247"/>
                  <a:gd name="connsiteY9" fmla="*/ 53853 h 3556708"/>
                  <a:gd name="connsiteX10" fmla="*/ 3151169 w 3151247"/>
                  <a:gd name="connsiteY10" fmla="*/ 433681 h 3556708"/>
                  <a:gd name="connsiteX11" fmla="*/ 3038890 w 3151247"/>
                  <a:gd name="connsiteY11" fmla="*/ 1604304 h 3556708"/>
                  <a:gd name="connsiteX12" fmla="*/ 2995331 w 3151247"/>
                  <a:gd name="connsiteY12" fmla="*/ 1376216 h 3556708"/>
                  <a:gd name="connsiteX13" fmla="*/ 2817106 w 3151247"/>
                  <a:gd name="connsiteY13" fmla="*/ 1887635 h 3556708"/>
                  <a:gd name="connsiteX14" fmla="*/ 2346010 w 3151247"/>
                  <a:gd name="connsiteY14" fmla="*/ 2909595 h 3556708"/>
                  <a:gd name="connsiteX15" fmla="*/ 2353990 w 3151247"/>
                  <a:gd name="connsiteY15" fmla="*/ 2660919 h 3556708"/>
                  <a:gd name="connsiteX16" fmla="*/ 1579810 w 3151247"/>
                  <a:gd name="connsiteY16" fmla="*/ 3556708 h 3556708"/>
                  <a:gd name="connsiteX17" fmla="*/ 1575624 w 3151247"/>
                  <a:gd name="connsiteY17" fmla="*/ 3550646 h 3556708"/>
                  <a:gd name="connsiteX18" fmla="*/ 1571437 w 3151247"/>
                  <a:gd name="connsiteY18" fmla="*/ 3556708 h 3556708"/>
                  <a:gd name="connsiteX19" fmla="*/ 797257 w 3151247"/>
                  <a:gd name="connsiteY19" fmla="*/ 2660919 h 3556708"/>
                  <a:gd name="connsiteX20" fmla="*/ 805238 w 3151247"/>
                  <a:gd name="connsiteY20" fmla="*/ 2909595 h 3556708"/>
                  <a:gd name="connsiteX21" fmla="*/ 334141 w 3151247"/>
                  <a:gd name="connsiteY21" fmla="*/ 1887635 h 3556708"/>
                  <a:gd name="connsiteX22" fmla="*/ 155916 w 3151247"/>
                  <a:gd name="connsiteY22" fmla="*/ 1376216 h 3556708"/>
                  <a:gd name="connsiteX23" fmla="*/ 112357 w 3151247"/>
                  <a:gd name="connsiteY23" fmla="*/ 1604304 h 3556708"/>
                  <a:gd name="connsiteX24" fmla="*/ 79 w 3151247"/>
                  <a:gd name="connsiteY24" fmla="*/ 433681 h 3556708"/>
                  <a:gd name="connsiteX25" fmla="*/ 61310 w 3151247"/>
                  <a:gd name="connsiteY25" fmla="*/ 593 h 3556708"/>
                  <a:gd name="connsiteX0" fmla="*/ 61310 w 3151247"/>
                  <a:gd name="connsiteY0" fmla="*/ 593 h 3556789"/>
                  <a:gd name="connsiteX1" fmla="*/ 103970 w 3151247"/>
                  <a:gd name="connsiteY1" fmla="*/ 53853 h 3556789"/>
                  <a:gd name="connsiteX2" fmla="*/ 532523 w 3151247"/>
                  <a:gd name="connsiteY2" fmla="*/ 1502825 h 3556789"/>
                  <a:gd name="connsiteX3" fmla="*/ 1389627 w 3151247"/>
                  <a:gd name="connsiteY3" fmla="*/ 1981127 h 3556789"/>
                  <a:gd name="connsiteX4" fmla="*/ 1537779 w 3151247"/>
                  <a:gd name="connsiteY4" fmla="*/ 2021572 h 3556789"/>
                  <a:gd name="connsiteX5" fmla="*/ 1575624 w 3151247"/>
                  <a:gd name="connsiteY5" fmla="*/ 2023866 h 3556789"/>
                  <a:gd name="connsiteX6" fmla="*/ 1613469 w 3151247"/>
                  <a:gd name="connsiteY6" fmla="*/ 2021572 h 3556789"/>
                  <a:gd name="connsiteX7" fmla="*/ 1761620 w 3151247"/>
                  <a:gd name="connsiteY7" fmla="*/ 1981127 h 3556789"/>
                  <a:gd name="connsiteX8" fmla="*/ 2618724 w 3151247"/>
                  <a:gd name="connsiteY8" fmla="*/ 1502825 h 3556789"/>
                  <a:gd name="connsiteX9" fmla="*/ 3047277 w 3151247"/>
                  <a:gd name="connsiteY9" fmla="*/ 53853 h 3556789"/>
                  <a:gd name="connsiteX10" fmla="*/ 3151169 w 3151247"/>
                  <a:gd name="connsiteY10" fmla="*/ 433681 h 3556789"/>
                  <a:gd name="connsiteX11" fmla="*/ 3038890 w 3151247"/>
                  <a:gd name="connsiteY11" fmla="*/ 1604304 h 3556789"/>
                  <a:gd name="connsiteX12" fmla="*/ 2995331 w 3151247"/>
                  <a:gd name="connsiteY12" fmla="*/ 1376216 h 3556789"/>
                  <a:gd name="connsiteX13" fmla="*/ 2817106 w 3151247"/>
                  <a:gd name="connsiteY13" fmla="*/ 1887635 h 3556789"/>
                  <a:gd name="connsiteX14" fmla="*/ 2346010 w 3151247"/>
                  <a:gd name="connsiteY14" fmla="*/ 2909595 h 3556789"/>
                  <a:gd name="connsiteX15" fmla="*/ 2353990 w 3151247"/>
                  <a:gd name="connsiteY15" fmla="*/ 2660919 h 3556789"/>
                  <a:gd name="connsiteX16" fmla="*/ 1579810 w 3151247"/>
                  <a:gd name="connsiteY16" fmla="*/ 3556708 h 3556789"/>
                  <a:gd name="connsiteX17" fmla="*/ 1575624 w 3151247"/>
                  <a:gd name="connsiteY17" fmla="*/ 3550646 h 3556789"/>
                  <a:gd name="connsiteX18" fmla="*/ 1571437 w 3151247"/>
                  <a:gd name="connsiteY18" fmla="*/ 3556708 h 3556789"/>
                  <a:gd name="connsiteX19" fmla="*/ 797257 w 3151247"/>
                  <a:gd name="connsiteY19" fmla="*/ 2660919 h 3556789"/>
                  <a:gd name="connsiteX20" fmla="*/ 805238 w 3151247"/>
                  <a:gd name="connsiteY20" fmla="*/ 2909595 h 3556789"/>
                  <a:gd name="connsiteX21" fmla="*/ 334141 w 3151247"/>
                  <a:gd name="connsiteY21" fmla="*/ 1887635 h 3556789"/>
                  <a:gd name="connsiteX22" fmla="*/ 155916 w 3151247"/>
                  <a:gd name="connsiteY22" fmla="*/ 1376216 h 3556789"/>
                  <a:gd name="connsiteX23" fmla="*/ 112357 w 3151247"/>
                  <a:gd name="connsiteY23" fmla="*/ 1604304 h 3556789"/>
                  <a:gd name="connsiteX24" fmla="*/ 79 w 3151247"/>
                  <a:gd name="connsiteY24" fmla="*/ 433681 h 3556789"/>
                  <a:gd name="connsiteX25" fmla="*/ 61310 w 3151247"/>
                  <a:gd name="connsiteY25" fmla="*/ 593 h 3556789"/>
                  <a:gd name="connsiteX0" fmla="*/ 61310 w 3151247"/>
                  <a:gd name="connsiteY0" fmla="*/ 593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537779 w 3151247"/>
                  <a:gd name="connsiteY4" fmla="*/ 2021572 h 3556708"/>
                  <a:gd name="connsiteX5" fmla="*/ 1575624 w 3151247"/>
                  <a:gd name="connsiteY5" fmla="*/ 2023866 h 3556708"/>
                  <a:gd name="connsiteX6" fmla="*/ 1613469 w 3151247"/>
                  <a:gd name="connsiteY6" fmla="*/ 2021572 h 3556708"/>
                  <a:gd name="connsiteX7" fmla="*/ 1761620 w 3151247"/>
                  <a:gd name="connsiteY7" fmla="*/ 1981127 h 3556708"/>
                  <a:gd name="connsiteX8" fmla="*/ 2618724 w 3151247"/>
                  <a:gd name="connsiteY8" fmla="*/ 1502825 h 3556708"/>
                  <a:gd name="connsiteX9" fmla="*/ 3047277 w 3151247"/>
                  <a:gd name="connsiteY9" fmla="*/ 53853 h 3556708"/>
                  <a:gd name="connsiteX10" fmla="*/ 3151169 w 3151247"/>
                  <a:gd name="connsiteY10" fmla="*/ 433681 h 3556708"/>
                  <a:gd name="connsiteX11" fmla="*/ 3038890 w 3151247"/>
                  <a:gd name="connsiteY11" fmla="*/ 1604304 h 3556708"/>
                  <a:gd name="connsiteX12" fmla="*/ 2995331 w 3151247"/>
                  <a:gd name="connsiteY12" fmla="*/ 1376216 h 3556708"/>
                  <a:gd name="connsiteX13" fmla="*/ 2817106 w 3151247"/>
                  <a:gd name="connsiteY13" fmla="*/ 1887635 h 3556708"/>
                  <a:gd name="connsiteX14" fmla="*/ 2346010 w 3151247"/>
                  <a:gd name="connsiteY14" fmla="*/ 2909595 h 3556708"/>
                  <a:gd name="connsiteX15" fmla="*/ 2353990 w 3151247"/>
                  <a:gd name="connsiteY15" fmla="*/ 2660919 h 3556708"/>
                  <a:gd name="connsiteX16" fmla="*/ 1579810 w 3151247"/>
                  <a:gd name="connsiteY16" fmla="*/ 3556708 h 3556708"/>
                  <a:gd name="connsiteX17" fmla="*/ 1575624 w 3151247"/>
                  <a:gd name="connsiteY17" fmla="*/ 3550646 h 3556708"/>
                  <a:gd name="connsiteX18" fmla="*/ 797257 w 3151247"/>
                  <a:gd name="connsiteY18" fmla="*/ 2660919 h 3556708"/>
                  <a:gd name="connsiteX19" fmla="*/ 805238 w 3151247"/>
                  <a:gd name="connsiteY19" fmla="*/ 2909595 h 3556708"/>
                  <a:gd name="connsiteX20" fmla="*/ 334141 w 3151247"/>
                  <a:gd name="connsiteY20" fmla="*/ 1887635 h 3556708"/>
                  <a:gd name="connsiteX21" fmla="*/ 155916 w 3151247"/>
                  <a:gd name="connsiteY21" fmla="*/ 1376216 h 3556708"/>
                  <a:gd name="connsiteX22" fmla="*/ 112357 w 3151247"/>
                  <a:gd name="connsiteY22" fmla="*/ 1604304 h 3556708"/>
                  <a:gd name="connsiteX23" fmla="*/ 79 w 3151247"/>
                  <a:gd name="connsiteY23" fmla="*/ 433681 h 3556708"/>
                  <a:gd name="connsiteX24" fmla="*/ 61310 w 3151247"/>
                  <a:gd name="connsiteY24" fmla="*/ 593 h 3556708"/>
                  <a:gd name="connsiteX0" fmla="*/ 61310 w 3151247"/>
                  <a:gd name="connsiteY0" fmla="*/ 593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537779 w 3151247"/>
                  <a:gd name="connsiteY4" fmla="*/ 2021572 h 3556708"/>
                  <a:gd name="connsiteX5" fmla="*/ 1575624 w 3151247"/>
                  <a:gd name="connsiteY5" fmla="*/ 2023866 h 3556708"/>
                  <a:gd name="connsiteX6" fmla="*/ 1613469 w 3151247"/>
                  <a:gd name="connsiteY6" fmla="*/ 2021572 h 3556708"/>
                  <a:gd name="connsiteX7" fmla="*/ 1761620 w 3151247"/>
                  <a:gd name="connsiteY7" fmla="*/ 1981127 h 3556708"/>
                  <a:gd name="connsiteX8" fmla="*/ 2618724 w 3151247"/>
                  <a:gd name="connsiteY8" fmla="*/ 1502825 h 3556708"/>
                  <a:gd name="connsiteX9" fmla="*/ 3047277 w 3151247"/>
                  <a:gd name="connsiteY9" fmla="*/ 53853 h 3556708"/>
                  <a:gd name="connsiteX10" fmla="*/ 3151169 w 3151247"/>
                  <a:gd name="connsiteY10" fmla="*/ 433681 h 3556708"/>
                  <a:gd name="connsiteX11" fmla="*/ 3038890 w 3151247"/>
                  <a:gd name="connsiteY11" fmla="*/ 1604304 h 3556708"/>
                  <a:gd name="connsiteX12" fmla="*/ 2995331 w 3151247"/>
                  <a:gd name="connsiteY12" fmla="*/ 1376216 h 3556708"/>
                  <a:gd name="connsiteX13" fmla="*/ 2817106 w 3151247"/>
                  <a:gd name="connsiteY13" fmla="*/ 1887635 h 3556708"/>
                  <a:gd name="connsiteX14" fmla="*/ 2346010 w 3151247"/>
                  <a:gd name="connsiteY14" fmla="*/ 2909595 h 3556708"/>
                  <a:gd name="connsiteX15" fmla="*/ 2353990 w 3151247"/>
                  <a:gd name="connsiteY15" fmla="*/ 2660919 h 3556708"/>
                  <a:gd name="connsiteX16" fmla="*/ 1579810 w 3151247"/>
                  <a:gd name="connsiteY16" fmla="*/ 3556708 h 3556708"/>
                  <a:gd name="connsiteX17" fmla="*/ 797257 w 3151247"/>
                  <a:gd name="connsiteY17" fmla="*/ 2660919 h 3556708"/>
                  <a:gd name="connsiteX18" fmla="*/ 805238 w 3151247"/>
                  <a:gd name="connsiteY18" fmla="*/ 2909595 h 3556708"/>
                  <a:gd name="connsiteX19" fmla="*/ 334141 w 3151247"/>
                  <a:gd name="connsiteY19" fmla="*/ 1887635 h 3556708"/>
                  <a:gd name="connsiteX20" fmla="*/ 155916 w 3151247"/>
                  <a:gd name="connsiteY20" fmla="*/ 1376216 h 3556708"/>
                  <a:gd name="connsiteX21" fmla="*/ 112357 w 3151247"/>
                  <a:gd name="connsiteY21" fmla="*/ 1604304 h 3556708"/>
                  <a:gd name="connsiteX22" fmla="*/ 79 w 3151247"/>
                  <a:gd name="connsiteY22" fmla="*/ 433681 h 3556708"/>
                  <a:gd name="connsiteX23" fmla="*/ 61310 w 3151247"/>
                  <a:gd name="connsiteY23" fmla="*/ 593 h 3556708"/>
                  <a:gd name="connsiteX0" fmla="*/ 61310 w 3151247"/>
                  <a:gd name="connsiteY0" fmla="*/ 593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537779 w 3151247"/>
                  <a:gd name="connsiteY4" fmla="*/ 2021572 h 3556708"/>
                  <a:gd name="connsiteX5" fmla="*/ 1575624 w 3151247"/>
                  <a:gd name="connsiteY5" fmla="*/ 2023866 h 3556708"/>
                  <a:gd name="connsiteX6" fmla="*/ 1613469 w 3151247"/>
                  <a:gd name="connsiteY6" fmla="*/ 2021572 h 3556708"/>
                  <a:gd name="connsiteX7" fmla="*/ 1761620 w 3151247"/>
                  <a:gd name="connsiteY7" fmla="*/ 1981127 h 3556708"/>
                  <a:gd name="connsiteX8" fmla="*/ 2618724 w 3151247"/>
                  <a:gd name="connsiteY8" fmla="*/ 1502825 h 3556708"/>
                  <a:gd name="connsiteX9" fmla="*/ 3047277 w 3151247"/>
                  <a:gd name="connsiteY9" fmla="*/ 53853 h 3556708"/>
                  <a:gd name="connsiteX10" fmla="*/ 3151169 w 3151247"/>
                  <a:gd name="connsiteY10" fmla="*/ 433681 h 3556708"/>
                  <a:gd name="connsiteX11" fmla="*/ 3038890 w 3151247"/>
                  <a:gd name="connsiteY11" fmla="*/ 1604304 h 3556708"/>
                  <a:gd name="connsiteX12" fmla="*/ 2995331 w 3151247"/>
                  <a:gd name="connsiteY12" fmla="*/ 1376216 h 3556708"/>
                  <a:gd name="connsiteX13" fmla="*/ 2817106 w 3151247"/>
                  <a:gd name="connsiteY13" fmla="*/ 1887635 h 3556708"/>
                  <a:gd name="connsiteX14" fmla="*/ 2346010 w 3151247"/>
                  <a:gd name="connsiteY14" fmla="*/ 2909595 h 3556708"/>
                  <a:gd name="connsiteX15" fmla="*/ 2353990 w 3151247"/>
                  <a:gd name="connsiteY15" fmla="*/ 2660919 h 3556708"/>
                  <a:gd name="connsiteX16" fmla="*/ 1579810 w 3151247"/>
                  <a:gd name="connsiteY16" fmla="*/ 3556708 h 3556708"/>
                  <a:gd name="connsiteX17" fmla="*/ 797257 w 3151247"/>
                  <a:gd name="connsiteY17" fmla="*/ 2660919 h 3556708"/>
                  <a:gd name="connsiteX18" fmla="*/ 805238 w 3151247"/>
                  <a:gd name="connsiteY18" fmla="*/ 2909595 h 3556708"/>
                  <a:gd name="connsiteX19" fmla="*/ 334141 w 3151247"/>
                  <a:gd name="connsiteY19" fmla="*/ 1887635 h 3556708"/>
                  <a:gd name="connsiteX20" fmla="*/ 155916 w 3151247"/>
                  <a:gd name="connsiteY20" fmla="*/ 1376216 h 3556708"/>
                  <a:gd name="connsiteX21" fmla="*/ 112357 w 3151247"/>
                  <a:gd name="connsiteY21" fmla="*/ 1604304 h 3556708"/>
                  <a:gd name="connsiteX22" fmla="*/ 79 w 3151247"/>
                  <a:gd name="connsiteY22" fmla="*/ 433681 h 3556708"/>
                  <a:gd name="connsiteX23" fmla="*/ 61310 w 3151247"/>
                  <a:gd name="connsiteY23" fmla="*/ 593 h 3556708"/>
                  <a:gd name="connsiteX0" fmla="*/ 61310 w 3151247"/>
                  <a:gd name="connsiteY0" fmla="*/ 593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537779 w 3151247"/>
                  <a:gd name="connsiteY4" fmla="*/ 2021572 h 3556708"/>
                  <a:gd name="connsiteX5" fmla="*/ 1575624 w 3151247"/>
                  <a:gd name="connsiteY5" fmla="*/ 2023866 h 3556708"/>
                  <a:gd name="connsiteX6" fmla="*/ 1613469 w 3151247"/>
                  <a:gd name="connsiteY6" fmla="*/ 2021572 h 3556708"/>
                  <a:gd name="connsiteX7" fmla="*/ 1761620 w 3151247"/>
                  <a:gd name="connsiteY7" fmla="*/ 1981127 h 3556708"/>
                  <a:gd name="connsiteX8" fmla="*/ 2618724 w 3151247"/>
                  <a:gd name="connsiteY8" fmla="*/ 1502825 h 3556708"/>
                  <a:gd name="connsiteX9" fmla="*/ 3047277 w 3151247"/>
                  <a:gd name="connsiteY9" fmla="*/ 53853 h 3556708"/>
                  <a:gd name="connsiteX10" fmla="*/ 3151169 w 3151247"/>
                  <a:gd name="connsiteY10" fmla="*/ 433681 h 3556708"/>
                  <a:gd name="connsiteX11" fmla="*/ 3038890 w 3151247"/>
                  <a:gd name="connsiteY11" fmla="*/ 1604304 h 3556708"/>
                  <a:gd name="connsiteX12" fmla="*/ 2995331 w 3151247"/>
                  <a:gd name="connsiteY12" fmla="*/ 1376216 h 3556708"/>
                  <a:gd name="connsiteX13" fmla="*/ 2817106 w 3151247"/>
                  <a:gd name="connsiteY13" fmla="*/ 1887635 h 3556708"/>
                  <a:gd name="connsiteX14" fmla="*/ 2346010 w 3151247"/>
                  <a:gd name="connsiteY14" fmla="*/ 2909595 h 3556708"/>
                  <a:gd name="connsiteX15" fmla="*/ 2353990 w 3151247"/>
                  <a:gd name="connsiteY15" fmla="*/ 2660919 h 3556708"/>
                  <a:gd name="connsiteX16" fmla="*/ 1579810 w 3151247"/>
                  <a:gd name="connsiteY16" fmla="*/ 3556708 h 3556708"/>
                  <a:gd name="connsiteX17" fmla="*/ 797257 w 3151247"/>
                  <a:gd name="connsiteY17" fmla="*/ 2660919 h 3556708"/>
                  <a:gd name="connsiteX18" fmla="*/ 805238 w 3151247"/>
                  <a:gd name="connsiteY18" fmla="*/ 2909595 h 3556708"/>
                  <a:gd name="connsiteX19" fmla="*/ 334141 w 3151247"/>
                  <a:gd name="connsiteY19" fmla="*/ 1887635 h 3556708"/>
                  <a:gd name="connsiteX20" fmla="*/ 155916 w 3151247"/>
                  <a:gd name="connsiteY20" fmla="*/ 1376216 h 3556708"/>
                  <a:gd name="connsiteX21" fmla="*/ 112357 w 3151247"/>
                  <a:gd name="connsiteY21" fmla="*/ 1604304 h 3556708"/>
                  <a:gd name="connsiteX22" fmla="*/ 79 w 3151247"/>
                  <a:gd name="connsiteY22" fmla="*/ 433681 h 3556708"/>
                  <a:gd name="connsiteX23" fmla="*/ 61310 w 3151247"/>
                  <a:gd name="connsiteY23" fmla="*/ 593 h 3556708"/>
                  <a:gd name="connsiteX0" fmla="*/ 61310 w 3151247"/>
                  <a:gd name="connsiteY0" fmla="*/ 593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537779 w 3151247"/>
                  <a:gd name="connsiteY4" fmla="*/ 2021572 h 3556708"/>
                  <a:gd name="connsiteX5" fmla="*/ 1575624 w 3151247"/>
                  <a:gd name="connsiteY5" fmla="*/ 2023866 h 3556708"/>
                  <a:gd name="connsiteX6" fmla="*/ 1613469 w 3151247"/>
                  <a:gd name="connsiteY6" fmla="*/ 2021572 h 3556708"/>
                  <a:gd name="connsiteX7" fmla="*/ 1761620 w 3151247"/>
                  <a:gd name="connsiteY7" fmla="*/ 1981127 h 3556708"/>
                  <a:gd name="connsiteX8" fmla="*/ 2618724 w 3151247"/>
                  <a:gd name="connsiteY8" fmla="*/ 1502825 h 3556708"/>
                  <a:gd name="connsiteX9" fmla="*/ 3047277 w 3151247"/>
                  <a:gd name="connsiteY9" fmla="*/ 53853 h 3556708"/>
                  <a:gd name="connsiteX10" fmla="*/ 3151169 w 3151247"/>
                  <a:gd name="connsiteY10" fmla="*/ 433681 h 3556708"/>
                  <a:gd name="connsiteX11" fmla="*/ 3038890 w 3151247"/>
                  <a:gd name="connsiteY11" fmla="*/ 1604304 h 3556708"/>
                  <a:gd name="connsiteX12" fmla="*/ 2995331 w 3151247"/>
                  <a:gd name="connsiteY12" fmla="*/ 1376216 h 3556708"/>
                  <a:gd name="connsiteX13" fmla="*/ 2817106 w 3151247"/>
                  <a:gd name="connsiteY13" fmla="*/ 1887635 h 3556708"/>
                  <a:gd name="connsiteX14" fmla="*/ 2346010 w 3151247"/>
                  <a:gd name="connsiteY14" fmla="*/ 2909595 h 3556708"/>
                  <a:gd name="connsiteX15" fmla="*/ 2353990 w 3151247"/>
                  <a:gd name="connsiteY15" fmla="*/ 2660919 h 3556708"/>
                  <a:gd name="connsiteX16" fmla="*/ 1579810 w 3151247"/>
                  <a:gd name="connsiteY16" fmla="*/ 3556708 h 3556708"/>
                  <a:gd name="connsiteX17" fmla="*/ 797257 w 3151247"/>
                  <a:gd name="connsiteY17" fmla="*/ 2660919 h 3556708"/>
                  <a:gd name="connsiteX18" fmla="*/ 805238 w 3151247"/>
                  <a:gd name="connsiteY18" fmla="*/ 2909595 h 3556708"/>
                  <a:gd name="connsiteX19" fmla="*/ 334141 w 3151247"/>
                  <a:gd name="connsiteY19" fmla="*/ 1887635 h 3556708"/>
                  <a:gd name="connsiteX20" fmla="*/ 155916 w 3151247"/>
                  <a:gd name="connsiteY20" fmla="*/ 1376216 h 3556708"/>
                  <a:gd name="connsiteX21" fmla="*/ 112357 w 3151247"/>
                  <a:gd name="connsiteY21" fmla="*/ 1604304 h 3556708"/>
                  <a:gd name="connsiteX22" fmla="*/ 79 w 3151247"/>
                  <a:gd name="connsiteY22" fmla="*/ 433681 h 3556708"/>
                  <a:gd name="connsiteX23" fmla="*/ 61310 w 3151247"/>
                  <a:gd name="connsiteY23" fmla="*/ 593 h 3556708"/>
                  <a:gd name="connsiteX0" fmla="*/ 61310 w 3151247"/>
                  <a:gd name="connsiteY0" fmla="*/ 593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537779 w 3151247"/>
                  <a:gd name="connsiteY4" fmla="*/ 2021572 h 3556708"/>
                  <a:gd name="connsiteX5" fmla="*/ 1575624 w 3151247"/>
                  <a:gd name="connsiteY5" fmla="*/ 2023866 h 3556708"/>
                  <a:gd name="connsiteX6" fmla="*/ 1761620 w 3151247"/>
                  <a:gd name="connsiteY6" fmla="*/ 1981127 h 3556708"/>
                  <a:gd name="connsiteX7" fmla="*/ 2618724 w 3151247"/>
                  <a:gd name="connsiteY7" fmla="*/ 1502825 h 3556708"/>
                  <a:gd name="connsiteX8" fmla="*/ 3047277 w 3151247"/>
                  <a:gd name="connsiteY8" fmla="*/ 53853 h 3556708"/>
                  <a:gd name="connsiteX9" fmla="*/ 3151169 w 3151247"/>
                  <a:gd name="connsiteY9" fmla="*/ 433681 h 3556708"/>
                  <a:gd name="connsiteX10" fmla="*/ 3038890 w 3151247"/>
                  <a:gd name="connsiteY10" fmla="*/ 1604304 h 3556708"/>
                  <a:gd name="connsiteX11" fmla="*/ 2995331 w 3151247"/>
                  <a:gd name="connsiteY11" fmla="*/ 1376216 h 3556708"/>
                  <a:gd name="connsiteX12" fmla="*/ 2817106 w 3151247"/>
                  <a:gd name="connsiteY12" fmla="*/ 1887635 h 3556708"/>
                  <a:gd name="connsiteX13" fmla="*/ 2346010 w 3151247"/>
                  <a:gd name="connsiteY13" fmla="*/ 2909595 h 3556708"/>
                  <a:gd name="connsiteX14" fmla="*/ 2353990 w 3151247"/>
                  <a:gd name="connsiteY14" fmla="*/ 2660919 h 3556708"/>
                  <a:gd name="connsiteX15" fmla="*/ 1579810 w 3151247"/>
                  <a:gd name="connsiteY15" fmla="*/ 3556708 h 3556708"/>
                  <a:gd name="connsiteX16" fmla="*/ 797257 w 3151247"/>
                  <a:gd name="connsiteY16" fmla="*/ 2660919 h 3556708"/>
                  <a:gd name="connsiteX17" fmla="*/ 805238 w 3151247"/>
                  <a:gd name="connsiteY17" fmla="*/ 2909595 h 3556708"/>
                  <a:gd name="connsiteX18" fmla="*/ 334141 w 3151247"/>
                  <a:gd name="connsiteY18" fmla="*/ 1887635 h 3556708"/>
                  <a:gd name="connsiteX19" fmla="*/ 155916 w 3151247"/>
                  <a:gd name="connsiteY19" fmla="*/ 1376216 h 3556708"/>
                  <a:gd name="connsiteX20" fmla="*/ 112357 w 3151247"/>
                  <a:gd name="connsiteY20" fmla="*/ 1604304 h 3556708"/>
                  <a:gd name="connsiteX21" fmla="*/ 79 w 3151247"/>
                  <a:gd name="connsiteY21" fmla="*/ 433681 h 3556708"/>
                  <a:gd name="connsiteX22" fmla="*/ 61310 w 3151247"/>
                  <a:gd name="connsiteY22" fmla="*/ 593 h 3556708"/>
                  <a:gd name="connsiteX0" fmla="*/ 61310 w 3151247"/>
                  <a:gd name="connsiteY0" fmla="*/ 593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575624 w 3151247"/>
                  <a:gd name="connsiteY4" fmla="*/ 2023866 h 3556708"/>
                  <a:gd name="connsiteX5" fmla="*/ 1761620 w 3151247"/>
                  <a:gd name="connsiteY5" fmla="*/ 1981127 h 3556708"/>
                  <a:gd name="connsiteX6" fmla="*/ 2618724 w 3151247"/>
                  <a:gd name="connsiteY6" fmla="*/ 1502825 h 3556708"/>
                  <a:gd name="connsiteX7" fmla="*/ 3047277 w 3151247"/>
                  <a:gd name="connsiteY7" fmla="*/ 53853 h 3556708"/>
                  <a:gd name="connsiteX8" fmla="*/ 3151169 w 3151247"/>
                  <a:gd name="connsiteY8" fmla="*/ 433681 h 3556708"/>
                  <a:gd name="connsiteX9" fmla="*/ 3038890 w 3151247"/>
                  <a:gd name="connsiteY9" fmla="*/ 1604304 h 3556708"/>
                  <a:gd name="connsiteX10" fmla="*/ 2995331 w 3151247"/>
                  <a:gd name="connsiteY10" fmla="*/ 1376216 h 3556708"/>
                  <a:gd name="connsiteX11" fmla="*/ 2817106 w 3151247"/>
                  <a:gd name="connsiteY11" fmla="*/ 1887635 h 3556708"/>
                  <a:gd name="connsiteX12" fmla="*/ 2346010 w 3151247"/>
                  <a:gd name="connsiteY12" fmla="*/ 2909595 h 3556708"/>
                  <a:gd name="connsiteX13" fmla="*/ 2353990 w 3151247"/>
                  <a:gd name="connsiteY13" fmla="*/ 2660919 h 3556708"/>
                  <a:gd name="connsiteX14" fmla="*/ 1579810 w 3151247"/>
                  <a:gd name="connsiteY14" fmla="*/ 3556708 h 3556708"/>
                  <a:gd name="connsiteX15" fmla="*/ 797257 w 3151247"/>
                  <a:gd name="connsiteY15" fmla="*/ 2660919 h 3556708"/>
                  <a:gd name="connsiteX16" fmla="*/ 805238 w 3151247"/>
                  <a:gd name="connsiteY16" fmla="*/ 2909595 h 3556708"/>
                  <a:gd name="connsiteX17" fmla="*/ 334141 w 3151247"/>
                  <a:gd name="connsiteY17" fmla="*/ 1887635 h 3556708"/>
                  <a:gd name="connsiteX18" fmla="*/ 155916 w 3151247"/>
                  <a:gd name="connsiteY18" fmla="*/ 1376216 h 3556708"/>
                  <a:gd name="connsiteX19" fmla="*/ 112357 w 3151247"/>
                  <a:gd name="connsiteY19" fmla="*/ 1604304 h 3556708"/>
                  <a:gd name="connsiteX20" fmla="*/ 79 w 3151247"/>
                  <a:gd name="connsiteY20" fmla="*/ 433681 h 3556708"/>
                  <a:gd name="connsiteX21" fmla="*/ 61310 w 3151247"/>
                  <a:gd name="connsiteY21" fmla="*/ 593 h 3556708"/>
                  <a:gd name="connsiteX0" fmla="*/ 61310 w 3151247"/>
                  <a:gd name="connsiteY0" fmla="*/ 593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38890 w 3151247"/>
                  <a:gd name="connsiteY8" fmla="*/ 1604304 h 3556708"/>
                  <a:gd name="connsiteX9" fmla="*/ 2995331 w 3151247"/>
                  <a:gd name="connsiteY9" fmla="*/ 137621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353990 w 3151247"/>
                  <a:gd name="connsiteY12" fmla="*/ 2660919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20" fmla="*/ 61310 w 3151247"/>
                  <a:gd name="connsiteY20" fmla="*/ 593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38890 w 3151247"/>
                  <a:gd name="connsiteY8" fmla="*/ 1604304 h 3556708"/>
                  <a:gd name="connsiteX9" fmla="*/ 2995331 w 3151247"/>
                  <a:gd name="connsiteY9" fmla="*/ 137621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353990 w 3151247"/>
                  <a:gd name="connsiteY12" fmla="*/ 2660919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38890 w 3151247"/>
                  <a:gd name="connsiteY8" fmla="*/ 1604304 h 3556708"/>
                  <a:gd name="connsiteX9" fmla="*/ 2995331 w 3151247"/>
                  <a:gd name="connsiteY9" fmla="*/ 137621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258740 w 3151247"/>
                  <a:gd name="connsiteY12" fmla="*/ 2689494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38890 w 3151247"/>
                  <a:gd name="connsiteY8" fmla="*/ 1604304 h 3556708"/>
                  <a:gd name="connsiteX9" fmla="*/ 2995331 w 3151247"/>
                  <a:gd name="connsiteY9" fmla="*/ 137621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258740 w 3151247"/>
                  <a:gd name="connsiteY12" fmla="*/ 2689494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38890 w 3151247"/>
                  <a:gd name="connsiteY8" fmla="*/ 1604304 h 3556708"/>
                  <a:gd name="connsiteX9" fmla="*/ 2995331 w 3151247"/>
                  <a:gd name="connsiteY9" fmla="*/ 137621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258740 w 3151247"/>
                  <a:gd name="connsiteY12" fmla="*/ 2689494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38890 w 3151247"/>
                  <a:gd name="connsiteY8" fmla="*/ 1604304 h 3556708"/>
                  <a:gd name="connsiteX9" fmla="*/ 2949611 w 3151247"/>
                  <a:gd name="connsiteY9" fmla="*/ 142193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258740 w 3151247"/>
                  <a:gd name="connsiteY12" fmla="*/ 2689494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38890 w 3151247"/>
                  <a:gd name="connsiteY8" fmla="*/ 1604304 h 3556708"/>
                  <a:gd name="connsiteX9" fmla="*/ 2949611 w 3151247"/>
                  <a:gd name="connsiteY9" fmla="*/ 142193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258740 w 3151247"/>
                  <a:gd name="connsiteY12" fmla="*/ 2689494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38890 w 3151247"/>
                  <a:gd name="connsiteY8" fmla="*/ 1604304 h 3556708"/>
                  <a:gd name="connsiteX9" fmla="*/ 2949611 w 3151247"/>
                  <a:gd name="connsiteY9" fmla="*/ 142193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258740 w 3151247"/>
                  <a:gd name="connsiteY12" fmla="*/ 2689494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05553 w 3151247"/>
                  <a:gd name="connsiteY8" fmla="*/ 1594779 h 3556708"/>
                  <a:gd name="connsiteX9" fmla="*/ 2949611 w 3151247"/>
                  <a:gd name="connsiteY9" fmla="*/ 142193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258740 w 3151247"/>
                  <a:gd name="connsiteY12" fmla="*/ 2689494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05553 w 3151247"/>
                  <a:gd name="connsiteY8" fmla="*/ 1594779 h 3556708"/>
                  <a:gd name="connsiteX9" fmla="*/ 2949611 w 3151247"/>
                  <a:gd name="connsiteY9" fmla="*/ 142193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258740 w 3151247"/>
                  <a:gd name="connsiteY12" fmla="*/ 2689494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3005553 w 3151247"/>
                  <a:gd name="connsiteY8" fmla="*/ 1594779 h 3556708"/>
                  <a:gd name="connsiteX9" fmla="*/ 2949611 w 3151247"/>
                  <a:gd name="connsiteY9" fmla="*/ 142193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258740 w 3151247"/>
                  <a:gd name="connsiteY12" fmla="*/ 2689494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247"/>
                  <a:gd name="connsiteY0" fmla="*/ 433681 h 3556708"/>
                  <a:gd name="connsiteX1" fmla="*/ 103970 w 3151247"/>
                  <a:gd name="connsiteY1" fmla="*/ 53853 h 3556708"/>
                  <a:gd name="connsiteX2" fmla="*/ 532523 w 3151247"/>
                  <a:gd name="connsiteY2" fmla="*/ 1502825 h 3556708"/>
                  <a:gd name="connsiteX3" fmla="*/ 1389627 w 3151247"/>
                  <a:gd name="connsiteY3" fmla="*/ 1981127 h 3556708"/>
                  <a:gd name="connsiteX4" fmla="*/ 1761620 w 3151247"/>
                  <a:gd name="connsiteY4" fmla="*/ 1981127 h 3556708"/>
                  <a:gd name="connsiteX5" fmla="*/ 2618724 w 3151247"/>
                  <a:gd name="connsiteY5" fmla="*/ 1502825 h 3556708"/>
                  <a:gd name="connsiteX6" fmla="*/ 3047277 w 3151247"/>
                  <a:gd name="connsiteY6" fmla="*/ 53853 h 3556708"/>
                  <a:gd name="connsiteX7" fmla="*/ 3151169 w 3151247"/>
                  <a:gd name="connsiteY7" fmla="*/ 433681 h 3556708"/>
                  <a:gd name="connsiteX8" fmla="*/ 2986503 w 3151247"/>
                  <a:gd name="connsiteY8" fmla="*/ 1570967 h 3556708"/>
                  <a:gd name="connsiteX9" fmla="*/ 2949611 w 3151247"/>
                  <a:gd name="connsiteY9" fmla="*/ 1421936 h 3556708"/>
                  <a:gd name="connsiteX10" fmla="*/ 2817106 w 3151247"/>
                  <a:gd name="connsiteY10" fmla="*/ 1887635 h 3556708"/>
                  <a:gd name="connsiteX11" fmla="*/ 2346010 w 3151247"/>
                  <a:gd name="connsiteY11" fmla="*/ 2909595 h 3556708"/>
                  <a:gd name="connsiteX12" fmla="*/ 2258740 w 3151247"/>
                  <a:gd name="connsiteY12" fmla="*/ 2689494 h 3556708"/>
                  <a:gd name="connsiteX13" fmla="*/ 1579810 w 3151247"/>
                  <a:gd name="connsiteY13" fmla="*/ 3556708 h 3556708"/>
                  <a:gd name="connsiteX14" fmla="*/ 797257 w 3151247"/>
                  <a:gd name="connsiteY14" fmla="*/ 2660919 h 3556708"/>
                  <a:gd name="connsiteX15" fmla="*/ 805238 w 3151247"/>
                  <a:gd name="connsiteY15" fmla="*/ 2909595 h 3556708"/>
                  <a:gd name="connsiteX16" fmla="*/ 334141 w 3151247"/>
                  <a:gd name="connsiteY16" fmla="*/ 1887635 h 3556708"/>
                  <a:gd name="connsiteX17" fmla="*/ 155916 w 3151247"/>
                  <a:gd name="connsiteY17" fmla="*/ 1376216 h 3556708"/>
                  <a:gd name="connsiteX18" fmla="*/ 112357 w 3151247"/>
                  <a:gd name="connsiteY18" fmla="*/ 1604304 h 3556708"/>
                  <a:gd name="connsiteX19" fmla="*/ 79 w 3151247"/>
                  <a:gd name="connsiteY19" fmla="*/ 433681 h 3556708"/>
                  <a:gd name="connsiteX0" fmla="*/ 79 w 3151184"/>
                  <a:gd name="connsiteY0" fmla="*/ 433681 h 3556708"/>
                  <a:gd name="connsiteX1" fmla="*/ 103970 w 3151184"/>
                  <a:gd name="connsiteY1" fmla="*/ 53853 h 3556708"/>
                  <a:gd name="connsiteX2" fmla="*/ 532523 w 3151184"/>
                  <a:gd name="connsiteY2" fmla="*/ 1502825 h 3556708"/>
                  <a:gd name="connsiteX3" fmla="*/ 1389627 w 3151184"/>
                  <a:gd name="connsiteY3" fmla="*/ 1981127 h 3556708"/>
                  <a:gd name="connsiteX4" fmla="*/ 1761620 w 3151184"/>
                  <a:gd name="connsiteY4" fmla="*/ 1981127 h 3556708"/>
                  <a:gd name="connsiteX5" fmla="*/ 2618724 w 3151184"/>
                  <a:gd name="connsiteY5" fmla="*/ 1502825 h 3556708"/>
                  <a:gd name="connsiteX6" fmla="*/ 2971077 w 3151184"/>
                  <a:gd name="connsiteY6" fmla="*/ 282453 h 3556708"/>
                  <a:gd name="connsiteX7" fmla="*/ 3151169 w 3151184"/>
                  <a:gd name="connsiteY7" fmla="*/ 433681 h 3556708"/>
                  <a:gd name="connsiteX8" fmla="*/ 2986503 w 3151184"/>
                  <a:gd name="connsiteY8" fmla="*/ 1570967 h 3556708"/>
                  <a:gd name="connsiteX9" fmla="*/ 2949611 w 3151184"/>
                  <a:gd name="connsiteY9" fmla="*/ 1421936 h 3556708"/>
                  <a:gd name="connsiteX10" fmla="*/ 2817106 w 3151184"/>
                  <a:gd name="connsiteY10" fmla="*/ 1887635 h 3556708"/>
                  <a:gd name="connsiteX11" fmla="*/ 2346010 w 3151184"/>
                  <a:gd name="connsiteY11" fmla="*/ 2909595 h 3556708"/>
                  <a:gd name="connsiteX12" fmla="*/ 2258740 w 3151184"/>
                  <a:gd name="connsiteY12" fmla="*/ 2689494 h 3556708"/>
                  <a:gd name="connsiteX13" fmla="*/ 1579810 w 3151184"/>
                  <a:gd name="connsiteY13" fmla="*/ 3556708 h 3556708"/>
                  <a:gd name="connsiteX14" fmla="*/ 797257 w 3151184"/>
                  <a:gd name="connsiteY14" fmla="*/ 2660919 h 3556708"/>
                  <a:gd name="connsiteX15" fmla="*/ 805238 w 3151184"/>
                  <a:gd name="connsiteY15" fmla="*/ 2909595 h 3556708"/>
                  <a:gd name="connsiteX16" fmla="*/ 334141 w 3151184"/>
                  <a:gd name="connsiteY16" fmla="*/ 1887635 h 3556708"/>
                  <a:gd name="connsiteX17" fmla="*/ 155916 w 3151184"/>
                  <a:gd name="connsiteY17" fmla="*/ 1376216 h 3556708"/>
                  <a:gd name="connsiteX18" fmla="*/ 112357 w 3151184"/>
                  <a:gd name="connsiteY18" fmla="*/ 1604304 h 3556708"/>
                  <a:gd name="connsiteX19" fmla="*/ 79 w 3151184"/>
                  <a:gd name="connsiteY19" fmla="*/ 433681 h 3556708"/>
                  <a:gd name="connsiteX0" fmla="*/ 79 w 3125789"/>
                  <a:gd name="connsiteY0" fmla="*/ 433681 h 3556708"/>
                  <a:gd name="connsiteX1" fmla="*/ 103970 w 3125789"/>
                  <a:gd name="connsiteY1" fmla="*/ 53853 h 3556708"/>
                  <a:gd name="connsiteX2" fmla="*/ 532523 w 3125789"/>
                  <a:gd name="connsiteY2" fmla="*/ 1502825 h 3556708"/>
                  <a:gd name="connsiteX3" fmla="*/ 1389627 w 3125789"/>
                  <a:gd name="connsiteY3" fmla="*/ 1981127 h 3556708"/>
                  <a:gd name="connsiteX4" fmla="*/ 1761620 w 3125789"/>
                  <a:gd name="connsiteY4" fmla="*/ 1981127 h 3556708"/>
                  <a:gd name="connsiteX5" fmla="*/ 2618724 w 3125789"/>
                  <a:gd name="connsiteY5" fmla="*/ 1502825 h 3556708"/>
                  <a:gd name="connsiteX6" fmla="*/ 2971077 w 3125789"/>
                  <a:gd name="connsiteY6" fmla="*/ 282453 h 3556708"/>
                  <a:gd name="connsiteX7" fmla="*/ 3125769 w 3125789"/>
                  <a:gd name="connsiteY7" fmla="*/ 954381 h 3556708"/>
                  <a:gd name="connsiteX8" fmla="*/ 2986503 w 3125789"/>
                  <a:gd name="connsiteY8" fmla="*/ 1570967 h 3556708"/>
                  <a:gd name="connsiteX9" fmla="*/ 2949611 w 3125789"/>
                  <a:gd name="connsiteY9" fmla="*/ 1421936 h 3556708"/>
                  <a:gd name="connsiteX10" fmla="*/ 2817106 w 3125789"/>
                  <a:gd name="connsiteY10" fmla="*/ 1887635 h 3556708"/>
                  <a:gd name="connsiteX11" fmla="*/ 2346010 w 3125789"/>
                  <a:gd name="connsiteY11" fmla="*/ 2909595 h 3556708"/>
                  <a:gd name="connsiteX12" fmla="*/ 2258740 w 3125789"/>
                  <a:gd name="connsiteY12" fmla="*/ 2689494 h 3556708"/>
                  <a:gd name="connsiteX13" fmla="*/ 1579810 w 3125789"/>
                  <a:gd name="connsiteY13" fmla="*/ 3556708 h 3556708"/>
                  <a:gd name="connsiteX14" fmla="*/ 797257 w 3125789"/>
                  <a:gd name="connsiteY14" fmla="*/ 2660919 h 3556708"/>
                  <a:gd name="connsiteX15" fmla="*/ 805238 w 3125789"/>
                  <a:gd name="connsiteY15" fmla="*/ 2909595 h 3556708"/>
                  <a:gd name="connsiteX16" fmla="*/ 334141 w 3125789"/>
                  <a:gd name="connsiteY16" fmla="*/ 1887635 h 3556708"/>
                  <a:gd name="connsiteX17" fmla="*/ 155916 w 3125789"/>
                  <a:gd name="connsiteY17" fmla="*/ 1376216 h 3556708"/>
                  <a:gd name="connsiteX18" fmla="*/ 112357 w 3125789"/>
                  <a:gd name="connsiteY18" fmla="*/ 1604304 h 3556708"/>
                  <a:gd name="connsiteX19" fmla="*/ 79 w 3125789"/>
                  <a:gd name="connsiteY19" fmla="*/ 433681 h 3556708"/>
                  <a:gd name="connsiteX0" fmla="*/ 79 w 3125787"/>
                  <a:gd name="connsiteY0" fmla="*/ 433681 h 3556708"/>
                  <a:gd name="connsiteX1" fmla="*/ 103970 w 3125787"/>
                  <a:gd name="connsiteY1" fmla="*/ 53853 h 3556708"/>
                  <a:gd name="connsiteX2" fmla="*/ 532523 w 3125787"/>
                  <a:gd name="connsiteY2" fmla="*/ 1502825 h 3556708"/>
                  <a:gd name="connsiteX3" fmla="*/ 1389627 w 3125787"/>
                  <a:gd name="connsiteY3" fmla="*/ 1981127 h 3556708"/>
                  <a:gd name="connsiteX4" fmla="*/ 1761620 w 3125787"/>
                  <a:gd name="connsiteY4" fmla="*/ 1981127 h 3556708"/>
                  <a:gd name="connsiteX5" fmla="*/ 2618724 w 3125787"/>
                  <a:gd name="connsiteY5" fmla="*/ 1502825 h 3556708"/>
                  <a:gd name="connsiteX6" fmla="*/ 2963457 w 3125787"/>
                  <a:gd name="connsiteY6" fmla="*/ 305313 h 3556708"/>
                  <a:gd name="connsiteX7" fmla="*/ 3125769 w 3125787"/>
                  <a:gd name="connsiteY7" fmla="*/ 954381 h 3556708"/>
                  <a:gd name="connsiteX8" fmla="*/ 2986503 w 3125787"/>
                  <a:gd name="connsiteY8" fmla="*/ 1570967 h 3556708"/>
                  <a:gd name="connsiteX9" fmla="*/ 2949611 w 3125787"/>
                  <a:gd name="connsiteY9" fmla="*/ 1421936 h 3556708"/>
                  <a:gd name="connsiteX10" fmla="*/ 2817106 w 3125787"/>
                  <a:gd name="connsiteY10" fmla="*/ 1887635 h 3556708"/>
                  <a:gd name="connsiteX11" fmla="*/ 2346010 w 3125787"/>
                  <a:gd name="connsiteY11" fmla="*/ 2909595 h 3556708"/>
                  <a:gd name="connsiteX12" fmla="*/ 2258740 w 3125787"/>
                  <a:gd name="connsiteY12" fmla="*/ 2689494 h 3556708"/>
                  <a:gd name="connsiteX13" fmla="*/ 1579810 w 3125787"/>
                  <a:gd name="connsiteY13" fmla="*/ 3556708 h 3556708"/>
                  <a:gd name="connsiteX14" fmla="*/ 797257 w 3125787"/>
                  <a:gd name="connsiteY14" fmla="*/ 2660919 h 3556708"/>
                  <a:gd name="connsiteX15" fmla="*/ 805238 w 3125787"/>
                  <a:gd name="connsiteY15" fmla="*/ 2909595 h 3556708"/>
                  <a:gd name="connsiteX16" fmla="*/ 334141 w 3125787"/>
                  <a:gd name="connsiteY16" fmla="*/ 1887635 h 3556708"/>
                  <a:gd name="connsiteX17" fmla="*/ 155916 w 3125787"/>
                  <a:gd name="connsiteY17" fmla="*/ 1376216 h 3556708"/>
                  <a:gd name="connsiteX18" fmla="*/ 112357 w 3125787"/>
                  <a:gd name="connsiteY18" fmla="*/ 1604304 h 3556708"/>
                  <a:gd name="connsiteX19" fmla="*/ 79 w 3125787"/>
                  <a:gd name="connsiteY19" fmla="*/ 433681 h 3556708"/>
                  <a:gd name="connsiteX0" fmla="*/ 79 w 3125787"/>
                  <a:gd name="connsiteY0" fmla="*/ 433681 h 3556708"/>
                  <a:gd name="connsiteX1" fmla="*/ 103970 w 3125787"/>
                  <a:gd name="connsiteY1" fmla="*/ 53853 h 3556708"/>
                  <a:gd name="connsiteX2" fmla="*/ 532523 w 3125787"/>
                  <a:gd name="connsiteY2" fmla="*/ 1502825 h 3556708"/>
                  <a:gd name="connsiteX3" fmla="*/ 1389627 w 3125787"/>
                  <a:gd name="connsiteY3" fmla="*/ 1981127 h 3556708"/>
                  <a:gd name="connsiteX4" fmla="*/ 1761620 w 3125787"/>
                  <a:gd name="connsiteY4" fmla="*/ 1981127 h 3556708"/>
                  <a:gd name="connsiteX5" fmla="*/ 2618724 w 3125787"/>
                  <a:gd name="connsiteY5" fmla="*/ 1502825 h 3556708"/>
                  <a:gd name="connsiteX6" fmla="*/ 2963457 w 3125787"/>
                  <a:gd name="connsiteY6" fmla="*/ 305313 h 3556708"/>
                  <a:gd name="connsiteX7" fmla="*/ 3125769 w 3125787"/>
                  <a:gd name="connsiteY7" fmla="*/ 954381 h 3556708"/>
                  <a:gd name="connsiteX8" fmla="*/ 2986503 w 3125787"/>
                  <a:gd name="connsiteY8" fmla="*/ 1570967 h 3556708"/>
                  <a:gd name="connsiteX9" fmla="*/ 2949611 w 3125787"/>
                  <a:gd name="connsiteY9" fmla="*/ 1421936 h 3556708"/>
                  <a:gd name="connsiteX10" fmla="*/ 2817106 w 3125787"/>
                  <a:gd name="connsiteY10" fmla="*/ 1887635 h 3556708"/>
                  <a:gd name="connsiteX11" fmla="*/ 2346010 w 3125787"/>
                  <a:gd name="connsiteY11" fmla="*/ 2909595 h 3556708"/>
                  <a:gd name="connsiteX12" fmla="*/ 2258740 w 3125787"/>
                  <a:gd name="connsiteY12" fmla="*/ 2689494 h 3556708"/>
                  <a:gd name="connsiteX13" fmla="*/ 1579810 w 3125787"/>
                  <a:gd name="connsiteY13" fmla="*/ 3556708 h 3556708"/>
                  <a:gd name="connsiteX14" fmla="*/ 797257 w 3125787"/>
                  <a:gd name="connsiteY14" fmla="*/ 2660919 h 3556708"/>
                  <a:gd name="connsiteX15" fmla="*/ 805238 w 3125787"/>
                  <a:gd name="connsiteY15" fmla="*/ 2909595 h 3556708"/>
                  <a:gd name="connsiteX16" fmla="*/ 334141 w 3125787"/>
                  <a:gd name="connsiteY16" fmla="*/ 1887635 h 3556708"/>
                  <a:gd name="connsiteX17" fmla="*/ 155916 w 3125787"/>
                  <a:gd name="connsiteY17" fmla="*/ 1376216 h 3556708"/>
                  <a:gd name="connsiteX18" fmla="*/ 112357 w 3125787"/>
                  <a:gd name="connsiteY18" fmla="*/ 1604304 h 3556708"/>
                  <a:gd name="connsiteX19" fmla="*/ 79 w 3125787"/>
                  <a:gd name="connsiteY19" fmla="*/ 433681 h 3556708"/>
                  <a:gd name="connsiteX0" fmla="*/ 79 w 3095644"/>
                  <a:gd name="connsiteY0" fmla="*/ 433681 h 3556708"/>
                  <a:gd name="connsiteX1" fmla="*/ 103970 w 3095644"/>
                  <a:gd name="connsiteY1" fmla="*/ 53853 h 3556708"/>
                  <a:gd name="connsiteX2" fmla="*/ 532523 w 3095644"/>
                  <a:gd name="connsiteY2" fmla="*/ 1502825 h 3556708"/>
                  <a:gd name="connsiteX3" fmla="*/ 1389627 w 3095644"/>
                  <a:gd name="connsiteY3" fmla="*/ 1981127 h 3556708"/>
                  <a:gd name="connsiteX4" fmla="*/ 1761620 w 3095644"/>
                  <a:gd name="connsiteY4" fmla="*/ 1981127 h 3556708"/>
                  <a:gd name="connsiteX5" fmla="*/ 2618724 w 3095644"/>
                  <a:gd name="connsiteY5" fmla="*/ 1502825 h 3556708"/>
                  <a:gd name="connsiteX6" fmla="*/ 2963457 w 3095644"/>
                  <a:gd name="connsiteY6" fmla="*/ 305313 h 3556708"/>
                  <a:gd name="connsiteX7" fmla="*/ 3095289 w 3095644"/>
                  <a:gd name="connsiteY7" fmla="*/ 1000101 h 3556708"/>
                  <a:gd name="connsiteX8" fmla="*/ 2986503 w 3095644"/>
                  <a:gd name="connsiteY8" fmla="*/ 1570967 h 3556708"/>
                  <a:gd name="connsiteX9" fmla="*/ 2949611 w 3095644"/>
                  <a:gd name="connsiteY9" fmla="*/ 1421936 h 3556708"/>
                  <a:gd name="connsiteX10" fmla="*/ 2817106 w 3095644"/>
                  <a:gd name="connsiteY10" fmla="*/ 1887635 h 3556708"/>
                  <a:gd name="connsiteX11" fmla="*/ 2346010 w 3095644"/>
                  <a:gd name="connsiteY11" fmla="*/ 2909595 h 3556708"/>
                  <a:gd name="connsiteX12" fmla="*/ 2258740 w 3095644"/>
                  <a:gd name="connsiteY12" fmla="*/ 2689494 h 3556708"/>
                  <a:gd name="connsiteX13" fmla="*/ 1579810 w 3095644"/>
                  <a:gd name="connsiteY13" fmla="*/ 3556708 h 3556708"/>
                  <a:gd name="connsiteX14" fmla="*/ 797257 w 3095644"/>
                  <a:gd name="connsiteY14" fmla="*/ 2660919 h 3556708"/>
                  <a:gd name="connsiteX15" fmla="*/ 805238 w 3095644"/>
                  <a:gd name="connsiteY15" fmla="*/ 2909595 h 3556708"/>
                  <a:gd name="connsiteX16" fmla="*/ 334141 w 3095644"/>
                  <a:gd name="connsiteY16" fmla="*/ 1887635 h 3556708"/>
                  <a:gd name="connsiteX17" fmla="*/ 155916 w 3095644"/>
                  <a:gd name="connsiteY17" fmla="*/ 1376216 h 3556708"/>
                  <a:gd name="connsiteX18" fmla="*/ 112357 w 3095644"/>
                  <a:gd name="connsiteY18" fmla="*/ 1604304 h 3556708"/>
                  <a:gd name="connsiteX19" fmla="*/ 79 w 3095644"/>
                  <a:gd name="connsiteY19" fmla="*/ 433681 h 3556708"/>
                  <a:gd name="connsiteX0" fmla="*/ 57 w 3095622"/>
                  <a:gd name="connsiteY0" fmla="*/ 379828 h 3502855"/>
                  <a:gd name="connsiteX1" fmla="*/ 103948 w 3095622"/>
                  <a:gd name="connsiteY1" fmla="*/ 0 h 3502855"/>
                  <a:gd name="connsiteX2" fmla="*/ 532501 w 3095622"/>
                  <a:gd name="connsiteY2" fmla="*/ 1448972 h 3502855"/>
                  <a:gd name="connsiteX3" fmla="*/ 1389605 w 3095622"/>
                  <a:gd name="connsiteY3" fmla="*/ 1927274 h 3502855"/>
                  <a:gd name="connsiteX4" fmla="*/ 1761598 w 3095622"/>
                  <a:gd name="connsiteY4" fmla="*/ 1927274 h 3502855"/>
                  <a:gd name="connsiteX5" fmla="*/ 2618702 w 3095622"/>
                  <a:gd name="connsiteY5" fmla="*/ 1448972 h 3502855"/>
                  <a:gd name="connsiteX6" fmla="*/ 2963435 w 3095622"/>
                  <a:gd name="connsiteY6" fmla="*/ 251460 h 3502855"/>
                  <a:gd name="connsiteX7" fmla="*/ 3095267 w 3095622"/>
                  <a:gd name="connsiteY7" fmla="*/ 946248 h 3502855"/>
                  <a:gd name="connsiteX8" fmla="*/ 2986481 w 3095622"/>
                  <a:gd name="connsiteY8" fmla="*/ 1517114 h 3502855"/>
                  <a:gd name="connsiteX9" fmla="*/ 2949589 w 3095622"/>
                  <a:gd name="connsiteY9" fmla="*/ 1368083 h 3502855"/>
                  <a:gd name="connsiteX10" fmla="*/ 2817084 w 3095622"/>
                  <a:gd name="connsiteY10" fmla="*/ 1833782 h 3502855"/>
                  <a:gd name="connsiteX11" fmla="*/ 2345988 w 3095622"/>
                  <a:gd name="connsiteY11" fmla="*/ 2855742 h 3502855"/>
                  <a:gd name="connsiteX12" fmla="*/ 2258718 w 3095622"/>
                  <a:gd name="connsiteY12" fmla="*/ 2635641 h 3502855"/>
                  <a:gd name="connsiteX13" fmla="*/ 1579788 w 3095622"/>
                  <a:gd name="connsiteY13" fmla="*/ 3502855 h 3502855"/>
                  <a:gd name="connsiteX14" fmla="*/ 797235 w 3095622"/>
                  <a:gd name="connsiteY14" fmla="*/ 2607066 h 3502855"/>
                  <a:gd name="connsiteX15" fmla="*/ 805216 w 3095622"/>
                  <a:gd name="connsiteY15" fmla="*/ 2855742 h 3502855"/>
                  <a:gd name="connsiteX16" fmla="*/ 334119 w 3095622"/>
                  <a:gd name="connsiteY16" fmla="*/ 1833782 h 3502855"/>
                  <a:gd name="connsiteX17" fmla="*/ 155894 w 3095622"/>
                  <a:gd name="connsiteY17" fmla="*/ 1322363 h 3502855"/>
                  <a:gd name="connsiteX18" fmla="*/ 112335 w 3095622"/>
                  <a:gd name="connsiteY18" fmla="*/ 1550451 h 3502855"/>
                  <a:gd name="connsiteX19" fmla="*/ 57 w 3095622"/>
                  <a:gd name="connsiteY19" fmla="*/ 379828 h 3502855"/>
                  <a:gd name="connsiteX0" fmla="*/ 127 w 3080452"/>
                  <a:gd name="connsiteY0" fmla="*/ 859888 h 3502855"/>
                  <a:gd name="connsiteX1" fmla="*/ 88778 w 3080452"/>
                  <a:gd name="connsiteY1" fmla="*/ 0 h 3502855"/>
                  <a:gd name="connsiteX2" fmla="*/ 517331 w 3080452"/>
                  <a:gd name="connsiteY2" fmla="*/ 1448972 h 3502855"/>
                  <a:gd name="connsiteX3" fmla="*/ 1374435 w 3080452"/>
                  <a:gd name="connsiteY3" fmla="*/ 1927274 h 3502855"/>
                  <a:gd name="connsiteX4" fmla="*/ 1746428 w 3080452"/>
                  <a:gd name="connsiteY4" fmla="*/ 1927274 h 3502855"/>
                  <a:gd name="connsiteX5" fmla="*/ 2603532 w 3080452"/>
                  <a:gd name="connsiteY5" fmla="*/ 1448972 h 3502855"/>
                  <a:gd name="connsiteX6" fmla="*/ 2948265 w 3080452"/>
                  <a:gd name="connsiteY6" fmla="*/ 251460 h 3502855"/>
                  <a:gd name="connsiteX7" fmla="*/ 3080097 w 3080452"/>
                  <a:gd name="connsiteY7" fmla="*/ 946248 h 3502855"/>
                  <a:gd name="connsiteX8" fmla="*/ 2971311 w 3080452"/>
                  <a:gd name="connsiteY8" fmla="*/ 1517114 h 3502855"/>
                  <a:gd name="connsiteX9" fmla="*/ 2934419 w 3080452"/>
                  <a:gd name="connsiteY9" fmla="*/ 1368083 h 3502855"/>
                  <a:gd name="connsiteX10" fmla="*/ 2801914 w 3080452"/>
                  <a:gd name="connsiteY10" fmla="*/ 1833782 h 3502855"/>
                  <a:gd name="connsiteX11" fmla="*/ 2330818 w 3080452"/>
                  <a:gd name="connsiteY11" fmla="*/ 2855742 h 3502855"/>
                  <a:gd name="connsiteX12" fmla="*/ 2243548 w 3080452"/>
                  <a:gd name="connsiteY12" fmla="*/ 2635641 h 3502855"/>
                  <a:gd name="connsiteX13" fmla="*/ 1564618 w 3080452"/>
                  <a:gd name="connsiteY13" fmla="*/ 3502855 h 3502855"/>
                  <a:gd name="connsiteX14" fmla="*/ 782065 w 3080452"/>
                  <a:gd name="connsiteY14" fmla="*/ 2607066 h 3502855"/>
                  <a:gd name="connsiteX15" fmla="*/ 790046 w 3080452"/>
                  <a:gd name="connsiteY15" fmla="*/ 2855742 h 3502855"/>
                  <a:gd name="connsiteX16" fmla="*/ 318949 w 3080452"/>
                  <a:gd name="connsiteY16" fmla="*/ 1833782 h 3502855"/>
                  <a:gd name="connsiteX17" fmla="*/ 140724 w 3080452"/>
                  <a:gd name="connsiteY17" fmla="*/ 1322363 h 3502855"/>
                  <a:gd name="connsiteX18" fmla="*/ 97165 w 3080452"/>
                  <a:gd name="connsiteY18" fmla="*/ 1550451 h 3502855"/>
                  <a:gd name="connsiteX19" fmla="*/ 127 w 3080452"/>
                  <a:gd name="connsiteY19" fmla="*/ 859888 h 3502855"/>
                  <a:gd name="connsiteX0" fmla="*/ 1760 w 3082085"/>
                  <a:gd name="connsiteY0" fmla="*/ 677008 h 3319975"/>
                  <a:gd name="connsiteX1" fmla="*/ 67551 w 3082085"/>
                  <a:gd name="connsiteY1" fmla="*/ 0 h 3319975"/>
                  <a:gd name="connsiteX2" fmla="*/ 518964 w 3082085"/>
                  <a:gd name="connsiteY2" fmla="*/ 1266092 h 3319975"/>
                  <a:gd name="connsiteX3" fmla="*/ 1376068 w 3082085"/>
                  <a:gd name="connsiteY3" fmla="*/ 1744394 h 3319975"/>
                  <a:gd name="connsiteX4" fmla="*/ 1748061 w 3082085"/>
                  <a:gd name="connsiteY4" fmla="*/ 1744394 h 3319975"/>
                  <a:gd name="connsiteX5" fmla="*/ 2605165 w 3082085"/>
                  <a:gd name="connsiteY5" fmla="*/ 1266092 h 3319975"/>
                  <a:gd name="connsiteX6" fmla="*/ 2949898 w 3082085"/>
                  <a:gd name="connsiteY6" fmla="*/ 68580 h 3319975"/>
                  <a:gd name="connsiteX7" fmla="*/ 3081730 w 3082085"/>
                  <a:gd name="connsiteY7" fmla="*/ 763368 h 3319975"/>
                  <a:gd name="connsiteX8" fmla="*/ 2972944 w 3082085"/>
                  <a:gd name="connsiteY8" fmla="*/ 1334234 h 3319975"/>
                  <a:gd name="connsiteX9" fmla="*/ 2936052 w 3082085"/>
                  <a:gd name="connsiteY9" fmla="*/ 1185203 h 3319975"/>
                  <a:gd name="connsiteX10" fmla="*/ 2803547 w 3082085"/>
                  <a:gd name="connsiteY10" fmla="*/ 1650902 h 3319975"/>
                  <a:gd name="connsiteX11" fmla="*/ 2332451 w 3082085"/>
                  <a:gd name="connsiteY11" fmla="*/ 2672862 h 3319975"/>
                  <a:gd name="connsiteX12" fmla="*/ 2245181 w 3082085"/>
                  <a:gd name="connsiteY12" fmla="*/ 2452761 h 3319975"/>
                  <a:gd name="connsiteX13" fmla="*/ 1566251 w 3082085"/>
                  <a:gd name="connsiteY13" fmla="*/ 3319975 h 3319975"/>
                  <a:gd name="connsiteX14" fmla="*/ 783698 w 3082085"/>
                  <a:gd name="connsiteY14" fmla="*/ 2424186 h 3319975"/>
                  <a:gd name="connsiteX15" fmla="*/ 791679 w 3082085"/>
                  <a:gd name="connsiteY15" fmla="*/ 2672862 h 3319975"/>
                  <a:gd name="connsiteX16" fmla="*/ 320582 w 3082085"/>
                  <a:gd name="connsiteY16" fmla="*/ 1650902 h 3319975"/>
                  <a:gd name="connsiteX17" fmla="*/ 142357 w 3082085"/>
                  <a:gd name="connsiteY17" fmla="*/ 1139483 h 3319975"/>
                  <a:gd name="connsiteX18" fmla="*/ 98798 w 3082085"/>
                  <a:gd name="connsiteY18" fmla="*/ 1367571 h 3319975"/>
                  <a:gd name="connsiteX19" fmla="*/ 1760 w 3082085"/>
                  <a:gd name="connsiteY19" fmla="*/ 677008 h 3319975"/>
                  <a:gd name="connsiteX0" fmla="*/ 9522 w 3089847"/>
                  <a:gd name="connsiteY0" fmla="*/ 677008 h 3319975"/>
                  <a:gd name="connsiteX1" fmla="*/ 52453 w 3089847"/>
                  <a:gd name="connsiteY1" fmla="*/ 0 h 3319975"/>
                  <a:gd name="connsiteX2" fmla="*/ 526726 w 3089847"/>
                  <a:gd name="connsiteY2" fmla="*/ 1266092 h 3319975"/>
                  <a:gd name="connsiteX3" fmla="*/ 1383830 w 3089847"/>
                  <a:gd name="connsiteY3" fmla="*/ 1744394 h 3319975"/>
                  <a:gd name="connsiteX4" fmla="*/ 1755823 w 3089847"/>
                  <a:gd name="connsiteY4" fmla="*/ 1744394 h 3319975"/>
                  <a:gd name="connsiteX5" fmla="*/ 2612927 w 3089847"/>
                  <a:gd name="connsiteY5" fmla="*/ 1266092 h 3319975"/>
                  <a:gd name="connsiteX6" fmla="*/ 2957660 w 3089847"/>
                  <a:gd name="connsiteY6" fmla="*/ 68580 h 3319975"/>
                  <a:gd name="connsiteX7" fmla="*/ 3089492 w 3089847"/>
                  <a:gd name="connsiteY7" fmla="*/ 763368 h 3319975"/>
                  <a:gd name="connsiteX8" fmla="*/ 2980706 w 3089847"/>
                  <a:gd name="connsiteY8" fmla="*/ 1334234 h 3319975"/>
                  <a:gd name="connsiteX9" fmla="*/ 2943814 w 3089847"/>
                  <a:gd name="connsiteY9" fmla="*/ 1185203 h 3319975"/>
                  <a:gd name="connsiteX10" fmla="*/ 2811309 w 3089847"/>
                  <a:gd name="connsiteY10" fmla="*/ 1650902 h 3319975"/>
                  <a:gd name="connsiteX11" fmla="*/ 2340213 w 3089847"/>
                  <a:gd name="connsiteY11" fmla="*/ 2672862 h 3319975"/>
                  <a:gd name="connsiteX12" fmla="*/ 2252943 w 3089847"/>
                  <a:gd name="connsiteY12" fmla="*/ 2452761 h 3319975"/>
                  <a:gd name="connsiteX13" fmla="*/ 1574013 w 3089847"/>
                  <a:gd name="connsiteY13" fmla="*/ 3319975 h 3319975"/>
                  <a:gd name="connsiteX14" fmla="*/ 791460 w 3089847"/>
                  <a:gd name="connsiteY14" fmla="*/ 2424186 h 3319975"/>
                  <a:gd name="connsiteX15" fmla="*/ 799441 w 3089847"/>
                  <a:gd name="connsiteY15" fmla="*/ 2672862 h 3319975"/>
                  <a:gd name="connsiteX16" fmla="*/ 328344 w 3089847"/>
                  <a:gd name="connsiteY16" fmla="*/ 1650902 h 3319975"/>
                  <a:gd name="connsiteX17" fmla="*/ 150119 w 3089847"/>
                  <a:gd name="connsiteY17" fmla="*/ 1139483 h 3319975"/>
                  <a:gd name="connsiteX18" fmla="*/ 106560 w 3089847"/>
                  <a:gd name="connsiteY18" fmla="*/ 1367571 h 3319975"/>
                  <a:gd name="connsiteX19" fmla="*/ 9522 w 3089847"/>
                  <a:gd name="connsiteY19" fmla="*/ 677008 h 3319975"/>
                  <a:gd name="connsiteX0" fmla="*/ 30858 w 3111183"/>
                  <a:gd name="connsiteY0" fmla="*/ 677008 h 3319975"/>
                  <a:gd name="connsiteX1" fmla="*/ 73789 w 3111183"/>
                  <a:gd name="connsiteY1" fmla="*/ 0 h 3319975"/>
                  <a:gd name="connsiteX2" fmla="*/ 548062 w 3111183"/>
                  <a:gd name="connsiteY2" fmla="*/ 1266092 h 3319975"/>
                  <a:gd name="connsiteX3" fmla="*/ 1405166 w 3111183"/>
                  <a:gd name="connsiteY3" fmla="*/ 1744394 h 3319975"/>
                  <a:gd name="connsiteX4" fmla="*/ 1777159 w 3111183"/>
                  <a:gd name="connsiteY4" fmla="*/ 1744394 h 3319975"/>
                  <a:gd name="connsiteX5" fmla="*/ 2634263 w 3111183"/>
                  <a:gd name="connsiteY5" fmla="*/ 1266092 h 3319975"/>
                  <a:gd name="connsiteX6" fmla="*/ 2978996 w 3111183"/>
                  <a:gd name="connsiteY6" fmla="*/ 68580 h 3319975"/>
                  <a:gd name="connsiteX7" fmla="*/ 3110828 w 3111183"/>
                  <a:gd name="connsiteY7" fmla="*/ 763368 h 3319975"/>
                  <a:gd name="connsiteX8" fmla="*/ 3002042 w 3111183"/>
                  <a:gd name="connsiteY8" fmla="*/ 1334234 h 3319975"/>
                  <a:gd name="connsiteX9" fmla="*/ 2965150 w 3111183"/>
                  <a:gd name="connsiteY9" fmla="*/ 1185203 h 3319975"/>
                  <a:gd name="connsiteX10" fmla="*/ 2832645 w 3111183"/>
                  <a:gd name="connsiteY10" fmla="*/ 1650902 h 3319975"/>
                  <a:gd name="connsiteX11" fmla="*/ 2361549 w 3111183"/>
                  <a:gd name="connsiteY11" fmla="*/ 2672862 h 3319975"/>
                  <a:gd name="connsiteX12" fmla="*/ 2274279 w 3111183"/>
                  <a:gd name="connsiteY12" fmla="*/ 2452761 h 3319975"/>
                  <a:gd name="connsiteX13" fmla="*/ 1595349 w 3111183"/>
                  <a:gd name="connsiteY13" fmla="*/ 3319975 h 3319975"/>
                  <a:gd name="connsiteX14" fmla="*/ 812796 w 3111183"/>
                  <a:gd name="connsiteY14" fmla="*/ 2424186 h 3319975"/>
                  <a:gd name="connsiteX15" fmla="*/ 820777 w 3111183"/>
                  <a:gd name="connsiteY15" fmla="*/ 2672862 h 3319975"/>
                  <a:gd name="connsiteX16" fmla="*/ 349680 w 3111183"/>
                  <a:gd name="connsiteY16" fmla="*/ 1650902 h 3319975"/>
                  <a:gd name="connsiteX17" fmla="*/ 171455 w 3111183"/>
                  <a:gd name="connsiteY17" fmla="*/ 1139483 h 3319975"/>
                  <a:gd name="connsiteX18" fmla="*/ 127896 w 3111183"/>
                  <a:gd name="connsiteY18" fmla="*/ 1367571 h 3319975"/>
                  <a:gd name="connsiteX19" fmla="*/ 30858 w 3111183"/>
                  <a:gd name="connsiteY19" fmla="*/ 677008 h 3319975"/>
                  <a:gd name="connsiteX0" fmla="*/ 3606 w 3144891"/>
                  <a:gd name="connsiteY0" fmla="*/ 692248 h 3319975"/>
                  <a:gd name="connsiteX1" fmla="*/ 107497 w 3144891"/>
                  <a:gd name="connsiteY1" fmla="*/ 0 h 3319975"/>
                  <a:gd name="connsiteX2" fmla="*/ 581770 w 3144891"/>
                  <a:gd name="connsiteY2" fmla="*/ 1266092 h 3319975"/>
                  <a:gd name="connsiteX3" fmla="*/ 1438874 w 3144891"/>
                  <a:gd name="connsiteY3" fmla="*/ 1744394 h 3319975"/>
                  <a:gd name="connsiteX4" fmla="*/ 1810867 w 3144891"/>
                  <a:gd name="connsiteY4" fmla="*/ 1744394 h 3319975"/>
                  <a:gd name="connsiteX5" fmla="*/ 2667971 w 3144891"/>
                  <a:gd name="connsiteY5" fmla="*/ 1266092 h 3319975"/>
                  <a:gd name="connsiteX6" fmla="*/ 3012704 w 3144891"/>
                  <a:gd name="connsiteY6" fmla="*/ 68580 h 3319975"/>
                  <a:gd name="connsiteX7" fmla="*/ 3144536 w 3144891"/>
                  <a:gd name="connsiteY7" fmla="*/ 763368 h 3319975"/>
                  <a:gd name="connsiteX8" fmla="*/ 3035750 w 3144891"/>
                  <a:gd name="connsiteY8" fmla="*/ 1334234 h 3319975"/>
                  <a:gd name="connsiteX9" fmla="*/ 2998858 w 3144891"/>
                  <a:gd name="connsiteY9" fmla="*/ 1185203 h 3319975"/>
                  <a:gd name="connsiteX10" fmla="*/ 2866353 w 3144891"/>
                  <a:gd name="connsiteY10" fmla="*/ 1650902 h 3319975"/>
                  <a:gd name="connsiteX11" fmla="*/ 2395257 w 3144891"/>
                  <a:gd name="connsiteY11" fmla="*/ 2672862 h 3319975"/>
                  <a:gd name="connsiteX12" fmla="*/ 2307987 w 3144891"/>
                  <a:gd name="connsiteY12" fmla="*/ 2452761 h 3319975"/>
                  <a:gd name="connsiteX13" fmla="*/ 1629057 w 3144891"/>
                  <a:gd name="connsiteY13" fmla="*/ 3319975 h 3319975"/>
                  <a:gd name="connsiteX14" fmla="*/ 846504 w 3144891"/>
                  <a:gd name="connsiteY14" fmla="*/ 2424186 h 3319975"/>
                  <a:gd name="connsiteX15" fmla="*/ 854485 w 3144891"/>
                  <a:gd name="connsiteY15" fmla="*/ 2672862 h 3319975"/>
                  <a:gd name="connsiteX16" fmla="*/ 383388 w 3144891"/>
                  <a:gd name="connsiteY16" fmla="*/ 1650902 h 3319975"/>
                  <a:gd name="connsiteX17" fmla="*/ 205163 w 3144891"/>
                  <a:gd name="connsiteY17" fmla="*/ 1139483 h 3319975"/>
                  <a:gd name="connsiteX18" fmla="*/ 161604 w 3144891"/>
                  <a:gd name="connsiteY18" fmla="*/ 1367571 h 3319975"/>
                  <a:gd name="connsiteX19" fmla="*/ 3606 w 3144891"/>
                  <a:gd name="connsiteY19" fmla="*/ 692248 h 3319975"/>
                  <a:gd name="connsiteX0" fmla="*/ 3606 w 3182652"/>
                  <a:gd name="connsiteY0" fmla="*/ 692248 h 3319975"/>
                  <a:gd name="connsiteX1" fmla="*/ 107497 w 3182652"/>
                  <a:gd name="connsiteY1" fmla="*/ 0 h 3319975"/>
                  <a:gd name="connsiteX2" fmla="*/ 581770 w 3182652"/>
                  <a:gd name="connsiteY2" fmla="*/ 1266092 h 3319975"/>
                  <a:gd name="connsiteX3" fmla="*/ 1438874 w 3182652"/>
                  <a:gd name="connsiteY3" fmla="*/ 1744394 h 3319975"/>
                  <a:gd name="connsiteX4" fmla="*/ 1810867 w 3182652"/>
                  <a:gd name="connsiteY4" fmla="*/ 1744394 h 3319975"/>
                  <a:gd name="connsiteX5" fmla="*/ 2667971 w 3182652"/>
                  <a:gd name="connsiteY5" fmla="*/ 1266092 h 3319975"/>
                  <a:gd name="connsiteX6" fmla="*/ 3012704 w 3182652"/>
                  <a:gd name="connsiteY6" fmla="*/ 68580 h 3319975"/>
                  <a:gd name="connsiteX7" fmla="*/ 3182636 w 3182652"/>
                  <a:gd name="connsiteY7" fmla="*/ 649068 h 3319975"/>
                  <a:gd name="connsiteX8" fmla="*/ 3035750 w 3182652"/>
                  <a:gd name="connsiteY8" fmla="*/ 1334234 h 3319975"/>
                  <a:gd name="connsiteX9" fmla="*/ 2998858 w 3182652"/>
                  <a:gd name="connsiteY9" fmla="*/ 1185203 h 3319975"/>
                  <a:gd name="connsiteX10" fmla="*/ 2866353 w 3182652"/>
                  <a:gd name="connsiteY10" fmla="*/ 1650902 h 3319975"/>
                  <a:gd name="connsiteX11" fmla="*/ 2395257 w 3182652"/>
                  <a:gd name="connsiteY11" fmla="*/ 2672862 h 3319975"/>
                  <a:gd name="connsiteX12" fmla="*/ 2307987 w 3182652"/>
                  <a:gd name="connsiteY12" fmla="*/ 2452761 h 3319975"/>
                  <a:gd name="connsiteX13" fmla="*/ 1629057 w 3182652"/>
                  <a:gd name="connsiteY13" fmla="*/ 3319975 h 3319975"/>
                  <a:gd name="connsiteX14" fmla="*/ 846504 w 3182652"/>
                  <a:gd name="connsiteY14" fmla="*/ 2424186 h 3319975"/>
                  <a:gd name="connsiteX15" fmla="*/ 854485 w 3182652"/>
                  <a:gd name="connsiteY15" fmla="*/ 2672862 h 3319975"/>
                  <a:gd name="connsiteX16" fmla="*/ 383388 w 3182652"/>
                  <a:gd name="connsiteY16" fmla="*/ 1650902 h 3319975"/>
                  <a:gd name="connsiteX17" fmla="*/ 205163 w 3182652"/>
                  <a:gd name="connsiteY17" fmla="*/ 1139483 h 3319975"/>
                  <a:gd name="connsiteX18" fmla="*/ 161604 w 3182652"/>
                  <a:gd name="connsiteY18" fmla="*/ 1367571 h 3319975"/>
                  <a:gd name="connsiteX19" fmla="*/ 3606 w 3182652"/>
                  <a:gd name="connsiteY19" fmla="*/ 692248 h 3319975"/>
                  <a:gd name="connsiteX0" fmla="*/ 3606 w 3182652"/>
                  <a:gd name="connsiteY0" fmla="*/ 692248 h 3319975"/>
                  <a:gd name="connsiteX1" fmla="*/ 107497 w 3182652"/>
                  <a:gd name="connsiteY1" fmla="*/ 0 h 3319975"/>
                  <a:gd name="connsiteX2" fmla="*/ 581770 w 3182652"/>
                  <a:gd name="connsiteY2" fmla="*/ 1266092 h 3319975"/>
                  <a:gd name="connsiteX3" fmla="*/ 1438874 w 3182652"/>
                  <a:gd name="connsiteY3" fmla="*/ 1744394 h 3319975"/>
                  <a:gd name="connsiteX4" fmla="*/ 1810867 w 3182652"/>
                  <a:gd name="connsiteY4" fmla="*/ 1744394 h 3319975"/>
                  <a:gd name="connsiteX5" fmla="*/ 2667971 w 3182652"/>
                  <a:gd name="connsiteY5" fmla="*/ 1266092 h 3319975"/>
                  <a:gd name="connsiteX6" fmla="*/ 3012704 w 3182652"/>
                  <a:gd name="connsiteY6" fmla="*/ 68580 h 3319975"/>
                  <a:gd name="connsiteX7" fmla="*/ 3182636 w 3182652"/>
                  <a:gd name="connsiteY7" fmla="*/ 649068 h 3319975"/>
                  <a:gd name="connsiteX8" fmla="*/ 3035750 w 3182652"/>
                  <a:gd name="connsiteY8" fmla="*/ 1334234 h 3319975"/>
                  <a:gd name="connsiteX9" fmla="*/ 2998858 w 3182652"/>
                  <a:gd name="connsiteY9" fmla="*/ 1185203 h 3319975"/>
                  <a:gd name="connsiteX10" fmla="*/ 2866353 w 3182652"/>
                  <a:gd name="connsiteY10" fmla="*/ 1650902 h 3319975"/>
                  <a:gd name="connsiteX11" fmla="*/ 2395257 w 3182652"/>
                  <a:gd name="connsiteY11" fmla="*/ 2672862 h 3319975"/>
                  <a:gd name="connsiteX12" fmla="*/ 2307987 w 3182652"/>
                  <a:gd name="connsiteY12" fmla="*/ 2452761 h 3319975"/>
                  <a:gd name="connsiteX13" fmla="*/ 1629057 w 3182652"/>
                  <a:gd name="connsiteY13" fmla="*/ 3319975 h 3319975"/>
                  <a:gd name="connsiteX14" fmla="*/ 846504 w 3182652"/>
                  <a:gd name="connsiteY14" fmla="*/ 2424186 h 3319975"/>
                  <a:gd name="connsiteX15" fmla="*/ 854485 w 3182652"/>
                  <a:gd name="connsiteY15" fmla="*/ 2672862 h 3319975"/>
                  <a:gd name="connsiteX16" fmla="*/ 383388 w 3182652"/>
                  <a:gd name="connsiteY16" fmla="*/ 1650902 h 3319975"/>
                  <a:gd name="connsiteX17" fmla="*/ 205163 w 3182652"/>
                  <a:gd name="connsiteY17" fmla="*/ 1139483 h 3319975"/>
                  <a:gd name="connsiteX18" fmla="*/ 161604 w 3182652"/>
                  <a:gd name="connsiteY18" fmla="*/ 1367571 h 3319975"/>
                  <a:gd name="connsiteX19" fmla="*/ 3606 w 3182652"/>
                  <a:gd name="connsiteY19" fmla="*/ 692248 h 3319975"/>
                  <a:gd name="connsiteX0" fmla="*/ 3606 w 3182652"/>
                  <a:gd name="connsiteY0" fmla="*/ 692248 h 3319975"/>
                  <a:gd name="connsiteX1" fmla="*/ 107497 w 3182652"/>
                  <a:gd name="connsiteY1" fmla="*/ 0 h 3319975"/>
                  <a:gd name="connsiteX2" fmla="*/ 581770 w 3182652"/>
                  <a:gd name="connsiteY2" fmla="*/ 1266092 h 3319975"/>
                  <a:gd name="connsiteX3" fmla="*/ 1438874 w 3182652"/>
                  <a:gd name="connsiteY3" fmla="*/ 1744394 h 3319975"/>
                  <a:gd name="connsiteX4" fmla="*/ 1810867 w 3182652"/>
                  <a:gd name="connsiteY4" fmla="*/ 1744394 h 3319975"/>
                  <a:gd name="connsiteX5" fmla="*/ 2667971 w 3182652"/>
                  <a:gd name="connsiteY5" fmla="*/ 1266092 h 3319975"/>
                  <a:gd name="connsiteX6" fmla="*/ 3012704 w 3182652"/>
                  <a:gd name="connsiteY6" fmla="*/ 68580 h 3319975"/>
                  <a:gd name="connsiteX7" fmla="*/ 3182636 w 3182652"/>
                  <a:gd name="connsiteY7" fmla="*/ 649068 h 3319975"/>
                  <a:gd name="connsiteX8" fmla="*/ 3035750 w 3182652"/>
                  <a:gd name="connsiteY8" fmla="*/ 1334234 h 3319975"/>
                  <a:gd name="connsiteX9" fmla="*/ 2998858 w 3182652"/>
                  <a:gd name="connsiteY9" fmla="*/ 1070903 h 3319975"/>
                  <a:gd name="connsiteX10" fmla="*/ 2866353 w 3182652"/>
                  <a:gd name="connsiteY10" fmla="*/ 1650902 h 3319975"/>
                  <a:gd name="connsiteX11" fmla="*/ 2395257 w 3182652"/>
                  <a:gd name="connsiteY11" fmla="*/ 2672862 h 3319975"/>
                  <a:gd name="connsiteX12" fmla="*/ 2307987 w 3182652"/>
                  <a:gd name="connsiteY12" fmla="*/ 2452761 h 3319975"/>
                  <a:gd name="connsiteX13" fmla="*/ 1629057 w 3182652"/>
                  <a:gd name="connsiteY13" fmla="*/ 3319975 h 3319975"/>
                  <a:gd name="connsiteX14" fmla="*/ 846504 w 3182652"/>
                  <a:gd name="connsiteY14" fmla="*/ 2424186 h 3319975"/>
                  <a:gd name="connsiteX15" fmla="*/ 854485 w 3182652"/>
                  <a:gd name="connsiteY15" fmla="*/ 2672862 h 3319975"/>
                  <a:gd name="connsiteX16" fmla="*/ 383388 w 3182652"/>
                  <a:gd name="connsiteY16" fmla="*/ 1650902 h 3319975"/>
                  <a:gd name="connsiteX17" fmla="*/ 205163 w 3182652"/>
                  <a:gd name="connsiteY17" fmla="*/ 1139483 h 3319975"/>
                  <a:gd name="connsiteX18" fmla="*/ 161604 w 3182652"/>
                  <a:gd name="connsiteY18" fmla="*/ 1367571 h 3319975"/>
                  <a:gd name="connsiteX19" fmla="*/ 3606 w 3182652"/>
                  <a:gd name="connsiteY19" fmla="*/ 692248 h 3319975"/>
                  <a:gd name="connsiteX0" fmla="*/ 3606 w 3182652"/>
                  <a:gd name="connsiteY0" fmla="*/ 692248 h 3319975"/>
                  <a:gd name="connsiteX1" fmla="*/ 107497 w 3182652"/>
                  <a:gd name="connsiteY1" fmla="*/ 0 h 3319975"/>
                  <a:gd name="connsiteX2" fmla="*/ 581770 w 3182652"/>
                  <a:gd name="connsiteY2" fmla="*/ 1266092 h 3319975"/>
                  <a:gd name="connsiteX3" fmla="*/ 1438874 w 3182652"/>
                  <a:gd name="connsiteY3" fmla="*/ 1744394 h 3319975"/>
                  <a:gd name="connsiteX4" fmla="*/ 1810867 w 3182652"/>
                  <a:gd name="connsiteY4" fmla="*/ 1744394 h 3319975"/>
                  <a:gd name="connsiteX5" fmla="*/ 2667971 w 3182652"/>
                  <a:gd name="connsiteY5" fmla="*/ 1266092 h 3319975"/>
                  <a:gd name="connsiteX6" fmla="*/ 3012704 w 3182652"/>
                  <a:gd name="connsiteY6" fmla="*/ 68580 h 3319975"/>
                  <a:gd name="connsiteX7" fmla="*/ 3182636 w 3182652"/>
                  <a:gd name="connsiteY7" fmla="*/ 649068 h 3319975"/>
                  <a:gd name="connsiteX8" fmla="*/ 3035750 w 3182652"/>
                  <a:gd name="connsiteY8" fmla="*/ 1334234 h 3319975"/>
                  <a:gd name="connsiteX9" fmla="*/ 2998858 w 3182652"/>
                  <a:gd name="connsiteY9" fmla="*/ 1070903 h 3319975"/>
                  <a:gd name="connsiteX10" fmla="*/ 2866353 w 3182652"/>
                  <a:gd name="connsiteY10" fmla="*/ 1650902 h 3319975"/>
                  <a:gd name="connsiteX11" fmla="*/ 2395257 w 3182652"/>
                  <a:gd name="connsiteY11" fmla="*/ 2672862 h 3319975"/>
                  <a:gd name="connsiteX12" fmla="*/ 2307987 w 3182652"/>
                  <a:gd name="connsiteY12" fmla="*/ 2452761 h 3319975"/>
                  <a:gd name="connsiteX13" fmla="*/ 1629057 w 3182652"/>
                  <a:gd name="connsiteY13" fmla="*/ 3319975 h 3319975"/>
                  <a:gd name="connsiteX14" fmla="*/ 846504 w 3182652"/>
                  <a:gd name="connsiteY14" fmla="*/ 2424186 h 3319975"/>
                  <a:gd name="connsiteX15" fmla="*/ 854485 w 3182652"/>
                  <a:gd name="connsiteY15" fmla="*/ 2672862 h 3319975"/>
                  <a:gd name="connsiteX16" fmla="*/ 383388 w 3182652"/>
                  <a:gd name="connsiteY16" fmla="*/ 1650902 h 3319975"/>
                  <a:gd name="connsiteX17" fmla="*/ 205163 w 3182652"/>
                  <a:gd name="connsiteY17" fmla="*/ 1139483 h 3319975"/>
                  <a:gd name="connsiteX18" fmla="*/ 161604 w 3182652"/>
                  <a:gd name="connsiteY18" fmla="*/ 1367571 h 3319975"/>
                  <a:gd name="connsiteX19" fmla="*/ 3606 w 3182652"/>
                  <a:gd name="connsiteY19" fmla="*/ 692248 h 3319975"/>
                  <a:gd name="connsiteX0" fmla="*/ 3606 w 3182652"/>
                  <a:gd name="connsiteY0" fmla="*/ 692248 h 3319975"/>
                  <a:gd name="connsiteX1" fmla="*/ 107497 w 3182652"/>
                  <a:gd name="connsiteY1" fmla="*/ 0 h 3319975"/>
                  <a:gd name="connsiteX2" fmla="*/ 581770 w 3182652"/>
                  <a:gd name="connsiteY2" fmla="*/ 1266092 h 3319975"/>
                  <a:gd name="connsiteX3" fmla="*/ 1438874 w 3182652"/>
                  <a:gd name="connsiteY3" fmla="*/ 1744394 h 3319975"/>
                  <a:gd name="connsiteX4" fmla="*/ 1810867 w 3182652"/>
                  <a:gd name="connsiteY4" fmla="*/ 1744394 h 3319975"/>
                  <a:gd name="connsiteX5" fmla="*/ 2667971 w 3182652"/>
                  <a:gd name="connsiteY5" fmla="*/ 1266092 h 3319975"/>
                  <a:gd name="connsiteX6" fmla="*/ 3012704 w 3182652"/>
                  <a:gd name="connsiteY6" fmla="*/ 68580 h 3319975"/>
                  <a:gd name="connsiteX7" fmla="*/ 3182636 w 3182652"/>
                  <a:gd name="connsiteY7" fmla="*/ 649068 h 3319975"/>
                  <a:gd name="connsiteX8" fmla="*/ 3035750 w 3182652"/>
                  <a:gd name="connsiteY8" fmla="*/ 1334234 h 3319975"/>
                  <a:gd name="connsiteX9" fmla="*/ 3036958 w 3182652"/>
                  <a:gd name="connsiteY9" fmla="*/ 1131863 h 3319975"/>
                  <a:gd name="connsiteX10" fmla="*/ 2866353 w 3182652"/>
                  <a:gd name="connsiteY10" fmla="*/ 1650902 h 3319975"/>
                  <a:gd name="connsiteX11" fmla="*/ 2395257 w 3182652"/>
                  <a:gd name="connsiteY11" fmla="*/ 2672862 h 3319975"/>
                  <a:gd name="connsiteX12" fmla="*/ 2307987 w 3182652"/>
                  <a:gd name="connsiteY12" fmla="*/ 2452761 h 3319975"/>
                  <a:gd name="connsiteX13" fmla="*/ 1629057 w 3182652"/>
                  <a:gd name="connsiteY13" fmla="*/ 3319975 h 3319975"/>
                  <a:gd name="connsiteX14" fmla="*/ 846504 w 3182652"/>
                  <a:gd name="connsiteY14" fmla="*/ 2424186 h 3319975"/>
                  <a:gd name="connsiteX15" fmla="*/ 854485 w 3182652"/>
                  <a:gd name="connsiteY15" fmla="*/ 2672862 h 3319975"/>
                  <a:gd name="connsiteX16" fmla="*/ 383388 w 3182652"/>
                  <a:gd name="connsiteY16" fmla="*/ 1650902 h 3319975"/>
                  <a:gd name="connsiteX17" fmla="*/ 205163 w 3182652"/>
                  <a:gd name="connsiteY17" fmla="*/ 1139483 h 3319975"/>
                  <a:gd name="connsiteX18" fmla="*/ 161604 w 3182652"/>
                  <a:gd name="connsiteY18" fmla="*/ 1367571 h 3319975"/>
                  <a:gd name="connsiteX19" fmla="*/ 3606 w 3182652"/>
                  <a:gd name="connsiteY19" fmla="*/ 692248 h 3319975"/>
                  <a:gd name="connsiteX0" fmla="*/ 3606 w 3182652"/>
                  <a:gd name="connsiteY0" fmla="*/ 692248 h 3319975"/>
                  <a:gd name="connsiteX1" fmla="*/ 107497 w 3182652"/>
                  <a:gd name="connsiteY1" fmla="*/ 0 h 3319975"/>
                  <a:gd name="connsiteX2" fmla="*/ 581770 w 3182652"/>
                  <a:gd name="connsiteY2" fmla="*/ 1266092 h 3319975"/>
                  <a:gd name="connsiteX3" fmla="*/ 1438874 w 3182652"/>
                  <a:gd name="connsiteY3" fmla="*/ 1744394 h 3319975"/>
                  <a:gd name="connsiteX4" fmla="*/ 1810867 w 3182652"/>
                  <a:gd name="connsiteY4" fmla="*/ 1744394 h 3319975"/>
                  <a:gd name="connsiteX5" fmla="*/ 2667971 w 3182652"/>
                  <a:gd name="connsiteY5" fmla="*/ 1266092 h 3319975"/>
                  <a:gd name="connsiteX6" fmla="*/ 3012704 w 3182652"/>
                  <a:gd name="connsiteY6" fmla="*/ 68580 h 3319975"/>
                  <a:gd name="connsiteX7" fmla="*/ 3182636 w 3182652"/>
                  <a:gd name="connsiteY7" fmla="*/ 649068 h 3319975"/>
                  <a:gd name="connsiteX8" fmla="*/ 3035750 w 3182652"/>
                  <a:gd name="connsiteY8" fmla="*/ 1334234 h 3319975"/>
                  <a:gd name="connsiteX9" fmla="*/ 3036958 w 3182652"/>
                  <a:gd name="connsiteY9" fmla="*/ 1131863 h 3319975"/>
                  <a:gd name="connsiteX10" fmla="*/ 2866353 w 3182652"/>
                  <a:gd name="connsiteY10" fmla="*/ 1650902 h 3319975"/>
                  <a:gd name="connsiteX11" fmla="*/ 2395257 w 3182652"/>
                  <a:gd name="connsiteY11" fmla="*/ 2672862 h 3319975"/>
                  <a:gd name="connsiteX12" fmla="*/ 2307987 w 3182652"/>
                  <a:gd name="connsiteY12" fmla="*/ 2452761 h 3319975"/>
                  <a:gd name="connsiteX13" fmla="*/ 1629057 w 3182652"/>
                  <a:gd name="connsiteY13" fmla="*/ 3319975 h 3319975"/>
                  <a:gd name="connsiteX14" fmla="*/ 846504 w 3182652"/>
                  <a:gd name="connsiteY14" fmla="*/ 2424186 h 3319975"/>
                  <a:gd name="connsiteX15" fmla="*/ 854485 w 3182652"/>
                  <a:gd name="connsiteY15" fmla="*/ 2672862 h 3319975"/>
                  <a:gd name="connsiteX16" fmla="*/ 383388 w 3182652"/>
                  <a:gd name="connsiteY16" fmla="*/ 1650902 h 3319975"/>
                  <a:gd name="connsiteX17" fmla="*/ 205163 w 3182652"/>
                  <a:gd name="connsiteY17" fmla="*/ 1139483 h 3319975"/>
                  <a:gd name="connsiteX18" fmla="*/ 161604 w 3182652"/>
                  <a:gd name="connsiteY18" fmla="*/ 1367571 h 3319975"/>
                  <a:gd name="connsiteX19" fmla="*/ 3606 w 3182652"/>
                  <a:gd name="connsiteY19" fmla="*/ 692248 h 3319975"/>
                  <a:gd name="connsiteX0" fmla="*/ 3606 w 3182652"/>
                  <a:gd name="connsiteY0" fmla="*/ 692248 h 3319975"/>
                  <a:gd name="connsiteX1" fmla="*/ 107497 w 3182652"/>
                  <a:gd name="connsiteY1" fmla="*/ 0 h 3319975"/>
                  <a:gd name="connsiteX2" fmla="*/ 581770 w 3182652"/>
                  <a:gd name="connsiteY2" fmla="*/ 1266092 h 3319975"/>
                  <a:gd name="connsiteX3" fmla="*/ 1438874 w 3182652"/>
                  <a:gd name="connsiteY3" fmla="*/ 1744394 h 3319975"/>
                  <a:gd name="connsiteX4" fmla="*/ 1810867 w 3182652"/>
                  <a:gd name="connsiteY4" fmla="*/ 1744394 h 3319975"/>
                  <a:gd name="connsiteX5" fmla="*/ 2667971 w 3182652"/>
                  <a:gd name="connsiteY5" fmla="*/ 1266092 h 3319975"/>
                  <a:gd name="connsiteX6" fmla="*/ 3012704 w 3182652"/>
                  <a:gd name="connsiteY6" fmla="*/ 68580 h 3319975"/>
                  <a:gd name="connsiteX7" fmla="*/ 3182636 w 3182652"/>
                  <a:gd name="connsiteY7" fmla="*/ 649068 h 3319975"/>
                  <a:gd name="connsiteX8" fmla="*/ 3035750 w 3182652"/>
                  <a:gd name="connsiteY8" fmla="*/ 1291372 h 3319975"/>
                  <a:gd name="connsiteX9" fmla="*/ 3036958 w 3182652"/>
                  <a:gd name="connsiteY9" fmla="*/ 1131863 h 3319975"/>
                  <a:gd name="connsiteX10" fmla="*/ 2866353 w 3182652"/>
                  <a:gd name="connsiteY10" fmla="*/ 1650902 h 3319975"/>
                  <a:gd name="connsiteX11" fmla="*/ 2395257 w 3182652"/>
                  <a:gd name="connsiteY11" fmla="*/ 2672862 h 3319975"/>
                  <a:gd name="connsiteX12" fmla="*/ 2307987 w 3182652"/>
                  <a:gd name="connsiteY12" fmla="*/ 2452761 h 3319975"/>
                  <a:gd name="connsiteX13" fmla="*/ 1629057 w 3182652"/>
                  <a:gd name="connsiteY13" fmla="*/ 3319975 h 3319975"/>
                  <a:gd name="connsiteX14" fmla="*/ 846504 w 3182652"/>
                  <a:gd name="connsiteY14" fmla="*/ 2424186 h 3319975"/>
                  <a:gd name="connsiteX15" fmla="*/ 854485 w 3182652"/>
                  <a:gd name="connsiteY15" fmla="*/ 2672862 h 3319975"/>
                  <a:gd name="connsiteX16" fmla="*/ 383388 w 3182652"/>
                  <a:gd name="connsiteY16" fmla="*/ 1650902 h 3319975"/>
                  <a:gd name="connsiteX17" fmla="*/ 205163 w 3182652"/>
                  <a:gd name="connsiteY17" fmla="*/ 1139483 h 3319975"/>
                  <a:gd name="connsiteX18" fmla="*/ 161604 w 3182652"/>
                  <a:gd name="connsiteY18" fmla="*/ 1367571 h 3319975"/>
                  <a:gd name="connsiteX19" fmla="*/ 3606 w 3182652"/>
                  <a:gd name="connsiteY19" fmla="*/ 692248 h 3319975"/>
                  <a:gd name="connsiteX0" fmla="*/ 3606 w 3182652"/>
                  <a:gd name="connsiteY0" fmla="*/ 692248 h 3319975"/>
                  <a:gd name="connsiteX1" fmla="*/ 107497 w 3182652"/>
                  <a:gd name="connsiteY1" fmla="*/ 0 h 3319975"/>
                  <a:gd name="connsiteX2" fmla="*/ 581770 w 3182652"/>
                  <a:gd name="connsiteY2" fmla="*/ 1266092 h 3319975"/>
                  <a:gd name="connsiteX3" fmla="*/ 1438874 w 3182652"/>
                  <a:gd name="connsiteY3" fmla="*/ 1744394 h 3319975"/>
                  <a:gd name="connsiteX4" fmla="*/ 1810867 w 3182652"/>
                  <a:gd name="connsiteY4" fmla="*/ 1744394 h 3319975"/>
                  <a:gd name="connsiteX5" fmla="*/ 2667971 w 3182652"/>
                  <a:gd name="connsiteY5" fmla="*/ 1266092 h 3319975"/>
                  <a:gd name="connsiteX6" fmla="*/ 3012704 w 3182652"/>
                  <a:gd name="connsiteY6" fmla="*/ 68580 h 3319975"/>
                  <a:gd name="connsiteX7" fmla="*/ 3182636 w 3182652"/>
                  <a:gd name="connsiteY7" fmla="*/ 649068 h 3319975"/>
                  <a:gd name="connsiteX8" fmla="*/ 3035750 w 3182652"/>
                  <a:gd name="connsiteY8" fmla="*/ 1291372 h 3319975"/>
                  <a:gd name="connsiteX9" fmla="*/ 3036958 w 3182652"/>
                  <a:gd name="connsiteY9" fmla="*/ 1131863 h 3319975"/>
                  <a:gd name="connsiteX10" fmla="*/ 2866353 w 3182652"/>
                  <a:gd name="connsiteY10" fmla="*/ 1650902 h 3319975"/>
                  <a:gd name="connsiteX11" fmla="*/ 2395257 w 3182652"/>
                  <a:gd name="connsiteY11" fmla="*/ 2672862 h 3319975"/>
                  <a:gd name="connsiteX12" fmla="*/ 2307987 w 3182652"/>
                  <a:gd name="connsiteY12" fmla="*/ 2452761 h 3319975"/>
                  <a:gd name="connsiteX13" fmla="*/ 1629057 w 3182652"/>
                  <a:gd name="connsiteY13" fmla="*/ 3319975 h 3319975"/>
                  <a:gd name="connsiteX14" fmla="*/ 846504 w 3182652"/>
                  <a:gd name="connsiteY14" fmla="*/ 2424186 h 3319975"/>
                  <a:gd name="connsiteX15" fmla="*/ 854485 w 3182652"/>
                  <a:gd name="connsiteY15" fmla="*/ 2672862 h 3319975"/>
                  <a:gd name="connsiteX16" fmla="*/ 383388 w 3182652"/>
                  <a:gd name="connsiteY16" fmla="*/ 1650902 h 3319975"/>
                  <a:gd name="connsiteX17" fmla="*/ 205163 w 3182652"/>
                  <a:gd name="connsiteY17" fmla="*/ 1139483 h 3319975"/>
                  <a:gd name="connsiteX18" fmla="*/ 161604 w 3182652"/>
                  <a:gd name="connsiteY18" fmla="*/ 1367571 h 3319975"/>
                  <a:gd name="connsiteX19" fmla="*/ 3606 w 3182652"/>
                  <a:gd name="connsiteY19" fmla="*/ 692248 h 3319975"/>
                  <a:gd name="connsiteX0" fmla="*/ 3606 w 3182652"/>
                  <a:gd name="connsiteY0" fmla="*/ 692248 h 3319975"/>
                  <a:gd name="connsiteX1" fmla="*/ 107497 w 3182652"/>
                  <a:gd name="connsiteY1" fmla="*/ 0 h 3319975"/>
                  <a:gd name="connsiteX2" fmla="*/ 581770 w 3182652"/>
                  <a:gd name="connsiteY2" fmla="*/ 1266092 h 3319975"/>
                  <a:gd name="connsiteX3" fmla="*/ 1438874 w 3182652"/>
                  <a:gd name="connsiteY3" fmla="*/ 1744394 h 3319975"/>
                  <a:gd name="connsiteX4" fmla="*/ 1810867 w 3182652"/>
                  <a:gd name="connsiteY4" fmla="*/ 1744394 h 3319975"/>
                  <a:gd name="connsiteX5" fmla="*/ 2667971 w 3182652"/>
                  <a:gd name="connsiteY5" fmla="*/ 1266092 h 3319975"/>
                  <a:gd name="connsiteX6" fmla="*/ 3012704 w 3182652"/>
                  <a:gd name="connsiteY6" fmla="*/ 68580 h 3319975"/>
                  <a:gd name="connsiteX7" fmla="*/ 3182636 w 3182652"/>
                  <a:gd name="connsiteY7" fmla="*/ 649068 h 3319975"/>
                  <a:gd name="connsiteX8" fmla="*/ 3035750 w 3182652"/>
                  <a:gd name="connsiteY8" fmla="*/ 1291372 h 3319975"/>
                  <a:gd name="connsiteX9" fmla="*/ 3036958 w 3182652"/>
                  <a:gd name="connsiteY9" fmla="*/ 1131863 h 3319975"/>
                  <a:gd name="connsiteX10" fmla="*/ 2866353 w 3182652"/>
                  <a:gd name="connsiteY10" fmla="*/ 1650902 h 3319975"/>
                  <a:gd name="connsiteX11" fmla="*/ 2395257 w 3182652"/>
                  <a:gd name="connsiteY11" fmla="*/ 2672862 h 3319975"/>
                  <a:gd name="connsiteX12" fmla="*/ 2307987 w 3182652"/>
                  <a:gd name="connsiteY12" fmla="*/ 2452761 h 3319975"/>
                  <a:gd name="connsiteX13" fmla="*/ 1629057 w 3182652"/>
                  <a:gd name="connsiteY13" fmla="*/ 3319975 h 3319975"/>
                  <a:gd name="connsiteX14" fmla="*/ 846504 w 3182652"/>
                  <a:gd name="connsiteY14" fmla="*/ 2424186 h 3319975"/>
                  <a:gd name="connsiteX15" fmla="*/ 854485 w 3182652"/>
                  <a:gd name="connsiteY15" fmla="*/ 2672862 h 3319975"/>
                  <a:gd name="connsiteX16" fmla="*/ 383388 w 3182652"/>
                  <a:gd name="connsiteY16" fmla="*/ 1650902 h 3319975"/>
                  <a:gd name="connsiteX17" fmla="*/ 205163 w 3182652"/>
                  <a:gd name="connsiteY17" fmla="*/ 1139483 h 3319975"/>
                  <a:gd name="connsiteX18" fmla="*/ 161604 w 3182652"/>
                  <a:gd name="connsiteY18" fmla="*/ 1367571 h 3319975"/>
                  <a:gd name="connsiteX19" fmla="*/ 3606 w 3182652"/>
                  <a:gd name="connsiteY19" fmla="*/ 692248 h 3319975"/>
                  <a:gd name="connsiteX0" fmla="*/ 364 w 3179410"/>
                  <a:gd name="connsiteY0" fmla="*/ 1111348 h 3739075"/>
                  <a:gd name="connsiteX1" fmla="*/ 129655 w 3179410"/>
                  <a:gd name="connsiteY1" fmla="*/ 0 h 3739075"/>
                  <a:gd name="connsiteX2" fmla="*/ 578528 w 3179410"/>
                  <a:gd name="connsiteY2" fmla="*/ 1685192 h 3739075"/>
                  <a:gd name="connsiteX3" fmla="*/ 1435632 w 3179410"/>
                  <a:gd name="connsiteY3" fmla="*/ 2163494 h 3739075"/>
                  <a:gd name="connsiteX4" fmla="*/ 1807625 w 3179410"/>
                  <a:gd name="connsiteY4" fmla="*/ 2163494 h 3739075"/>
                  <a:gd name="connsiteX5" fmla="*/ 2664729 w 3179410"/>
                  <a:gd name="connsiteY5" fmla="*/ 1685192 h 3739075"/>
                  <a:gd name="connsiteX6" fmla="*/ 3009462 w 3179410"/>
                  <a:gd name="connsiteY6" fmla="*/ 487680 h 3739075"/>
                  <a:gd name="connsiteX7" fmla="*/ 3179394 w 3179410"/>
                  <a:gd name="connsiteY7" fmla="*/ 1068168 h 3739075"/>
                  <a:gd name="connsiteX8" fmla="*/ 3032508 w 3179410"/>
                  <a:gd name="connsiteY8" fmla="*/ 1710472 h 3739075"/>
                  <a:gd name="connsiteX9" fmla="*/ 3033716 w 3179410"/>
                  <a:gd name="connsiteY9" fmla="*/ 1550963 h 3739075"/>
                  <a:gd name="connsiteX10" fmla="*/ 2863111 w 3179410"/>
                  <a:gd name="connsiteY10" fmla="*/ 2070002 h 3739075"/>
                  <a:gd name="connsiteX11" fmla="*/ 2392015 w 3179410"/>
                  <a:gd name="connsiteY11" fmla="*/ 3091962 h 3739075"/>
                  <a:gd name="connsiteX12" fmla="*/ 2304745 w 3179410"/>
                  <a:gd name="connsiteY12" fmla="*/ 2871861 h 3739075"/>
                  <a:gd name="connsiteX13" fmla="*/ 1625815 w 3179410"/>
                  <a:gd name="connsiteY13" fmla="*/ 3739075 h 3739075"/>
                  <a:gd name="connsiteX14" fmla="*/ 843262 w 3179410"/>
                  <a:gd name="connsiteY14" fmla="*/ 2843286 h 3739075"/>
                  <a:gd name="connsiteX15" fmla="*/ 851243 w 3179410"/>
                  <a:gd name="connsiteY15" fmla="*/ 3091962 h 3739075"/>
                  <a:gd name="connsiteX16" fmla="*/ 380146 w 3179410"/>
                  <a:gd name="connsiteY16" fmla="*/ 2070002 h 3739075"/>
                  <a:gd name="connsiteX17" fmla="*/ 201921 w 3179410"/>
                  <a:gd name="connsiteY17" fmla="*/ 1558583 h 3739075"/>
                  <a:gd name="connsiteX18" fmla="*/ 158362 w 3179410"/>
                  <a:gd name="connsiteY18" fmla="*/ 1786671 h 3739075"/>
                  <a:gd name="connsiteX19" fmla="*/ 364 w 3179410"/>
                  <a:gd name="connsiteY19" fmla="*/ 1111348 h 3739075"/>
                  <a:gd name="connsiteX0" fmla="*/ 364 w 3179410"/>
                  <a:gd name="connsiteY0" fmla="*/ 1111348 h 3739075"/>
                  <a:gd name="connsiteX1" fmla="*/ 129655 w 3179410"/>
                  <a:gd name="connsiteY1" fmla="*/ 0 h 3739075"/>
                  <a:gd name="connsiteX2" fmla="*/ 578528 w 3179410"/>
                  <a:gd name="connsiteY2" fmla="*/ 1685192 h 3739075"/>
                  <a:gd name="connsiteX3" fmla="*/ 1435632 w 3179410"/>
                  <a:gd name="connsiteY3" fmla="*/ 2163494 h 3739075"/>
                  <a:gd name="connsiteX4" fmla="*/ 1807625 w 3179410"/>
                  <a:gd name="connsiteY4" fmla="*/ 2163494 h 3739075"/>
                  <a:gd name="connsiteX5" fmla="*/ 2664729 w 3179410"/>
                  <a:gd name="connsiteY5" fmla="*/ 1685192 h 3739075"/>
                  <a:gd name="connsiteX6" fmla="*/ 3009462 w 3179410"/>
                  <a:gd name="connsiteY6" fmla="*/ 487680 h 3739075"/>
                  <a:gd name="connsiteX7" fmla="*/ 3179394 w 3179410"/>
                  <a:gd name="connsiteY7" fmla="*/ 1068168 h 3739075"/>
                  <a:gd name="connsiteX8" fmla="*/ 3032508 w 3179410"/>
                  <a:gd name="connsiteY8" fmla="*/ 1710472 h 3739075"/>
                  <a:gd name="connsiteX9" fmla="*/ 3033716 w 3179410"/>
                  <a:gd name="connsiteY9" fmla="*/ 1550963 h 3739075"/>
                  <a:gd name="connsiteX10" fmla="*/ 2863111 w 3179410"/>
                  <a:gd name="connsiteY10" fmla="*/ 2070002 h 3739075"/>
                  <a:gd name="connsiteX11" fmla="*/ 2392015 w 3179410"/>
                  <a:gd name="connsiteY11" fmla="*/ 3091962 h 3739075"/>
                  <a:gd name="connsiteX12" fmla="*/ 2304745 w 3179410"/>
                  <a:gd name="connsiteY12" fmla="*/ 2871861 h 3739075"/>
                  <a:gd name="connsiteX13" fmla="*/ 1625815 w 3179410"/>
                  <a:gd name="connsiteY13" fmla="*/ 3739075 h 3739075"/>
                  <a:gd name="connsiteX14" fmla="*/ 843262 w 3179410"/>
                  <a:gd name="connsiteY14" fmla="*/ 2843286 h 3739075"/>
                  <a:gd name="connsiteX15" fmla="*/ 851243 w 3179410"/>
                  <a:gd name="connsiteY15" fmla="*/ 3091962 h 3739075"/>
                  <a:gd name="connsiteX16" fmla="*/ 380146 w 3179410"/>
                  <a:gd name="connsiteY16" fmla="*/ 2070002 h 3739075"/>
                  <a:gd name="connsiteX17" fmla="*/ 201921 w 3179410"/>
                  <a:gd name="connsiteY17" fmla="*/ 1558583 h 3739075"/>
                  <a:gd name="connsiteX18" fmla="*/ 158362 w 3179410"/>
                  <a:gd name="connsiteY18" fmla="*/ 1786671 h 3739075"/>
                  <a:gd name="connsiteX19" fmla="*/ 364 w 3179410"/>
                  <a:gd name="connsiteY19" fmla="*/ 1111348 h 3739075"/>
                  <a:gd name="connsiteX0" fmla="*/ 364 w 3179410"/>
                  <a:gd name="connsiteY0" fmla="*/ 1111348 h 3739075"/>
                  <a:gd name="connsiteX1" fmla="*/ 129655 w 3179410"/>
                  <a:gd name="connsiteY1" fmla="*/ 0 h 3739075"/>
                  <a:gd name="connsiteX2" fmla="*/ 578528 w 3179410"/>
                  <a:gd name="connsiteY2" fmla="*/ 1685192 h 3739075"/>
                  <a:gd name="connsiteX3" fmla="*/ 1435632 w 3179410"/>
                  <a:gd name="connsiteY3" fmla="*/ 2163494 h 3739075"/>
                  <a:gd name="connsiteX4" fmla="*/ 1807625 w 3179410"/>
                  <a:gd name="connsiteY4" fmla="*/ 2163494 h 3739075"/>
                  <a:gd name="connsiteX5" fmla="*/ 2664729 w 3179410"/>
                  <a:gd name="connsiteY5" fmla="*/ 1685192 h 3739075"/>
                  <a:gd name="connsiteX6" fmla="*/ 3009462 w 3179410"/>
                  <a:gd name="connsiteY6" fmla="*/ 487680 h 3739075"/>
                  <a:gd name="connsiteX7" fmla="*/ 3179394 w 3179410"/>
                  <a:gd name="connsiteY7" fmla="*/ 1068168 h 3739075"/>
                  <a:gd name="connsiteX8" fmla="*/ 3032508 w 3179410"/>
                  <a:gd name="connsiteY8" fmla="*/ 1710472 h 3739075"/>
                  <a:gd name="connsiteX9" fmla="*/ 3033716 w 3179410"/>
                  <a:gd name="connsiteY9" fmla="*/ 1550963 h 3739075"/>
                  <a:gd name="connsiteX10" fmla="*/ 2863111 w 3179410"/>
                  <a:gd name="connsiteY10" fmla="*/ 2070002 h 3739075"/>
                  <a:gd name="connsiteX11" fmla="*/ 2392015 w 3179410"/>
                  <a:gd name="connsiteY11" fmla="*/ 3091962 h 3739075"/>
                  <a:gd name="connsiteX12" fmla="*/ 2304745 w 3179410"/>
                  <a:gd name="connsiteY12" fmla="*/ 2871861 h 3739075"/>
                  <a:gd name="connsiteX13" fmla="*/ 1625815 w 3179410"/>
                  <a:gd name="connsiteY13" fmla="*/ 3739075 h 3739075"/>
                  <a:gd name="connsiteX14" fmla="*/ 843262 w 3179410"/>
                  <a:gd name="connsiteY14" fmla="*/ 2843286 h 3739075"/>
                  <a:gd name="connsiteX15" fmla="*/ 851243 w 3179410"/>
                  <a:gd name="connsiteY15" fmla="*/ 3091962 h 3739075"/>
                  <a:gd name="connsiteX16" fmla="*/ 380146 w 3179410"/>
                  <a:gd name="connsiteY16" fmla="*/ 2070002 h 3739075"/>
                  <a:gd name="connsiteX17" fmla="*/ 201921 w 3179410"/>
                  <a:gd name="connsiteY17" fmla="*/ 1558583 h 3739075"/>
                  <a:gd name="connsiteX18" fmla="*/ 158362 w 3179410"/>
                  <a:gd name="connsiteY18" fmla="*/ 1786671 h 3739075"/>
                  <a:gd name="connsiteX19" fmla="*/ 364 w 3179410"/>
                  <a:gd name="connsiteY19" fmla="*/ 1111348 h 3739075"/>
                  <a:gd name="connsiteX0" fmla="*/ 62 w 3179108"/>
                  <a:gd name="connsiteY0" fmla="*/ 1098648 h 3726375"/>
                  <a:gd name="connsiteX1" fmla="*/ 154753 w 3179108"/>
                  <a:gd name="connsiteY1" fmla="*/ 0 h 3726375"/>
                  <a:gd name="connsiteX2" fmla="*/ 578226 w 3179108"/>
                  <a:gd name="connsiteY2" fmla="*/ 1672492 h 3726375"/>
                  <a:gd name="connsiteX3" fmla="*/ 1435330 w 3179108"/>
                  <a:gd name="connsiteY3" fmla="*/ 2150794 h 3726375"/>
                  <a:gd name="connsiteX4" fmla="*/ 1807323 w 3179108"/>
                  <a:gd name="connsiteY4" fmla="*/ 2150794 h 3726375"/>
                  <a:gd name="connsiteX5" fmla="*/ 2664427 w 3179108"/>
                  <a:gd name="connsiteY5" fmla="*/ 1672492 h 3726375"/>
                  <a:gd name="connsiteX6" fmla="*/ 3009160 w 3179108"/>
                  <a:gd name="connsiteY6" fmla="*/ 474980 h 3726375"/>
                  <a:gd name="connsiteX7" fmla="*/ 3179092 w 3179108"/>
                  <a:gd name="connsiteY7" fmla="*/ 1055468 h 3726375"/>
                  <a:gd name="connsiteX8" fmla="*/ 3032206 w 3179108"/>
                  <a:gd name="connsiteY8" fmla="*/ 1697772 h 3726375"/>
                  <a:gd name="connsiteX9" fmla="*/ 3033414 w 3179108"/>
                  <a:gd name="connsiteY9" fmla="*/ 1538263 h 3726375"/>
                  <a:gd name="connsiteX10" fmla="*/ 2862809 w 3179108"/>
                  <a:gd name="connsiteY10" fmla="*/ 2057302 h 3726375"/>
                  <a:gd name="connsiteX11" fmla="*/ 2391713 w 3179108"/>
                  <a:gd name="connsiteY11" fmla="*/ 3079262 h 3726375"/>
                  <a:gd name="connsiteX12" fmla="*/ 2304443 w 3179108"/>
                  <a:gd name="connsiteY12" fmla="*/ 2859161 h 3726375"/>
                  <a:gd name="connsiteX13" fmla="*/ 1625513 w 3179108"/>
                  <a:gd name="connsiteY13" fmla="*/ 3726375 h 3726375"/>
                  <a:gd name="connsiteX14" fmla="*/ 842960 w 3179108"/>
                  <a:gd name="connsiteY14" fmla="*/ 2830586 h 3726375"/>
                  <a:gd name="connsiteX15" fmla="*/ 850941 w 3179108"/>
                  <a:gd name="connsiteY15" fmla="*/ 3079262 h 3726375"/>
                  <a:gd name="connsiteX16" fmla="*/ 379844 w 3179108"/>
                  <a:gd name="connsiteY16" fmla="*/ 2057302 h 3726375"/>
                  <a:gd name="connsiteX17" fmla="*/ 201619 w 3179108"/>
                  <a:gd name="connsiteY17" fmla="*/ 1545883 h 3726375"/>
                  <a:gd name="connsiteX18" fmla="*/ 158060 w 3179108"/>
                  <a:gd name="connsiteY18" fmla="*/ 1773971 h 3726375"/>
                  <a:gd name="connsiteX19" fmla="*/ 62 w 3179108"/>
                  <a:gd name="connsiteY19" fmla="*/ 1098648 h 3726375"/>
                  <a:gd name="connsiteX0" fmla="*/ 62 w 3179111"/>
                  <a:gd name="connsiteY0" fmla="*/ 1098648 h 3726375"/>
                  <a:gd name="connsiteX1" fmla="*/ 154753 w 3179111"/>
                  <a:gd name="connsiteY1" fmla="*/ 0 h 3726375"/>
                  <a:gd name="connsiteX2" fmla="*/ 578226 w 3179111"/>
                  <a:gd name="connsiteY2" fmla="*/ 1672492 h 3726375"/>
                  <a:gd name="connsiteX3" fmla="*/ 1435330 w 3179111"/>
                  <a:gd name="connsiteY3" fmla="*/ 2150794 h 3726375"/>
                  <a:gd name="connsiteX4" fmla="*/ 1807323 w 3179111"/>
                  <a:gd name="connsiteY4" fmla="*/ 2150794 h 3726375"/>
                  <a:gd name="connsiteX5" fmla="*/ 2664427 w 3179111"/>
                  <a:gd name="connsiteY5" fmla="*/ 1672492 h 3726375"/>
                  <a:gd name="connsiteX6" fmla="*/ 3021860 w 3179111"/>
                  <a:gd name="connsiteY6" fmla="*/ 68580 h 3726375"/>
                  <a:gd name="connsiteX7" fmla="*/ 3179092 w 3179111"/>
                  <a:gd name="connsiteY7" fmla="*/ 1055468 h 3726375"/>
                  <a:gd name="connsiteX8" fmla="*/ 3032206 w 3179111"/>
                  <a:gd name="connsiteY8" fmla="*/ 1697772 h 3726375"/>
                  <a:gd name="connsiteX9" fmla="*/ 3033414 w 3179111"/>
                  <a:gd name="connsiteY9" fmla="*/ 1538263 h 3726375"/>
                  <a:gd name="connsiteX10" fmla="*/ 2862809 w 3179111"/>
                  <a:gd name="connsiteY10" fmla="*/ 2057302 h 3726375"/>
                  <a:gd name="connsiteX11" fmla="*/ 2391713 w 3179111"/>
                  <a:gd name="connsiteY11" fmla="*/ 3079262 h 3726375"/>
                  <a:gd name="connsiteX12" fmla="*/ 2304443 w 3179111"/>
                  <a:gd name="connsiteY12" fmla="*/ 2859161 h 3726375"/>
                  <a:gd name="connsiteX13" fmla="*/ 1625513 w 3179111"/>
                  <a:gd name="connsiteY13" fmla="*/ 3726375 h 3726375"/>
                  <a:gd name="connsiteX14" fmla="*/ 842960 w 3179111"/>
                  <a:gd name="connsiteY14" fmla="*/ 2830586 h 3726375"/>
                  <a:gd name="connsiteX15" fmla="*/ 850941 w 3179111"/>
                  <a:gd name="connsiteY15" fmla="*/ 3079262 h 3726375"/>
                  <a:gd name="connsiteX16" fmla="*/ 379844 w 3179111"/>
                  <a:gd name="connsiteY16" fmla="*/ 2057302 h 3726375"/>
                  <a:gd name="connsiteX17" fmla="*/ 201619 w 3179111"/>
                  <a:gd name="connsiteY17" fmla="*/ 1545883 h 3726375"/>
                  <a:gd name="connsiteX18" fmla="*/ 158060 w 3179111"/>
                  <a:gd name="connsiteY18" fmla="*/ 1773971 h 3726375"/>
                  <a:gd name="connsiteX19" fmla="*/ 62 w 3179111"/>
                  <a:gd name="connsiteY19" fmla="*/ 1098648 h 3726375"/>
                  <a:gd name="connsiteX0" fmla="*/ 62 w 3179100"/>
                  <a:gd name="connsiteY0" fmla="*/ 1098648 h 3726375"/>
                  <a:gd name="connsiteX1" fmla="*/ 154753 w 3179100"/>
                  <a:gd name="connsiteY1" fmla="*/ 0 h 3726375"/>
                  <a:gd name="connsiteX2" fmla="*/ 578226 w 3179100"/>
                  <a:gd name="connsiteY2" fmla="*/ 1672492 h 3726375"/>
                  <a:gd name="connsiteX3" fmla="*/ 1435330 w 3179100"/>
                  <a:gd name="connsiteY3" fmla="*/ 2150794 h 3726375"/>
                  <a:gd name="connsiteX4" fmla="*/ 1807323 w 3179100"/>
                  <a:gd name="connsiteY4" fmla="*/ 2150794 h 3726375"/>
                  <a:gd name="connsiteX5" fmla="*/ 2664427 w 3179100"/>
                  <a:gd name="connsiteY5" fmla="*/ 1672492 h 3726375"/>
                  <a:gd name="connsiteX6" fmla="*/ 3021860 w 3179100"/>
                  <a:gd name="connsiteY6" fmla="*/ 68580 h 3726375"/>
                  <a:gd name="connsiteX7" fmla="*/ 3179092 w 3179100"/>
                  <a:gd name="connsiteY7" fmla="*/ 1055468 h 3726375"/>
                  <a:gd name="connsiteX8" fmla="*/ 3032206 w 3179100"/>
                  <a:gd name="connsiteY8" fmla="*/ 1697772 h 3726375"/>
                  <a:gd name="connsiteX9" fmla="*/ 3033414 w 3179100"/>
                  <a:gd name="connsiteY9" fmla="*/ 1538263 h 3726375"/>
                  <a:gd name="connsiteX10" fmla="*/ 2862809 w 3179100"/>
                  <a:gd name="connsiteY10" fmla="*/ 2057302 h 3726375"/>
                  <a:gd name="connsiteX11" fmla="*/ 2391713 w 3179100"/>
                  <a:gd name="connsiteY11" fmla="*/ 3079262 h 3726375"/>
                  <a:gd name="connsiteX12" fmla="*/ 2304443 w 3179100"/>
                  <a:gd name="connsiteY12" fmla="*/ 2859161 h 3726375"/>
                  <a:gd name="connsiteX13" fmla="*/ 1625513 w 3179100"/>
                  <a:gd name="connsiteY13" fmla="*/ 3726375 h 3726375"/>
                  <a:gd name="connsiteX14" fmla="*/ 842960 w 3179100"/>
                  <a:gd name="connsiteY14" fmla="*/ 2830586 h 3726375"/>
                  <a:gd name="connsiteX15" fmla="*/ 850941 w 3179100"/>
                  <a:gd name="connsiteY15" fmla="*/ 3079262 h 3726375"/>
                  <a:gd name="connsiteX16" fmla="*/ 379844 w 3179100"/>
                  <a:gd name="connsiteY16" fmla="*/ 2057302 h 3726375"/>
                  <a:gd name="connsiteX17" fmla="*/ 201619 w 3179100"/>
                  <a:gd name="connsiteY17" fmla="*/ 1545883 h 3726375"/>
                  <a:gd name="connsiteX18" fmla="*/ 158060 w 3179100"/>
                  <a:gd name="connsiteY18" fmla="*/ 1773971 h 3726375"/>
                  <a:gd name="connsiteX19" fmla="*/ 62 w 3179100"/>
                  <a:gd name="connsiteY19" fmla="*/ 1098648 h 3726375"/>
                  <a:gd name="connsiteX0" fmla="*/ 62 w 3179099"/>
                  <a:gd name="connsiteY0" fmla="*/ 1098648 h 3726375"/>
                  <a:gd name="connsiteX1" fmla="*/ 154753 w 3179099"/>
                  <a:gd name="connsiteY1" fmla="*/ 0 h 3726375"/>
                  <a:gd name="connsiteX2" fmla="*/ 578226 w 3179099"/>
                  <a:gd name="connsiteY2" fmla="*/ 1672492 h 3726375"/>
                  <a:gd name="connsiteX3" fmla="*/ 1435330 w 3179099"/>
                  <a:gd name="connsiteY3" fmla="*/ 2150794 h 3726375"/>
                  <a:gd name="connsiteX4" fmla="*/ 1807323 w 3179099"/>
                  <a:gd name="connsiteY4" fmla="*/ 2150794 h 3726375"/>
                  <a:gd name="connsiteX5" fmla="*/ 2664427 w 3179099"/>
                  <a:gd name="connsiteY5" fmla="*/ 1672492 h 3726375"/>
                  <a:gd name="connsiteX6" fmla="*/ 2996460 w 3179099"/>
                  <a:gd name="connsiteY6" fmla="*/ 144780 h 3726375"/>
                  <a:gd name="connsiteX7" fmla="*/ 3179092 w 3179099"/>
                  <a:gd name="connsiteY7" fmla="*/ 1055468 h 3726375"/>
                  <a:gd name="connsiteX8" fmla="*/ 3032206 w 3179099"/>
                  <a:gd name="connsiteY8" fmla="*/ 1697772 h 3726375"/>
                  <a:gd name="connsiteX9" fmla="*/ 3033414 w 3179099"/>
                  <a:gd name="connsiteY9" fmla="*/ 1538263 h 3726375"/>
                  <a:gd name="connsiteX10" fmla="*/ 2862809 w 3179099"/>
                  <a:gd name="connsiteY10" fmla="*/ 2057302 h 3726375"/>
                  <a:gd name="connsiteX11" fmla="*/ 2391713 w 3179099"/>
                  <a:gd name="connsiteY11" fmla="*/ 3079262 h 3726375"/>
                  <a:gd name="connsiteX12" fmla="*/ 2304443 w 3179099"/>
                  <a:gd name="connsiteY12" fmla="*/ 2859161 h 3726375"/>
                  <a:gd name="connsiteX13" fmla="*/ 1625513 w 3179099"/>
                  <a:gd name="connsiteY13" fmla="*/ 3726375 h 3726375"/>
                  <a:gd name="connsiteX14" fmla="*/ 842960 w 3179099"/>
                  <a:gd name="connsiteY14" fmla="*/ 2830586 h 3726375"/>
                  <a:gd name="connsiteX15" fmla="*/ 850941 w 3179099"/>
                  <a:gd name="connsiteY15" fmla="*/ 3079262 h 3726375"/>
                  <a:gd name="connsiteX16" fmla="*/ 379844 w 3179099"/>
                  <a:gd name="connsiteY16" fmla="*/ 2057302 h 3726375"/>
                  <a:gd name="connsiteX17" fmla="*/ 201619 w 3179099"/>
                  <a:gd name="connsiteY17" fmla="*/ 1545883 h 3726375"/>
                  <a:gd name="connsiteX18" fmla="*/ 158060 w 3179099"/>
                  <a:gd name="connsiteY18" fmla="*/ 1773971 h 3726375"/>
                  <a:gd name="connsiteX19" fmla="*/ 62 w 3179099"/>
                  <a:gd name="connsiteY19" fmla="*/ 1098648 h 3726375"/>
                  <a:gd name="connsiteX0" fmla="*/ 62 w 3179099"/>
                  <a:gd name="connsiteY0" fmla="*/ 1098648 h 3726375"/>
                  <a:gd name="connsiteX1" fmla="*/ 154753 w 3179099"/>
                  <a:gd name="connsiteY1" fmla="*/ 0 h 3726375"/>
                  <a:gd name="connsiteX2" fmla="*/ 578226 w 3179099"/>
                  <a:gd name="connsiteY2" fmla="*/ 1672492 h 3726375"/>
                  <a:gd name="connsiteX3" fmla="*/ 1435330 w 3179099"/>
                  <a:gd name="connsiteY3" fmla="*/ 2150794 h 3726375"/>
                  <a:gd name="connsiteX4" fmla="*/ 1629828 w 3179099"/>
                  <a:gd name="connsiteY4" fmla="*/ 2194086 h 3726375"/>
                  <a:gd name="connsiteX5" fmla="*/ 1807323 w 3179099"/>
                  <a:gd name="connsiteY5" fmla="*/ 2150794 h 3726375"/>
                  <a:gd name="connsiteX6" fmla="*/ 2664427 w 3179099"/>
                  <a:gd name="connsiteY6" fmla="*/ 1672492 h 3726375"/>
                  <a:gd name="connsiteX7" fmla="*/ 2996460 w 3179099"/>
                  <a:gd name="connsiteY7" fmla="*/ 144780 h 3726375"/>
                  <a:gd name="connsiteX8" fmla="*/ 3179092 w 3179099"/>
                  <a:gd name="connsiteY8" fmla="*/ 1055468 h 3726375"/>
                  <a:gd name="connsiteX9" fmla="*/ 3032206 w 3179099"/>
                  <a:gd name="connsiteY9" fmla="*/ 1697772 h 3726375"/>
                  <a:gd name="connsiteX10" fmla="*/ 3033414 w 3179099"/>
                  <a:gd name="connsiteY10" fmla="*/ 1538263 h 3726375"/>
                  <a:gd name="connsiteX11" fmla="*/ 2862809 w 3179099"/>
                  <a:gd name="connsiteY11" fmla="*/ 2057302 h 3726375"/>
                  <a:gd name="connsiteX12" fmla="*/ 2391713 w 3179099"/>
                  <a:gd name="connsiteY12" fmla="*/ 3079262 h 3726375"/>
                  <a:gd name="connsiteX13" fmla="*/ 2304443 w 3179099"/>
                  <a:gd name="connsiteY13" fmla="*/ 2859161 h 3726375"/>
                  <a:gd name="connsiteX14" fmla="*/ 1625513 w 3179099"/>
                  <a:gd name="connsiteY14" fmla="*/ 3726375 h 3726375"/>
                  <a:gd name="connsiteX15" fmla="*/ 842960 w 3179099"/>
                  <a:gd name="connsiteY15" fmla="*/ 2830586 h 3726375"/>
                  <a:gd name="connsiteX16" fmla="*/ 850941 w 3179099"/>
                  <a:gd name="connsiteY16" fmla="*/ 3079262 h 3726375"/>
                  <a:gd name="connsiteX17" fmla="*/ 379844 w 3179099"/>
                  <a:gd name="connsiteY17" fmla="*/ 2057302 h 3726375"/>
                  <a:gd name="connsiteX18" fmla="*/ 201619 w 3179099"/>
                  <a:gd name="connsiteY18" fmla="*/ 1545883 h 3726375"/>
                  <a:gd name="connsiteX19" fmla="*/ 158060 w 3179099"/>
                  <a:gd name="connsiteY19" fmla="*/ 1773971 h 3726375"/>
                  <a:gd name="connsiteX20" fmla="*/ 62 w 3179099"/>
                  <a:gd name="connsiteY20" fmla="*/ 1098648 h 3726375"/>
                  <a:gd name="connsiteX0" fmla="*/ 62 w 3179099"/>
                  <a:gd name="connsiteY0" fmla="*/ 1098648 h 3726375"/>
                  <a:gd name="connsiteX1" fmla="*/ 154753 w 3179099"/>
                  <a:gd name="connsiteY1" fmla="*/ 0 h 3726375"/>
                  <a:gd name="connsiteX2" fmla="*/ 578226 w 3179099"/>
                  <a:gd name="connsiteY2" fmla="*/ 1672492 h 3726375"/>
                  <a:gd name="connsiteX3" fmla="*/ 1629828 w 3179099"/>
                  <a:gd name="connsiteY3" fmla="*/ 2194086 h 3726375"/>
                  <a:gd name="connsiteX4" fmla="*/ 1807323 w 3179099"/>
                  <a:gd name="connsiteY4" fmla="*/ 2150794 h 3726375"/>
                  <a:gd name="connsiteX5" fmla="*/ 2664427 w 3179099"/>
                  <a:gd name="connsiteY5" fmla="*/ 1672492 h 3726375"/>
                  <a:gd name="connsiteX6" fmla="*/ 2996460 w 3179099"/>
                  <a:gd name="connsiteY6" fmla="*/ 144780 h 3726375"/>
                  <a:gd name="connsiteX7" fmla="*/ 3179092 w 3179099"/>
                  <a:gd name="connsiteY7" fmla="*/ 1055468 h 3726375"/>
                  <a:gd name="connsiteX8" fmla="*/ 3032206 w 3179099"/>
                  <a:gd name="connsiteY8" fmla="*/ 1697772 h 3726375"/>
                  <a:gd name="connsiteX9" fmla="*/ 3033414 w 3179099"/>
                  <a:gd name="connsiteY9" fmla="*/ 1538263 h 3726375"/>
                  <a:gd name="connsiteX10" fmla="*/ 2862809 w 3179099"/>
                  <a:gd name="connsiteY10" fmla="*/ 2057302 h 3726375"/>
                  <a:gd name="connsiteX11" fmla="*/ 2391713 w 3179099"/>
                  <a:gd name="connsiteY11" fmla="*/ 3079262 h 3726375"/>
                  <a:gd name="connsiteX12" fmla="*/ 2304443 w 3179099"/>
                  <a:gd name="connsiteY12" fmla="*/ 2859161 h 3726375"/>
                  <a:gd name="connsiteX13" fmla="*/ 1625513 w 3179099"/>
                  <a:gd name="connsiteY13" fmla="*/ 3726375 h 3726375"/>
                  <a:gd name="connsiteX14" fmla="*/ 842960 w 3179099"/>
                  <a:gd name="connsiteY14" fmla="*/ 2830586 h 3726375"/>
                  <a:gd name="connsiteX15" fmla="*/ 850941 w 3179099"/>
                  <a:gd name="connsiteY15" fmla="*/ 3079262 h 3726375"/>
                  <a:gd name="connsiteX16" fmla="*/ 379844 w 3179099"/>
                  <a:gd name="connsiteY16" fmla="*/ 2057302 h 3726375"/>
                  <a:gd name="connsiteX17" fmla="*/ 201619 w 3179099"/>
                  <a:gd name="connsiteY17" fmla="*/ 1545883 h 3726375"/>
                  <a:gd name="connsiteX18" fmla="*/ 158060 w 3179099"/>
                  <a:gd name="connsiteY18" fmla="*/ 1773971 h 3726375"/>
                  <a:gd name="connsiteX19" fmla="*/ 62 w 3179099"/>
                  <a:gd name="connsiteY19" fmla="*/ 1098648 h 3726375"/>
                  <a:gd name="connsiteX0" fmla="*/ 62 w 3179099"/>
                  <a:gd name="connsiteY0" fmla="*/ 1098648 h 3726375"/>
                  <a:gd name="connsiteX1" fmla="*/ 154753 w 3179099"/>
                  <a:gd name="connsiteY1" fmla="*/ 0 h 3726375"/>
                  <a:gd name="connsiteX2" fmla="*/ 578226 w 3179099"/>
                  <a:gd name="connsiteY2" fmla="*/ 1672492 h 3726375"/>
                  <a:gd name="connsiteX3" fmla="*/ 1629828 w 3179099"/>
                  <a:gd name="connsiteY3" fmla="*/ 2194086 h 3726375"/>
                  <a:gd name="connsiteX4" fmla="*/ 2664427 w 3179099"/>
                  <a:gd name="connsiteY4" fmla="*/ 1672492 h 3726375"/>
                  <a:gd name="connsiteX5" fmla="*/ 2996460 w 3179099"/>
                  <a:gd name="connsiteY5" fmla="*/ 144780 h 3726375"/>
                  <a:gd name="connsiteX6" fmla="*/ 3179092 w 3179099"/>
                  <a:gd name="connsiteY6" fmla="*/ 1055468 h 3726375"/>
                  <a:gd name="connsiteX7" fmla="*/ 3032206 w 3179099"/>
                  <a:gd name="connsiteY7" fmla="*/ 1697772 h 3726375"/>
                  <a:gd name="connsiteX8" fmla="*/ 3033414 w 3179099"/>
                  <a:gd name="connsiteY8" fmla="*/ 1538263 h 3726375"/>
                  <a:gd name="connsiteX9" fmla="*/ 2862809 w 3179099"/>
                  <a:gd name="connsiteY9" fmla="*/ 2057302 h 3726375"/>
                  <a:gd name="connsiteX10" fmla="*/ 2391713 w 3179099"/>
                  <a:gd name="connsiteY10" fmla="*/ 3079262 h 3726375"/>
                  <a:gd name="connsiteX11" fmla="*/ 2304443 w 3179099"/>
                  <a:gd name="connsiteY11" fmla="*/ 2859161 h 3726375"/>
                  <a:gd name="connsiteX12" fmla="*/ 1625513 w 3179099"/>
                  <a:gd name="connsiteY12" fmla="*/ 3726375 h 3726375"/>
                  <a:gd name="connsiteX13" fmla="*/ 842960 w 3179099"/>
                  <a:gd name="connsiteY13" fmla="*/ 2830586 h 3726375"/>
                  <a:gd name="connsiteX14" fmla="*/ 850941 w 3179099"/>
                  <a:gd name="connsiteY14" fmla="*/ 3079262 h 3726375"/>
                  <a:gd name="connsiteX15" fmla="*/ 379844 w 3179099"/>
                  <a:gd name="connsiteY15" fmla="*/ 2057302 h 3726375"/>
                  <a:gd name="connsiteX16" fmla="*/ 201619 w 3179099"/>
                  <a:gd name="connsiteY16" fmla="*/ 1545883 h 3726375"/>
                  <a:gd name="connsiteX17" fmla="*/ 158060 w 3179099"/>
                  <a:gd name="connsiteY17" fmla="*/ 1773971 h 3726375"/>
                  <a:gd name="connsiteX18" fmla="*/ 62 w 3179099"/>
                  <a:gd name="connsiteY18" fmla="*/ 1098648 h 3726375"/>
                  <a:gd name="connsiteX0" fmla="*/ 62 w 3179099"/>
                  <a:gd name="connsiteY0" fmla="*/ 1098648 h 3726375"/>
                  <a:gd name="connsiteX1" fmla="*/ 154753 w 3179099"/>
                  <a:gd name="connsiteY1" fmla="*/ 0 h 3726375"/>
                  <a:gd name="connsiteX2" fmla="*/ 578226 w 3179099"/>
                  <a:gd name="connsiteY2" fmla="*/ 1672492 h 3726375"/>
                  <a:gd name="connsiteX3" fmla="*/ 1598078 w 3179099"/>
                  <a:gd name="connsiteY3" fmla="*/ 1133636 h 3726375"/>
                  <a:gd name="connsiteX4" fmla="*/ 2664427 w 3179099"/>
                  <a:gd name="connsiteY4" fmla="*/ 1672492 h 3726375"/>
                  <a:gd name="connsiteX5" fmla="*/ 2996460 w 3179099"/>
                  <a:gd name="connsiteY5" fmla="*/ 144780 h 3726375"/>
                  <a:gd name="connsiteX6" fmla="*/ 3179092 w 3179099"/>
                  <a:gd name="connsiteY6" fmla="*/ 1055468 h 3726375"/>
                  <a:gd name="connsiteX7" fmla="*/ 3032206 w 3179099"/>
                  <a:gd name="connsiteY7" fmla="*/ 1697772 h 3726375"/>
                  <a:gd name="connsiteX8" fmla="*/ 3033414 w 3179099"/>
                  <a:gd name="connsiteY8" fmla="*/ 1538263 h 3726375"/>
                  <a:gd name="connsiteX9" fmla="*/ 2862809 w 3179099"/>
                  <a:gd name="connsiteY9" fmla="*/ 2057302 h 3726375"/>
                  <a:gd name="connsiteX10" fmla="*/ 2391713 w 3179099"/>
                  <a:gd name="connsiteY10" fmla="*/ 3079262 h 3726375"/>
                  <a:gd name="connsiteX11" fmla="*/ 2304443 w 3179099"/>
                  <a:gd name="connsiteY11" fmla="*/ 2859161 h 3726375"/>
                  <a:gd name="connsiteX12" fmla="*/ 1625513 w 3179099"/>
                  <a:gd name="connsiteY12" fmla="*/ 3726375 h 3726375"/>
                  <a:gd name="connsiteX13" fmla="*/ 842960 w 3179099"/>
                  <a:gd name="connsiteY13" fmla="*/ 2830586 h 3726375"/>
                  <a:gd name="connsiteX14" fmla="*/ 850941 w 3179099"/>
                  <a:gd name="connsiteY14" fmla="*/ 3079262 h 3726375"/>
                  <a:gd name="connsiteX15" fmla="*/ 379844 w 3179099"/>
                  <a:gd name="connsiteY15" fmla="*/ 2057302 h 3726375"/>
                  <a:gd name="connsiteX16" fmla="*/ 201619 w 3179099"/>
                  <a:gd name="connsiteY16" fmla="*/ 1545883 h 3726375"/>
                  <a:gd name="connsiteX17" fmla="*/ 158060 w 3179099"/>
                  <a:gd name="connsiteY17" fmla="*/ 1773971 h 3726375"/>
                  <a:gd name="connsiteX18" fmla="*/ 62 w 3179099"/>
                  <a:gd name="connsiteY18" fmla="*/ 1098648 h 3726375"/>
                  <a:gd name="connsiteX0" fmla="*/ 62 w 3179099"/>
                  <a:gd name="connsiteY0" fmla="*/ 1098648 h 3726375"/>
                  <a:gd name="connsiteX1" fmla="*/ 154753 w 3179099"/>
                  <a:gd name="connsiteY1" fmla="*/ 0 h 3726375"/>
                  <a:gd name="connsiteX2" fmla="*/ 578226 w 3179099"/>
                  <a:gd name="connsiteY2" fmla="*/ 1672492 h 3726375"/>
                  <a:gd name="connsiteX3" fmla="*/ 1591728 w 3179099"/>
                  <a:gd name="connsiteY3" fmla="*/ 1222536 h 3726375"/>
                  <a:gd name="connsiteX4" fmla="*/ 2664427 w 3179099"/>
                  <a:gd name="connsiteY4" fmla="*/ 1672492 h 3726375"/>
                  <a:gd name="connsiteX5" fmla="*/ 2996460 w 3179099"/>
                  <a:gd name="connsiteY5" fmla="*/ 144780 h 3726375"/>
                  <a:gd name="connsiteX6" fmla="*/ 3179092 w 3179099"/>
                  <a:gd name="connsiteY6" fmla="*/ 1055468 h 3726375"/>
                  <a:gd name="connsiteX7" fmla="*/ 3032206 w 3179099"/>
                  <a:gd name="connsiteY7" fmla="*/ 1697772 h 3726375"/>
                  <a:gd name="connsiteX8" fmla="*/ 3033414 w 3179099"/>
                  <a:gd name="connsiteY8" fmla="*/ 1538263 h 3726375"/>
                  <a:gd name="connsiteX9" fmla="*/ 2862809 w 3179099"/>
                  <a:gd name="connsiteY9" fmla="*/ 2057302 h 3726375"/>
                  <a:gd name="connsiteX10" fmla="*/ 2391713 w 3179099"/>
                  <a:gd name="connsiteY10" fmla="*/ 3079262 h 3726375"/>
                  <a:gd name="connsiteX11" fmla="*/ 2304443 w 3179099"/>
                  <a:gd name="connsiteY11" fmla="*/ 2859161 h 3726375"/>
                  <a:gd name="connsiteX12" fmla="*/ 1625513 w 3179099"/>
                  <a:gd name="connsiteY12" fmla="*/ 3726375 h 3726375"/>
                  <a:gd name="connsiteX13" fmla="*/ 842960 w 3179099"/>
                  <a:gd name="connsiteY13" fmla="*/ 2830586 h 3726375"/>
                  <a:gd name="connsiteX14" fmla="*/ 850941 w 3179099"/>
                  <a:gd name="connsiteY14" fmla="*/ 3079262 h 3726375"/>
                  <a:gd name="connsiteX15" fmla="*/ 379844 w 3179099"/>
                  <a:gd name="connsiteY15" fmla="*/ 2057302 h 3726375"/>
                  <a:gd name="connsiteX16" fmla="*/ 201619 w 3179099"/>
                  <a:gd name="connsiteY16" fmla="*/ 1545883 h 3726375"/>
                  <a:gd name="connsiteX17" fmla="*/ 158060 w 3179099"/>
                  <a:gd name="connsiteY17" fmla="*/ 1773971 h 3726375"/>
                  <a:gd name="connsiteX18" fmla="*/ 62 w 3179099"/>
                  <a:gd name="connsiteY18" fmla="*/ 1098648 h 3726375"/>
                  <a:gd name="connsiteX0" fmla="*/ 62 w 3179099"/>
                  <a:gd name="connsiteY0" fmla="*/ 1098648 h 3726375"/>
                  <a:gd name="connsiteX1" fmla="*/ 154753 w 3179099"/>
                  <a:gd name="connsiteY1" fmla="*/ 0 h 3726375"/>
                  <a:gd name="connsiteX2" fmla="*/ 578226 w 3179099"/>
                  <a:gd name="connsiteY2" fmla="*/ 1672492 h 3726375"/>
                  <a:gd name="connsiteX3" fmla="*/ 1591728 w 3179099"/>
                  <a:gd name="connsiteY3" fmla="*/ 1222536 h 3726375"/>
                  <a:gd name="connsiteX4" fmla="*/ 2664427 w 3179099"/>
                  <a:gd name="connsiteY4" fmla="*/ 1672492 h 3726375"/>
                  <a:gd name="connsiteX5" fmla="*/ 2996460 w 3179099"/>
                  <a:gd name="connsiteY5" fmla="*/ 144780 h 3726375"/>
                  <a:gd name="connsiteX6" fmla="*/ 3179092 w 3179099"/>
                  <a:gd name="connsiteY6" fmla="*/ 1139874 h 3726375"/>
                  <a:gd name="connsiteX7" fmla="*/ 3032206 w 3179099"/>
                  <a:gd name="connsiteY7" fmla="*/ 1697772 h 3726375"/>
                  <a:gd name="connsiteX8" fmla="*/ 3033414 w 3179099"/>
                  <a:gd name="connsiteY8" fmla="*/ 1538263 h 3726375"/>
                  <a:gd name="connsiteX9" fmla="*/ 2862809 w 3179099"/>
                  <a:gd name="connsiteY9" fmla="*/ 2057302 h 3726375"/>
                  <a:gd name="connsiteX10" fmla="*/ 2391713 w 3179099"/>
                  <a:gd name="connsiteY10" fmla="*/ 3079262 h 3726375"/>
                  <a:gd name="connsiteX11" fmla="*/ 2304443 w 3179099"/>
                  <a:gd name="connsiteY11" fmla="*/ 2859161 h 3726375"/>
                  <a:gd name="connsiteX12" fmla="*/ 1625513 w 3179099"/>
                  <a:gd name="connsiteY12" fmla="*/ 3726375 h 3726375"/>
                  <a:gd name="connsiteX13" fmla="*/ 842960 w 3179099"/>
                  <a:gd name="connsiteY13" fmla="*/ 2830586 h 3726375"/>
                  <a:gd name="connsiteX14" fmla="*/ 850941 w 3179099"/>
                  <a:gd name="connsiteY14" fmla="*/ 3079262 h 3726375"/>
                  <a:gd name="connsiteX15" fmla="*/ 379844 w 3179099"/>
                  <a:gd name="connsiteY15" fmla="*/ 2057302 h 3726375"/>
                  <a:gd name="connsiteX16" fmla="*/ 201619 w 3179099"/>
                  <a:gd name="connsiteY16" fmla="*/ 1545883 h 3726375"/>
                  <a:gd name="connsiteX17" fmla="*/ 158060 w 3179099"/>
                  <a:gd name="connsiteY17" fmla="*/ 1773971 h 3726375"/>
                  <a:gd name="connsiteX18" fmla="*/ 62 w 3179099"/>
                  <a:gd name="connsiteY18" fmla="*/ 1098648 h 3726375"/>
                  <a:gd name="connsiteX0" fmla="*/ 62 w 3179099"/>
                  <a:gd name="connsiteY0" fmla="*/ 1098648 h 3726375"/>
                  <a:gd name="connsiteX1" fmla="*/ 154753 w 3179099"/>
                  <a:gd name="connsiteY1" fmla="*/ 0 h 3726375"/>
                  <a:gd name="connsiteX2" fmla="*/ 550091 w 3179099"/>
                  <a:gd name="connsiteY2" fmla="*/ 1405206 h 3726375"/>
                  <a:gd name="connsiteX3" fmla="*/ 1591728 w 3179099"/>
                  <a:gd name="connsiteY3" fmla="*/ 1222536 h 3726375"/>
                  <a:gd name="connsiteX4" fmla="*/ 2664427 w 3179099"/>
                  <a:gd name="connsiteY4" fmla="*/ 1672492 h 3726375"/>
                  <a:gd name="connsiteX5" fmla="*/ 2996460 w 3179099"/>
                  <a:gd name="connsiteY5" fmla="*/ 144780 h 3726375"/>
                  <a:gd name="connsiteX6" fmla="*/ 3179092 w 3179099"/>
                  <a:gd name="connsiteY6" fmla="*/ 1139874 h 3726375"/>
                  <a:gd name="connsiteX7" fmla="*/ 3032206 w 3179099"/>
                  <a:gd name="connsiteY7" fmla="*/ 1697772 h 3726375"/>
                  <a:gd name="connsiteX8" fmla="*/ 3033414 w 3179099"/>
                  <a:gd name="connsiteY8" fmla="*/ 1538263 h 3726375"/>
                  <a:gd name="connsiteX9" fmla="*/ 2862809 w 3179099"/>
                  <a:gd name="connsiteY9" fmla="*/ 2057302 h 3726375"/>
                  <a:gd name="connsiteX10" fmla="*/ 2391713 w 3179099"/>
                  <a:gd name="connsiteY10" fmla="*/ 3079262 h 3726375"/>
                  <a:gd name="connsiteX11" fmla="*/ 2304443 w 3179099"/>
                  <a:gd name="connsiteY11" fmla="*/ 2859161 h 3726375"/>
                  <a:gd name="connsiteX12" fmla="*/ 1625513 w 3179099"/>
                  <a:gd name="connsiteY12" fmla="*/ 3726375 h 3726375"/>
                  <a:gd name="connsiteX13" fmla="*/ 842960 w 3179099"/>
                  <a:gd name="connsiteY13" fmla="*/ 2830586 h 3726375"/>
                  <a:gd name="connsiteX14" fmla="*/ 850941 w 3179099"/>
                  <a:gd name="connsiteY14" fmla="*/ 3079262 h 3726375"/>
                  <a:gd name="connsiteX15" fmla="*/ 379844 w 3179099"/>
                  <a:gd name="connsiteY15" fmla="*/ 2057302 h 3726375"/>
                  <a:gd name="connsiteX16" fmla="*/ 201619 w 3179099"/>
                  <a:gd name="connsiteY16" fmla="*/ 1545883 h 3726375"/>
                  <a:gd name="connsiteX17" fmla="*/ 158060 w 3179099"/>
                  <a:gd name="connsiteY17" fmla="*/ 1773971 h 3726375"/>
                  <a:gd name="connsiteX18" fmla="*/ 62 w 3179099"/>
                  <a:gd name="connsiteY18" fmla="*/ 1098648 h 3726375"/>
                  <a:gd name="connsiteX0" fmla="*/ 62 w 3179099"/>
                  <a:gd name="connsiteY0" fmla="*/ 1098648 h 3726375"/>
                  <a:gd name="connsiteX1" fmla="*/ 154753 w 3179099"/>
                  <a:gd name="connsiteY1" fmla="*/ 0 h 3726375"/>
                  <a:gd name="connsiteX2" fmla="*/ 550091 w 3179099"/>
                  <a:gd name="connsiteY2" fmla="*/ 1405206 h 3726375"/>
                  <a:gd name="connsiteX3" fmla="*/ 1591728 w 3179099"/>
                  <a:gd name="connsiteY3" fmla="*/ 1222536 h 3726375"/>
                  <a:gd name="connsiteX4" fmla="*/ 2650359 w 3179099"/>
                  <a:gd name="connsiteY4" fmla="*/ 1194191 h 3726375"/>
                  <a:gd name="connsiteX5" fmla="*/ 2996460 w 3179099"/>
                  <a:gd name="connsiteY5" fmla="*/ 144780 h 3726375"/>
                  <a:gd name="connsiteX6" fmla="*/ 3179092 w 3179099"/>
                  <a:gd name="connsiteY6" fmla="*/ 1139874 h 3726375"/>
                  <a:gd name="connsiteX7" fmla="*/ 3032206 w 3179099"/>
                  <a:gd name="connsiteY7" fmla="*/ 1697772 h 3726375"/>
                  <a:gd name="connsiteX8" fmla="*/ 3033414 w 3179099"/>
                  <a:gd name="connsiteY8" fmla="*/ 1538263 h 3726375"/>
                  <a:gd name="connsiteX9" fmla="*/ 2862809 w 3179099"/>
                  <a:gd name="connsiteY9" fmla="*/ 2057302 h 3726375"/>
                  <a:gd name="connsiteX10" fmla="*/ 2391713 w 3179099"/>
                  <a:gd name="connsiteY10" fmla="*/ 3079262 h 3726375"/>
                  <a:gd name="connsiteX11" fmla="*/ 2304443 w 3179099"/>
                  <a:gd name="connsiteY11" fmla="*/ 2859161 h 3726375"/>
                  <a:gd name="connsiteX12" fmla="*/ 1625513 w 3179099"/>
                  <a:gd name="connsiteY12" fmla="*/ 3726375 h 3726375"/>
                  <a:gd name="connsiteX13" fmla="*/ 842960 w 3179099"/>
                  <a:gd name="connsiteY13" fmla="*/ 2830586 h 3726375"/>
                  <a:gd name="connsiteX14" fmla="*/ 850941 w 3179099"/>
                  <a:gd name="connsiteY14" fmla="*/ 3079262 h 3726375"/>
                  <a:gd name="connsiteX15" fmla="*/ 379844 w 3179099"/>
                  <a:gd name="connsiteY15" fmla="*/ 2057302 h 3726375"/>
                  <a:gd name="connsiteX16" fmla="*/ 201619 w 3179099"/>
                  <a:gd name="connsiteY16" fmla="*/ 1545883 h 3726375"/>
                  <a:gd name="connsiteX17" fmla="*/ 158060 w 3179099"/>
                  <a:gd name="connsiteY17" fmla="*/ 1773971 h 3726375"/>
                  <a:gd name="connsiteX18" fmla="*/ 62 w 3179099"/>
                  <a:gd name="connsiteY18" fmla="*/ 1098648 h 3726375"/>
                  <a:gd name="connsiteX0" fmla="*/ 62 w 3179099"/>
                  <a:gd name="connsiteY0" fmla="*/ 1098648 h 3726375"/>
                  <a:gd name="connsiteX1" fmla="*/ 154753 w 3179099"/>
                  <a:gd name="connsiteY1" fmla="*/ 0 h 3726375"/>
                  <a:gd name="connsiteX2" fmla="*/ 550091 w 3179099"/>
                  <a:gd name="connsiteY2" fmla="*/ 1405206 h 3726375"/>
                  <a:gd name="connsiteX3" fmla="*/ 1591728 w 3179099"/>
                  <a:gd name="connsiteY3" fmla="*/ 1222536 h 3726375"/>
                  <a:gd name="connsiteX4" fmla="*/ 2636291 w 3179099"/>
                  <a:gd name="connsiteY4" fmla="*/ 1391138 h 3726375"/>
                  <a:gd name="connsiteX5" fmla="*/ 2996460 w 3179099"/>
                  <a:gd name="connsiteY5" fmla="*/ 144780 h 3726375"/>
                  <a:gd name="connsiteX6" fmla="*/ 3179092 w 3179099"/>
                  <a:gd name="connsiteY6" fmla="*/ 1139874 h 3726375"/>
                  <a:gd name="connsiteX7" fmla="*/ 3032206 w 3179099"/>
                  <a:gd name="connsiteY7" fmla="*/ 1697772 h 3726375"/>
                  <a:gd name="connsiteX8" fmla="*/ 3033414 w 3179099"/>
                  <a:gd name="connsiteY8" fmla="*/ 1538263 h 3726375"/>
                  <a:gd name="connsiteX9" fmla="*/ 2862809 w 3179099"/>
                  <a:gd name="connsiteY9" fmla="*/ 2057302 h 3726375"/>
                  <a:gd name="connsiteX10" fmla="*/ 2391713 w 3179099"/>
                  <a:gd name="connsiteY10" fmla="*/ 3079262 h 3726375"/>
                  <a:gd name="connsiteX11" fmla="*/ 2304443 w 3179099"/>
                  <a:gd name="connsiteY11" fmla="*/ 2859161 h 3726375"/>
                  <a:gd name="connsiteX12" fmla="*/ 1625513 w 3179099"/>
                  <a:gd name="connsiteY12" fmla="*/ 3726375 h 3726375"/>
                  <a:gd name="connsiteX13" fmla="*/ 842960 w 3179099"/>
                  <a:gd name="connsiteY13" fmla="*/ 2830586 h 3726375"/>
                  <a:gd name="connsiteX14" fmla="*/ 850941 w 3179099"/>
                  <a:gd name="connsiteY14" fmla="*/ 3079262 h 3726375"/>
                  <a:gd name="connsiteX15" fmla="*/ 379844 w 3179099"/>
                  <a:gd name="connsiteY15" fmla="*/ 2057302 h 3726375"/>
                  <a:gd name="connsiteX16" fmla="*/ 201619 w 3179099"/>
                  <a:gd name="connsiteY16" fmla="*/ 1545883 h 3726375"/>
                  <a:gd name="connsiteX17" fmla="*/ 158060 w 3179099"/>
                  <a:gd name="connsiteY17" fmla="*/ 1773971 h 3726375"/>
                  <a:gd name="connsiteX18" fmla="*/ 62 w 3179099"/>
                  <a:gd name="connsiteY18" fmla="*/ 1098648 h 37263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79099" h="3726375">
                    <a:moveTo>
                      <a:pt x="62" y="1098648"/>
                    </a:moveTo>
                    <a:cubicBezTo>
                      <a:pt x="-1336" y="840240"/>
                      <a:pt x="20292" y="332349"/>
                      <a:pt x="154753" y="0"/>
                    </a:cubicBezTo>
                    <a:cubicBezTo>
                      <a:pt x="306994" y="1371991"/>
                      <a:pt x="310595" y="1201450"/>
                      <a:pt x="550091" y="1405206"/>
                    </a:cubicBezTo>
                    <a:cubicBezTo>
                      <a:pt x="789587" y="1608962"/>
                      <a:pt x="1244028" y="1222536"/>
                      <a:pt x="1591728" y="1222536"/>
                    </a:cubicBezTo>
                    <a:cubicBezTo>
                      <a:pt x="1939428" y="1222536"/>
                      <a:pt x="2402169" y="1570764"/>
                      <a:pt x="2636291" y="1391138"/>
                    </a:cubicBezTo>
                    <a:cubicBezTo>
                      <a:pt x="2870413" y="1211512"/>
                      <a:pt x="2911953" y="236187"/>
                      <a:pt x="2996460" y="144780"/>
                    </a:cubicBezTo>
                    <a:cubicBezTo>
                      <a:pt x="2979367" y="1005873"/>
                      <a:pt x="3180489" y="1011006"/>
                      <a:pt x="3179092" y="1139874"/>
                    </a:cubicBezTo>
                    <a:cubicBezTo>
                      <a:pt x="3177694" y="1398282"/>
                      <a:pt x="3140244" y="1626408"/>
                      <a:pt x="3032206" y="1697772"/>
                    </a:cubicBezTo>
                    <a:cubicBezTo>
                      <a:pt x="3054885" y="1612927"/>
                      <a:pt x="3060170" y="1645090"/>
                      <a:pt x="3033414" y="1538263"/>
                    </a:cubicBezTo>
                    <a:cubicBezTo>
                      <a:pt x="3009605" y="1526540"/>
                      <a:pt x="2969759" y="1800469"/>
                      <a:pt x="2862809" y="2057302"/>
                    </a:cubicBezTo>
                    <a:cubicBezTo>
                      <a:pt x="2755859" y="2314135"/>
                      <a:pt x="2484774" y="2945619"/>
                      <a:pt x="2391713" y="3079262"/>
                    </a:cubicBezTo>
                    <a:cubicBezTo>
                      <a:pt x="2403427" y="2908105"/>
                      <a:pt x="2287128" y="2938878"/>
                      <a:pt x="2304443" y="2859161"/>
                    </a:cubicBezTo>
                    <a:cubicBezTo>
                      <a:pt x="2176744" y="2959979"/>
                      <a:pt x="2035388" y="3659554"/>
                      <a:pt x="1625513" y="3726375"/>
                    </a:cubicBezTo>
                    <a:cubicBezTo>
                      <a:pt x="1875202" y="3549699"/>
                      <a:pt x="1103811" y="3129182"/>
                      <a:pt x="842960" y="2830586"/>
                    </a:cubicBezTo>
                    <a:cubicBezTo>
                      <a:pt x="860275" y="2910303"/>
                      <a:pt x="928126" y="3208143"/>
                      <a:pt x="850941" y="3079262"/>
                    </a:cubicBezTo>
                    <a:cubicBezTo>
                      <a:pt x="773755" y="2950381"/>
                      <a:pt x="488065" y="2312865"/>
                      <a:pt x="379844" y="2057302"/>
                    </a:cubicBezTo>
                    <a:cubicBezTo>
                      <a:pt x="271624" y="1801739"/>
                      <a:pt x="225428" y="1534160"/>
                      <a:pt x="201619" y="1545883"/>
                    </a:cubicBezTo>
                    <a:cubicBezTo>
                      <a:pt x="192961" y="1658425"/>
                      <a:pt x="162052" y="1631023"/>
                      <a:pt x="158060" y="1773971"/>
                    </a:cubicBezTo>
                    <a:cubicBezTo>
                      <a:pt x="88122" y="1631169"/>
                      <a:pt x="1459" y="1357056"/>
                      <a:pt x="62" y="1098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타원 65"/>
              <p:cNvSpPr/>
              <p:nvPr/>
            </p:nvSpPr>
            <p:spPr>
              <a:xfrm rot="21240000">
                <a:off x="4496527" y="3035458"/>
                <a:ext cx="402199" cy="302177"/>
              </a:xfrm>
              <a:custGeom>
                <a:avLst/>
                <a:gdLst>
                  <a:gd name="connsiteX0" fmla="*/ 0 w 486660"/>
                  <a:gd name="connsiteY0" fmla="*/ 267663 h 535326"/>
                  <a:gd name="connsiteX1" fmla="*/ 243330 w 486660"/>
                  <a:gd name="connsiteY1" fmla="*/ 0 h 535326"/>
                  <a:gd name="connsiteX2" fmla="*/ 486660 w 486660"/>
                  <a:gd name="connsiteY2" fmla="*/ 267663 h 535326"/>
                  <a:gd name="connsiteX3" fmla="*/ 243330 w 486660"/>
                  <a:gd name="connsiteY3" fmla="*/ 535326 h 535326"/>
                  <a:gd name="connsiteX4" fmla="*/ 0 w 486660"/>
                  <a:gd name="connsiteY4" fmla="*/ 267663 h 535326"/>
                  <a:gd name="connsiteX0" fmla="*/ 0 w 486660"/>
                  <a:gd name="connsiteY0" fmla="*/ 267663 h 535326"/>
                  <a:gd name="connsiteX1" fmla="*/ 243330 w 486660"/>
                  <a:gd name="connsiteY1" fmla="*/ 0 h 535326"/>
                  <a:gd name="connsiteX2" fmla="*/ 486660 w 486660"/>
                  <a:gd name="connsiteY2" fmla="*/ 267663 h 535326"/>
                  <a:gd name="connsiteX3" fmla="*/ 243330 w 486660"/>
                  <a:gd name="connsiteY3" fmla="*/ 535326 h 535326"/>
                  <a:gd name="connsiteX4" fmla="*/ 0 w 486660"/>
                  <a:gd name="connsiteY4" fmla="*/ 267663 h 53532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660" h="535326">
                    <a:moveTo>
                      <a:pt x="0" y="267663"/>
                    </a:moveTo>
                    <a:cubicBezTo>
                      <a:pt x="0" y="119837"/>
                      <a:pt x="45443" y="0"/>
                      <a:pt x="243330" y="0"/>
                    </a:cubicBezTo>
                    <a:cubicBezTo>
                      <a:pt x="441217" y="0"/>
                      <a:pt x="486660" y="119837"/>
                      <a:pt x="486660" y="267663"/>
                    </a:cubicBezTo>
                    <a:cubicBezTo>
                      <a:pt x="486660" y="415489"/>
                      <a:pt x="377717" y="535326"/>
                      <a:pt x="243330" y="535326"/>
                    </a:cubicBezTo>
                    <a:cubicBezTo>
                      <a:pt x="108943" y="535326"/>
                      <a:pt x="0" y="415489"/>
                      <a:pt x="0" y="267663"/>
                    </a:cubicBezTo>
                    <a:close/>
                  </a:path>
                </a:pathLst>
              </a:custGeom>
              <a:solidFill>
                <a:srgbClr val="da7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자유형 9"/>
              <p:cNvSpPr/>
              <p:nvPr/>
            </p:nvSpPr>
            <p:spPr>
              <a:xfrm rot="21240000">
                <a:off x="4512532" y="3548249"/>
                <a:ext cx="535495" cy="175452"/>
              </a:xfrm>
              <a:custGeom>
                <a:avLst/>
                <a:gdLst>
                  <a:gd name="connsiteX0" fmla="*/ 1147882 w 1147882"/>
                  <a:gd name="connsiteY0" fmla="*/ 0 h 500587"/>
                  <a:gd name="connsiteX1" fmla="*/ 1137352 w 1147882"/>
                  <a:gd name="connsiteY1" fmla="*/ 30447 h 500587"/>
                  <a:gd name="connsiteX2" fmla="*/ 573941 w 1147882"/>
                  <a:gd name="connsiteY2" fmla="*/ 500587 h 500587"/>
                  <a:gd name="connsiteX3" fmla="*/ 10530 w 1147882"/>
                  <a:gd name="connsiteY3" fmla="*/ 30447 h 500587"/>
                  <a:gd name="connsiteX4" fmla="*/ 0 w 1147882"/>
                  <a:gd name="connsiteY4" fmla="*/ 0 h 500587"/>
                  <a:gd name="connsiteX5" fmla="*/ 7020 w 1147882"/>
                  <a:gd name="connsiteY5" fmla="*/ 2476 h 500587"/>
                  <a:gd name="connsiteX6" fmla="*/ 573941 w 1147882"/>
                  <a:gd name="connsiteY6" fmla="*/ 86274 h 500587"/>
                  <a:gd name="connsiteX7" fmla="*/ 1140862 w 1147882"/>
                  <a:gd name="connsiteY7" fmla="*/ 2476 h 5005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7882" h="500587">
                    <a:moveTo>
                      <a:pt x="1147882" y="0"/>
                    </a:moveTo>
                    <a:lnTo>
                      <a:pt x="1137352" y="30447"/>
                    </a:lnTo>
                    <a:cubicBezTo>
                      <a:pt x="1015250" y="314096"/>
                      <a:pt x="808472" y="500587"/>
                      <a:pt x="573941" y="500587"/>
                    </a:cubicBezTo>
                    <a:cubicBezTo>
                      <a:pt x="339410" y="500587"/>
                      <a:pt x="132633" y="314096"/>
                      <a:pt x="10530" y="30447"/>
                    </a:cubicBezTo>
                    <a:lnTo>
                      <a:pt x="0" y="0"/>
                    </a:lnTo>
                    <a:lnTo>
                      <a:pt x="7020" y="2476"/>
                    </a:lnTo>
                    <a:cubicBezTo>
                      <a:pt x="181269" y="56436"/>
                      <a:pt x="372846" y="86274"/>
                      <a:pt x="573941" y="86274"/>
                    </a:cubicBezTo>
                    <a:cubicBezTo>
                      <a:pt x="775037" y="86274"/>
                      <a:pt x="966613" y="56436"/>
                      <a:pt x="1140862" y="247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82" name="그룹 10"/>
              <p:cNvGrpSpPr/>
              <p:nvPr/>
            </p:nvGrpSpPr>
            <p:grpSpPr>
              <a:xfrm rot="21240000">
                <a:off x="5107131" y="2643612"/>
                <a:ext cx="200376" cy="351517"/>
                <a:chOff x="4925474" y="3141015"/>
                <a:chExt cx="220414" cy="386669"/>
              </a:xfrm>
            </p:grpSpPr>
            <p:sp>
              <p:nvSpPr>
                <p:cNvPr id="83" name="모서리가 둥근 직사각형 19"/>
                <p:cNvSpPr/>
                <p:nvPr/>
              </p:nvSpPr>
              <p:spPr>
                <a:xfrm>
                  <a:off x="4925474" y="3141015"/>
                  <a:ext cx="220414" cy="3866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84" name="모서리가 둥근 직사각형 20"/>
                <p:cNvSpPr/>
                <p:nvPr/>
              </p:nvSpPr>
              <p:spPr>
                <a:xfrm>
                  <a:off x="4952360" y="3213534"/>
                  <a:ext cx="39643" cy="841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85" name="자유형 11"/>
              <p:cNvSpPr/>
              <p:nvPr/>
            </p:nvSpPr>
            <p:spPr>
              <a:xfrm rot="5040000">
                <a:off x="5083661" y="2149959"/>
                <a:ext cx="264953" cy="661051"/>
              </a:xfrm>
              <a:custGeom>
                <a:avLst/>
                <a:gdLst>
                  <a:gd name="connsiteX0" fmla="*/ 21 w 298853"/>
                  <a:gd name="connsiteY0" fmla="*/ 271361 h 601044"/>
                  <a:gd name="connsiteX1" fmla="*/ 261344 w 298853"/>
                  <a:gd name="connsiteY1" fmla="*/ 0 h 601044"/>
                  <a:gd name="connsiteX2" fmla="*/ 254514 w 298853"/>
                  <a:gd name="connsiteY2" fmla="*/ 5704 h 601044"/>
                  <a:gd name="connsiteX3" fmla="*/ 290142 w 298853"/>
                  <a:gd name="connsiteY3" fmla="*/ 1 h 601044"/>
                  <a:gd name="connsiteX4" fmla="*/ 132006 w 298853"/>
                  <a:gd name="connsiteY4" fmla="*/ 323482 h 601044"/>
                  <a:gd name="connsiteX5" fmla="*/ 298853 w 298853"/>
                  <a:gd name="connsiteY5" fmla="*/ 601044 h 601044"/>
                  <a:gd name="connsiteX6" fmla="*/ 236578 w 298853"/>
                  <a:gd name="connsiteY6" fmla="*/ 593362 h 601044"/>
                  <a:gd name="connsiteX7" fmla="*/ 230264 w 298853"/>
                  <a:gd name="connsiteY7" fmla="*/ 590869 h 601044"/>
                  <a:gd name="connsiteX8" fmla="*/ 190614 w 298853"/>
                  <a:gd name="connsiteY8" fmla="*/ 584593 h 601044"/>
                  <a:gd name="connsiteX9" fmla="*/ 21 w 298853"/>
                  <a:gd name="connsiteY9" fmla="*/ 271361 h 601044"/>
                  <a:gd name="connsiteX0" fmla="*/ 21 w 298853"/>
                  <a:gd name="connsiteY0" fmla="*/ 271361 h 601044"/>
                  <a:gd name="connsiteX1" fmla="*/ 261344 w 298853"/>
                  <a:gd name="connsiteY1" fmla="*/ 0 h 601044"/>
                  <a:gd name="connsiteX2" fmla="*/ 254514 w 298853"/>
                  <a:gd name="connsiteY2" fmla="*/ 5704 h 601044"/>
                  <a:gd name="connsiteX3" fmla="*/ 290142 w 298853"/>
                  <a:gd name="connsiteY3" fmla="*/ 1 h 601044"/>
                  <a:gd name="connsiteX4" fmla="*/ 132006 w 298853"/>
                  <a:gd name="connsiteY4" fmla="*/ 323482 h 601044"/>
                  <a:gd name="connsiteX5" fmla="*/ 298853 w 298853"/>
                  <a:gd name="connsiteY5" fmla="*/ 601044 h 601044"/>
                  <a:gd name="connsiteX6" fmla="*/ 236578 w 298853"/>
                  <a:gd name="connsiteY6" fmla="*/ 593362 h 601044"/>
                  <a:gd name="connsiteX7" fmla="*/ 190614 w 298853"/>
                  <a:gd name="connsiteY7" fmla="*/ 584593 h 601044"/>
                  <a:gd name="connsiteX8" fmla="*/ 21 w 298853"/>
                  <a:gd name="connsiteY8" fmla="*/ 271361 h 601044"/>
                  <a:gd name="connsiteX0" fmla="*/ 21 w 290142"/>
                  <a:gd name="connsiteY0" fmla="*/ 271361 h 593362"/>
                  <a:gd name="connsiteX1" fmla="*/ 261344 w 290142"/>
                  <a:gd name="connsiteY1" fmla="*/ 0 h 593362"/>
                  <a:gd name="connsiteX2" fmla="*/ 254514 w 290142"/>
                  <a:gd name="connsiteY2" fmla="*/ 5704 h 593362"/>
                  <a:gd name="connsiteX3" fmla="*/ 290142 w 290142"/>
                  <a:gd name="connsiteY3" fmla="*/ 1 h 593362"/>
                  <a:gd name="connsiteX4" fmla="*/ 132006 w 290142"/>
                  <a:gd name="connsiteY4" fmla="*/ 323482 h 593362"/>
                  <a:gd name="connsiteX5" fmla="*/ 236578 w 290142"/>
                  <a:gd name="connsiteY5" fmla="*/ 593362 h 593362"/>
                  <a:gd name="connsiteX6" fmla="*/ 190614 w 290142"/>
                  <a:gd name="connsiteY6" fmla="*/ 584593 h 593362"/>
                  <a:gd name="connsiteX7" fmla="*/ 21 w 290142"/>
                  <a:gd name="connsiteY7" fmla="*/ 271361 h 593362"/>
                  <a:gd name="connsiteX0" fmla="*/ 21 w 290142"/>
                  <a:gd name="connsiteY0" fmla="*/ 271361 h 593362"/>
                  <a:gd name="connsiteX1" fmla="*/ 261344 w 290142"/>
                  <a:gd name="connsiteY1" fmla="*/ 0 h 593362"/>
                  <a:gd name="connsiteX2" fmla="*/ 254514 w 290142"/>
                  <a:gd name="connsiteY2" fmla="*/ 5704 h 593362"/>
                  <a:gd name="connsiteX3" fmla="*/ 290142 w 290142"/>
                  <a:gd name="connsiteY3" fmla="*/ 1 h 593362"/>
                  <a:gd name="connsiteX4" fmla="*/ 132006 w 290142"/>
                  <a:gd name="connsiteY4" fmla="*/ 323482 h 593362"/>
                  <a:gd name="connsiteX5" fmla="*/ 236578 w 290142"/>
                  <a:gd name="connsiteY5" fmla="*/ 593362 h 593362"/>
                  <a:gd name="connsiteX6" fmla="*/ 190614 w 290142"/>
                  <a:gd name="connsiteY6" fmla="*/ 584593 h 593362"/>
                  <a:gd name="connsiteX7" fmla="*/ 21 w 290142"/>
                  <a:gd name="connsiteY7" fmla="*/ 271361 h 593362"/>
                  <a:gd name="connsiteX0" fmla="*/ 21 w 261344"/>
                  <a:gd name="connsiteY0" fmla="*/ 271361 h 593362"/>
                  <a:gd name="connsiteX1" fmla="*/ 261344 w 261344"/>
                  <a:gd name="connsiteY1" fmla="*/ 0 h 593362"/>
                  <a:gd name="connsiteX2" fmla="*/ 254514 w 261344"/>
                  <a:gd name="connsiteY2" fmla="*/ 5704 h 593362"/>
                  <a:gd name="connsiteX3" fmla="*/ 132006 w 261344"/>
                  <a:gd name="connsiteY3" fmla="*/ 323482 h 593362"/>
                  <a:gd name="connsiteX4" fmla="*/ 236578 w 261344"/>
                  <a:gd name="connsiteY4" fmla="*/ 593362 h 593362"/>
                  <a:gd name="connsiteX5" fmla="*/ 190614 w 261344"/>
                  <a:gd name="connsiteY5" fmla="*/ 584593 h 593362"/>
                  <a:gd name="connsiteX6" fmla="*/ 21 w 261344"/>
                  <a:gd name="connsiteY6" fmla="*/ 271361 h 593362"/>
                  <a:gd name="connsiteX0" fmla="*/ 21 w 261344"/>
                  <a:gd name="connsiteY0" fmla="*/ 271361 h 593362"/>
                  <a:gd name="connsiteX1" fmla="*/ 261344 w 261344"/>
                  <a:gd name="connsiteY1" fmla="*/ 0 h 593362"/>
                  <a:gd name="connsiteX2" fmla="*/ 132006 w 261344"/>
                  <a:gd name="connsiteY2" fmla="*/ 323482 h 593362"/>
                  <a:gd name="connsiteX3" fmla="*/ 236578 w 261344"/>
                  <a:gd name="connsiteY3" fmla="*/ 593362 h 593362"/>
                  <a:gd name="connsiteX4" fmla="*/ 190614 w 261344"/>
                  <a:gd name="connsiteY4" fmla="*/ 584593 h 593362"/>
                  <a:gd name="connsiteX5" fmla="*/ 21 w 261344"/>
                  <a:gd name="connsiteY5" fmla="*/ 271361 h 593362"/>
                  <a:gd name="connsiteX0" fmla="*/ 21 w 261344"/>
                  <a:gd name="connsiteY0" fmla="*/ 271361 h 593362"/>
                  <a:gd name="connsiteX1" fmla="*/ 261344 w 261344"/>
                  <a:gd name="connsiteY1" fmla="*/ 0 h 593362"/>
                  <a:gd name="connsiteX2" fmla="*/ 132006 w 261344"/>
                  <a:gd name="connsiteY2" fmla="*/ 323482 h 593362"/>
                  <a:gd name="connsiteX3" fmla="*/ 236578 w 261344"/>
                  <a:gd name="connsiteY3" fmla="*/ 593362 h 593362"/>
                  <a:gd name="connsiteX4" fmla="*/ 190614 w 261344"/>
                  <a:gd name="connsiteY4" fmla="*/ 584593 h 593362"/>
                  <a:gd name="connsiteX5" fmla="*/ 21 w 261344"/>
                  <a:gd name="connsiteY5" fmla="*/ 271361 h 593362"/>
                  <a:gd name="connsiteX0" fmla="*/ 21 w 261344"/>
                  <a:gd name="connsiteY0" fmla="*/ 271361 h 593362"/>
                  <a:gd name="connsiteX1" fmla="*/ 261344 w 261344"/>
                  <a:gd name="connsiteY1" fmla="*/ 0 h 593362"/>
                  <a:gd name="connsiteX2" fmla="*/ 132006 w 261344"/>
                  <a:gd name="connsiteY2" fmla="*/ 323482 h 593362"/>
                  <a:gd name="connsiteX3" fmla="*/ 236578 w 261344"/>
                  <a:gd name="connsiteY3" fmla="*/ 593362 h 593362"/>
                  <a:gd name="connsiteX4" fmla="*/ 190614 w 261344"/>
                  <a:gd name="connsiteY4" fmla="*/ 584593 h 593362"/>
                  <a:gd name="connsiteX5" fmla="*/ 21 w 261344"/>
                  <a:gd name="connsiteY5" fmla="*/ 271361 h 593362"/>
                  <a:gd name="connsiteX0" fmla="*/ 21 w 261344"/>
                  <a:gd name="connsiteY0" fmla="*/ 271361 h 593362"/>
                  <a:gd name="connsiteX1" fmla="*/ 261344 w 261344"/>
                  <a:gd name="connsiteY1" fmla="*/ 0 h 593362"/>
                  <a:gd name="connsiteX2" fmla="*/ 132006 w 261344"/>
                  <a:gd name="connsiteY2" fmla="*/ 275857 h 593362"/>
                  <a:gd name="connsiteX3" fmla="*/ 236578 w 261344"/>
                  <a:gd name="connsiteY3" fmla="*/ 593362 h 593362"/>
                  <a:gd name="connsiteX4" fmla="*/ 190614 w 261344"/>
                  <a:gd name="connsiteY4" fmla="*/ 584593 h 593362"/>
                  <a:gd name="connsiteX5" fmla="*/ 21 w 261344"/>
                  <a:gd name="connsiteY5" fmla="*/ 271361 h 593362"/>
                  <a:gd name="connsiteX0" fmla="*/ 21 w 261344"/>
                  <a:gd name="connsiteY0" fmla="*/ 271361 h 596216"/>
                  <a:gd name="connsiteX1" fmla="*/ 261344 w 261344"/>
                  <a:gd name="connsiteY1" fmla="*/ 0 h 596216"/>
                  <a:gd name="connsiteX2" fmla="*/ 132006 w 261344"/>
                  <a:gd name="connsiteY2" fmla="*/ 275857 h 596216"/>
                  <a:gd name="connsiteX3" fmla="*/ 236578 w 261344"/>
                  <a:gd name="connsiteY3" fmla="*/ 593362 h 596216"/>
                  <a:gd name="connsiteX4" fmla="*/ 190614 w 261344"/>
                  <a:gd name="connsiteY4" fmla="*/ 584593 h 596216"/>
                  <a:gd name="connsiteX5" fmla="*/ 21 w 261344"/>
                  <a:gd name="connsiteY5" fmla="*/ 271361 h 596216"/>
                  <a:gd name="connsiteX0" fmla="*/ 57 w 261380"/>
                  <a:gd name="connsiteY0" fmla="*/ 271361 h 593362"/>
                  <a:gd name="connsiteX1" fmla="*/ 261380 w 261380"/>
                  <a:gd name="connsiteY1" fmla="*/ 0 h 593362"/>
                  <a:gd name="connsiteX2" fmla="*/ 132042 w 261380"/>
                  <a:gd name="connsiteY2" fmla="*/ 275857 h 593362"/>
                  <a:gd name="connsiteX3" fmla="*/ 236614 w 261380"/>
                  <a:gd name="connsiteY3" fmla="*/ 593362 h 593362"/>
                  <a:gd name="connsiteX4" fmla="*/ 57 w 261380"/>
                  <a:gd name="connsiteY4" fmla="*/ 271361 h 593362"/>
                  <a:gd name="connsiteX0" fmla="*/ 0 w 261323"/>
                  <a:gd name="connsiteY0" fmla="*/ 271361 h 593362"/>
                  <a:gd name="connsiteX1" fmla="*/ 261323 w 261323"/>
                  <a:gd name="connsiteY1" fmla="*/ 0 h 593362"/>
                  <a:gd name="connsiteX2" fmla="*/ 131985 w 261323"/>
                  <a:gd name="connsiteY2" fmla="*/ 275857 h 593362"/>
                  <a:gd name="connsiteX3" fmla="*/ 236557 w 261323"/>
                  <a:gd name="connsiteY3" fmla="*/ 593362 h 593362"/>
                  <a:gd name="connsiteX4" fmla="*/ 0 w 261323"/>
                  <a:gd name="connsiteY4" fmla="*/ 271361 h 593362"/>
                  <a:gd name="connsiteX0" fmla="*/ 0 w 261323"/>
                  <a:gd name="connsiteY0" fmla="*/ 271361 h 598901"/>
                  <a:gd name="connsiteX1" fmla="*/ 261323 w 261323"/>
                  <a:gd name="connsiteY1" fmla="*/ 0 h 598901"/>
                  <a:gd name="connsiteX2" fmla="*/ 131985 w 261323"/>
                  <a:gd name="connsiteY2" fmla="*/ 275857 h 598901"/>
                  <a:gd name="connsiteX3" fmla="*/ 236557 w 261323"/>
                  <a:gd name="connsiteY3" fmla="*/ 593362 h 598901"/>
                  <a:gd name="connsiteX4" fmla="*/ 0 w 261323"/>
                  <a:gd name="connsiteY4" fmla="*/ 271361 h 598901"/>
                  <a:gd name="connsiteX0" fmla="*/ 0 w 261323"/>
                  <a:gd name="connsiteY0" fmla="*/ 271361 h 585253"/>
                  <a:gd name="connsiteX1" fmla="*/ 261323 w 261323"/>
                  <a:gd name="connsiteY1" fmla="*/ 0 h 585253"/>
                  <a:gd name="connsiteX2" fmla="*/ 131985 w 261323"/>
                  <a:gd name="connsiteY2" fmla="*/ 275857 h 585253"/>
                  <a:gd name="connsiteX3" fmla="*/ 212745 w 261323"/>
                  <a:gd name="connsiteY3" fmla="*/ 579075 h 585253"/>
                  <a:gd name="connsiteX4" fmla="*/ 0 w 261323"/>
                  <a:gd name="connsiteY4" fmla="*/ 271361 h 585253"/>
                  <a:gd name="connsiteX0" fmla="*/ 0 w 261323"/>
                  <a:gd name="connsiteY0" fmla="*/ 288534 h 602426"/>
                  <a:gd name="connsiteX1" fmla="*/ 261323 w 261323"/>
                  <a:gd name="connsiteY1" fmla="*/ 17173 h 602426"/>
                  <a:gd name="connsiteX2" fmla="*/ 131985 w 261323"/>
                  <a:gd name="connsiteY2" fmla="*/ 293030 h 602426"/>
                  <a:gd name="connsiteX3" fmla="*/ 212745 w 261323"/>
                  <a:gd name="connsiteY3" fmla="*/ 596248 h 602426"/>
                  <a:gd name="connsiteX4" fmla="*/ 0 w 261323"/>
                  <a:gd name="connsiteY4" fmla="*/ 288534 h 602426"/>
                  <a:gd name="connsiteX0" fmla="*/ 0 w 267135"/>
                  <a:gd name="connsiteY0" fmla="*/ 288534 h 602426"/>
                  <a:gd name="connsiteX1" fmla="*/ 261323 w 267135"/>
                  <a:gd name="connsiteY1" fmla="*/ 17173 h 602426"/>
                  <a:gd name="connsiteX2" fmla="*/ 131985 w 267135"/>
                  <a:gd name="connsiteY2" fmla="*/ 293030 h 602426"/>
                  <a:gd name="connsiteX3" fmla="*/ 212745 w 267135"/>
                  <a:gd name="connsiteY3" fmla="*/ 596248 h 602426"/>
                  <a:gd name="connsiteX4" fmla="*/ 0 w 267135"/>
                  <a:gd name="connsiteY4" fmla="*/ 288534 h 602426"/>
                  <a:gd name="connsiteX0" fmla="*/ 0 w 267136"/>
                  <a:gd name="connsiteY0" fmla="*/ 288534 h 602426"/>
                  <a:gd name="connsiteX1" fmla="*/ 261323 w 267136"/>
                  <a:gd name="connsiteY1" fmla="*/ 17173 h 602426"/>
                  <a:gd name="connsiteX2" fmla="*/ 131988 w 267136"/>
                  <a:gd name="connsiteY2" fmla="*/ 295412 h 602426"/>
                  <a:gd name="connsiteX3" fmla="*/ 212745 w 267136"/>
                  <a:gd name="connsiteY3" fmla="*/ 596248 h 602426"/>
                  <a:gd name="connsiteX4" fmla="*/ 0 w 267136"/>
                  <a:gd name="connsiteY4" fmla="*/ 288534 h 602426"/>
                  <a:gd name="connsiteX0" fmla="*/ 0 w 267208"/>
                  <a:gd name="connsiteY0" fmla="*/ 288534 h 602426"/>
                  <a:gd name="connsiteX1" fmla="*/ 261323 w 267208"/>
                  <a:gd name="connsiteY1" fmla="*/ 17173 h 602426"/>
                  <a:gd name="connsiteX2" fmla="*/ 131988 w 267208"/>
                  <a:gd name="connsiteY2" fmla="*/ 295412 h 602426"/>
                  <a:gd name="connsiteX3" fmla="*/ 212745 w 267208"/>
                  <a:gd name="connsiteY3" fmla="*/ 596248 h 602426"/>
                  <a:gd name="connsiteX4" fmla="*/ 0 w 267208"/>
                  <a:gd name="connsiteY4" fmla="*/ 288534 h 602426"/>
                  <a:gd name="connsiteX0" fmla="*/ 0 w 267332"/>
                  <a:gd name="connsiteY0" fmla="*/ 288534 h 602426"/>
                  <a:gd name="connsiteX1" fmla="*/ 261323 w 267332"/>
                  <a:gd name="connsiteY1" fmla="*/ 17173 h 602426"/>
                  <a:gd name="connsiteX2" fmla="*/ 131988 w 267332"/>
                  <a:gd name="connsiteY2" fmla="*/ 295412 h 602426"/>
                  <a:gd name="connsiteX3" fmla="*/ 212745 w 267332"/>
                  <a:gd name="connsiteY3" fmla="*/ 596248 h 602426"/>
                  <a:gd name="connsiteX4" fmla="*/ 0 w 267332"/>
                  <a:gd name="connsiteY4" fmla="*/ 288534 h 602426"/>
                  <a:gd name="connsiteX0" fmla="*/ 4 w 267336"/>
                  <a:gd name="connsiteY0" fmla="*/ 290787 h 604679"/>
                  <a:gd name="connsiteX1" fmla="*/ 261327 w 267336"/>
                  <a:gd name="connsiteY1" fmla="*/ 19426 h 604679"/>
                  <a:gd name="connsiteX2" fmla="*/ 131992 w 267336"/>
                  <a:gd name="connsiteY2" fmla="*/ 297665 h 604679"/>
                  <a:gd name="connsiteX3" fmla="*/ 212749 w 267336"/>
                  <a:gd name="connsiteY3" fmla="*/ 598501 h 604679"/>
                  <a:gd name="connsiteX4" fmla="*/ 4 w 267336"/>
                  <a:gd name="connsiteY4" fmla="*/ 290787 h 604679"/>
                  <a:gd name="connsiteX0" fmla="*/ 4 w 267336"/>
                  <a:gd name="connsiteY0" fmla="*/ 290787 h 602367"/>
                  <a:gd name="connsiteX1" fmla="*/ 261327 w 267336"/>
                  <a:gd name="connsiteY1" fmla="*/ 19426 h 602367"/>
                  <a:gd name="connsiteX2" fmla="*/ 131992 w 267336"/>
                  <a:gd name="connsiteY2" fmla="*/ 297665 h 602367"/>
                  <a:gd name="connsiteX3" fmla="*/ 212749 w 267336"/>
                  <a:gd name="connsiteY3" fmla="*/ 598501 h 602367"/>
                  <a:gd name="connsiteX4" fmla="*/ 4 w 267336"/>
                  <a:gd name="connsiteY4" fmla="*/ 290787 h 602367"/>
                  <a:gd name="connsiteX0" fmla="*/ 5 w 264953"/>
                  <a:gd name="connsiteY0" fmla="*/ 337957 h 600955"/>
                  <a:gd name="connsiteX1" fmla="*/ 258944 w 264953"/>
                  <a:gd name="connsiteY1" fmla="*/ 16590 h 600955"/>
                  <a:gd name="connsiteX2" fmla="*/ 129609 w 264953"/>
                  <a:gd name="connsiteY2" fmla="*/ 294829 h 600955"/>
                  <a:gd name="connsiteX3" fmla="*/ 210366 w 264953"/>
                  <a:gd name="connsiteY3" fmla="*/ 595665 h 600955"/>
                  <a:gd name="connsiteX4" fmla="*/ 5 w 264953"/>
                  <a:gd name="connsiteY4" fmla="*/ 337957 h 6009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953" h="600955">
                    <a:moveTo>
                      <a:pt x="5" y="337957"/>
                    </a:moveTo>
                    <a:cubicBezTo>
                      <a:pt x="-925" y="198408"/>
                      <a:pt x="147618" y="-69135"/>
                      <a:pt x="258944" y="16590"/>
                    </a:cubicBezTo>
                    <a:cubicBezTo>
                      <a:pt x="296797" y="57743"/>
                      <a:pt x="144032" y="124788"/>
                      <a:pt x="129609" y="294829"/>
                    </a:cubicBezTo>
                    <a:cubicBezTo>
                      <a:pt x="114138" y="477222"/>
                      <a:pt x="260129" y="559291"/>
                      <a:pt x="210366" y="595665"/>
                    </a:cubicBezTo>
                    <a:cubicBezTo>
                      <a:pt x="147891" y="625872"/>
                      <a:pt x="3024" y="524957"/>
                      <a:pt x="5" y="3379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86" name="그룹 12"/>
              <p:cNvGrpSpPr/>
              <p:nvPr/>
            </p:nvGrpSpPr>
            <p:grpSpPr>
              <a:xfrm rot="21240000">
                <a:off x="3942669" y="2766007"/>
                <a:ext cx="200376" cy="351517"/>
                <a:chOff x="3637509" y="3141015"/>
                <a:chExt cx="220414" cy="386669"/>
              </a:xfrm>
            </p:grpSpPr>
            <p:sp>
              <p:nvSpPr>
                <p:cNvPr id="87" name="모서리가 둥근 직사각형 17"/>
                <p:cNvSpPr/>
                <p:nvPr/>
              </p:nvSpPr>
              <p:spPr>
                <a:xfrm>
                  <a:off x="3637509" y="3141015"/>
                  <a:ext cx="220414" cy="3866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88" name="모서리가 둥근 직사각형 18"/>
                <p:cNvSpPr/>
                <p:nvPr/>
              </p:nvSpPr>
              <p:spPr>
                <a:xfrm>
                  <a:off x="3664395" y="3213534"/>
                  <a:ext cx="39643" cy="841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89" name="자유형 13"/>
              <p:cNvSpPr/>
              <p:nvPr/>
            </p:nvSpPr>
            <p:spPr>
              <a:xfrm rot="15840000" flipH="1">
                <a:off x="3825863" y="2282159"/>
                <a:ext cx="264953" cy="661051"/>
              </a:xfrm>
              <a:custGeom>
                <a:avLst/>
                <a:gdLst>
                  <a:gd name="connsiteX0" fmla="*/ 21 w 298853"/>
                  <a:gd name="connsiteY0" fmla="*/ 271361 h 601044"/>
                  <a:gd name="connsiteX1" fmla="*/ 261344 w 298853"/>
                  <a:gd name="connsiteY1" fmla="*/ 0 h 601044"/>
                  <a:gd name="connsiteX2" fmla="*/ 254514 w 298853"/>
                  <a:gd name="connsiteY2" fmla="*/ 5704 h 601044"/>
                  <a:gd name="connsiteX3" fmla="*/ 290142 w 298853"/>
                  <a:gd name="connsiteY3" fmla="*/ 1 h 601044"/>
                  <a:gd name="connsiteX4" fmla="*/ 132006 w 298853"/>
                  <a:gd name="connsiteY4" fmla="*/ 323482 h 601044"/>
                  <a:gd name="connsiteX5" fmla="*/ 298853 w 298853"/>
                  <a:gd name="connsiteY5" fmla="*/ 601044 h 601044"/>
                  <a:gd name="connsiteX6" fmla="*/ 236578 w 298853"/>
                  <a:gd name="connsiteY6" fmla="*/ 593362 h 601044"/>
                  <a:gd name="connsiteX7" fmla="*/ 230264 w 298853"/>
                  <a:gd name="connsiteY7" fmla="*/ 590869 h 601044"/>
                  <a:gd name="connsiteX8" fmla="*/ 190614 w 298853"/>
                  <a:gd name="connsiteY8" fmla="*/ 584593 h 601044"/>
                  <a:gd name="connsiteX9" fmla="*/ 21 w 298853"/>
                  <a:gd name="connsiteY9" fmla="*/ 271361 h 601044"/>
                  <a:gd name="connsiteX0" fmla="*/ 21 w 298853"/>
                  <a:gd name="connsiteY0" fmla="*/ 271361 h 601044"/>
                  <a:gd name="connsiteX1" fmla="*/ 261344 w 298853"/>
                  <a:gd name="connsiteY1" fmla="*/ 0 h 601044"/>
                  <a:gd name="connsiteX2" fmla="*/ 254514 w 298853"/>
                  <a:gd name="connsiteY2" fmla="*/ 5704 h 601044"/>
                  <a:gd name="connsiteX3" fmla="*/ 290142 w 298853"/>
                  <a:gd name="connsiteY3" fmla="*/ 1 h 601044"/>
                  <a:gd name="connsiteX4" fmla="*/ 132006 w 298853"/>
                  <a:gd name="connsiteY4" fmla="*/ 323482 h 601044"/>
                  <a:gd name="connsiteX5" fmla="*/ 298853 w 298853"/>
                  <a:gd name="connsiteY5" fmla="*/ 601044 h 601044"/>
                  <a:gd name="connsiteX6" fmla="*/ 236578 w 298853"/>
                  <a:gd name="connsiteY6" fmla="*/ 593362 h 601044"/>
                  <a:gd name="connsiteX7" fmla="*/ 190614 w 298853"/>
                  <a:gd name="connsiteY7" fmla="*/ 584593 h 601044"/>
                  <a:gd name="connsiteX8" fmla="*/ 21 w 298853"/>
                  <a:gd name="connsiteY8" fmla="*/ 271361 h 601044"/>
                  <a:gd name="connsiteX0" fmla="*/ 21 w 290142"/>
                  <a:gd name="connsiteY0" fmla="*/ 271361 h 593362"/>
                  <a:gd name="connsiteX1" fmla="*/ 261344 w 290142"/>
                  <a:gd name="connsiteY1" fmla="*/ 0 h 593362"/>
                  <a:gd name="connsiteX2" fmla="*/ 254514 w 290142"/>
                  <a:gd name="connsiteY2" fmla="*/ 5704 h 593362"/>
                  <a:gd name="connsiteX3" fmla="*/ 290142 w 290142"/>
                  <a:gd name="connsiteY3" fmla="*/ 1 h 593362"/>
                  <a:gd name="connsiteX4" fmla="*/ 132006 w 290142"/>
                  <a:gd name="connsiteY4" fmla="*/ 323482 h 593362"/>
                  <a:gd name="connsiteX5" fmla="*/ 236578 w 290142"/>
                  <a:gd name="connsiteY5" fmla="*/ 593362 h 593362"/>
                  <a:gd name="connsiteX6" fmla="*/ 190614 w 290142"/>
                  <a:gd name="connsiteY6" fmla="*/ 584593 h 593362"/>
                  <a:gd name="connsiteX7" fmla="*/ 21 w 290142"/>
                  <a:gd name="connsiteY7" fmla="*/ 271361 h 593362"/>
                  <a:gd name="connsiteX0" fmla="*/ 21 w 290142"/>
                  <a:gd name="connsiteY0" fmla="*/ 271361 h 593362"/>
                  <a:gd name="connsiteX1" fmla="*/ 261344 w 290142"/>
                  <a:gd name="connsiteY1" fmla="*/ 0 h 593362"/>
                  <a:gd name="connsiteX2" fmla="*/ 254514 w 290142"/>
                  <a:gd name="connsiteY2" fmla="*/ 5704 h 593362"/>
                  <a:gd name="connsiteX3" fmla="*/ 290142 w 290142"/>
                  <a:gd name="connsiteY3" fmla="*/ 1 h 593362"/>
                  <a:gd name="connsiteX4" fmla="*/ 132006 w 290142"/>
                  <a:gd name="connsiteY4" fmla="*/ 323482 h 593362"/>
                  <a:gd name="connsiteX5" fmla="*/ 236578 w 290142"/>
                  <a:gd name="connsiteY5" fmla="*/ 593362 h 593362"/>
                  <a:gd name="connsiteX6" fmla="*/ 190614 w 290142"/>
                  <a:gd name="connsiteY6" fmla="*/ 584593 h 593362"/>
                  <a:gd name="connsiteX7" fmla="*/ 21 w 290142"/>
                  <a:gd name="connsiteY7" fmla="*/ 271361 h 593362"/>
                  <a:gd name="connsiteX0" fmla="*/ 21 w 261344"/>
                  <a:gd name="connsiteY0" fmla="*/ 271361 h 593362"/>
                  <a:gd name="connsiteX1" fmla="*/ 261344 w 261344"/>
                  <a:gd name="connsiteY1" fmla="*/ 0 h 593362"/>
                  <a:gd name="connsiteX2" fmla="*/ 254514 w 261344"/>
                  <a:gd name="connsiteY2" fmla="*/ 5704 h 593362"/>
                  <a:gd name="connsiteX3" fmla="*/ 132006 w 261344"/>
                  <a:gd name="connsiteY3" fmla="*/ 323482 h 593362"/>
                  <a:gd name="connsiteX4" fmla="*/ 236578 w 261344"/>
                  <a:gd name="connsiteY4" fmla="*/ 593362 h 593362"/>
                  <a:gd name="connsiteX5" fmla="*/ 190614 w 261344"/>
                  <a:gd name="connsiteY5" fmla="*/ 584593 h 593362"/>
                  <a:gd name="connsiteX6" fmla="*/ 21 w 261344"/>
                  <a:gd name="connsiteY6" fmla="*/ 271361 h 593362"/>
                  <a:gd name="connsiteX0" fmla="*/ 21 w 261344"/>
                  <a:gd name="connsiteY0" fmla="*/ 271361 h 593362"/>
                  <a:gd name="connsiteX1" fmla="*/ 261344 w 261344"/>
                  <a:gd name="connsiteY1" fmla="*/ 0 h 593362"/>
                  <a:gd name="connsiteX2" fmla="*/ 132006 w 261344"/>
                  <a:gd name="connsiteY2" fmla="*/ 323482 h 593362"/>
                  <a:gd name="connsiteX3" fmla="*/ 236578 w 261344"/>
                  <a:gd name="connsiteY3" fmla="*/ 593362 h 593362"/>
                  <a:gd name="connsiteX4" fmla="*/ 190614 w 261344"/>
                  <a:gd name="connsiteY4" fmla="*/ 584593 h 593362"/>
                  <a:gd name="connsiteX5" fmla="*/ 21 w 261344"/>
                  <a:gd name="connsiteY5" fmla="*/ 271361 h 593362"/>
                  <a:gd name="connsiteX0" fmla="*/ 21 w 261344"/>
                  <a:gd name="connsiteY0" fmla="*/ 271361 h 593362"/>
                  <a:gd name="connsiteX1" fmla="*/ 261344 w 261344"/>
                  <a:gd name="connsiteY1" fmla="*/ 0 h 593362"/>
                  <a:gd name="connsiteX2" fmla="*/ 132006 w 261344"/>
                  <a:gd name="connsiteY2" fmla="*/ 323482 h 593362"/>
                  <a:gd name="connsiteX3" fmla="*/ 236578 w 261344"/>
                  <a:gd name="connsiteY3" fmla="*/ 593362 h 593362"/>
                  <a:gd name="connsiteX4" fmla="*/ 190614 w 261344"/>
                  <a:gd name="connsiteY4" fmla="*/ 584593 h 593362"/>
                  <a:gd name="connsiteX5" fmla="*/ 21 w 261344"/>
                  <a:gd name="connsiteY5" fmla="*/ 271361 h 593362"/>
                  <a:gd name="connsiteX0" fmla="*/ 21 w 261344"/>
                  <a:gd name="connsiteY0" fmla="*/ 271361 h 593362"/>
                  <a:gd name="connsiteX1" fmla="*/ 261344 w 261344"/>
                  <a:gd name="connsiteY1" fmla="*/ 0 h 593362"/>
                  <a:gd name="connsiteX2" fmla="*/ 132006 w 261344"/>
                  <a:gd name="connsiteY2" fmla="*/ 323482 h 593362"/>
                  <a:gd name="connsiteX3" fmla="*/ 236578 w 261344"/>
                  <a:gd name="connsiteY3" fmla="*/ 593362 h 593362"/>
                  <a:gd name="connsiteX4" fmla="*/ 190614 w 261344"/>
                  <a:gd name="connsiteY4" fmla="*/ 584593 h 593362"/>
                  <a:gd name="connsiteX5" fmla="*/ 21 w 261344"/>
                  <a:gd name="connsiteY5" fmla="*/ 271361 h 593362"/>
                  <a:gd name="connsiteX0" fmla="*/ 21 w 261344"/>
                  <a:gd name="connsiteY0" fmla="*/ 271361 h 593362"/>
                  <a:gd name="connsiteX1" fmla="*/ 261344 w 261344"/>
                  <a:gd name="connsiteY1" fmla="*/ 0 h 593362"/>
                  <a:gd name="connsiteX2" fmla="*/ 132006 w 261344"/>
                  <a:gd name="connsiteY2" fmla="*/ 275857 h 593362"/>
                  <a:gd name="connsiteX3" fmla="*/ 236578 w 261344"/>
                  <a:gd name="connsiteY3" fmla="*/ 593362 h 593362"/>
                  <a:gd name="connsiteX4" fmla="*/ 190614 w 261344"/>
                  <a:gd name="connsiteY4" fmla="*/ 584593 h 593362"/>
                  <a:gd name="connsiteX5" fmla="*/ 21 w 261344"/>
                  <a:gd name="connsiteY5" fmla="*/ 271361 h 593362"/>
                  <a:gd name="connsiteX0" fmla="*/ 21 w 261344"/>
                  <a:gd name="connsiteY0" fmla="*/ 271361 h 596216"/>
                  <a:gd name="connsiteX1" fmla="*/ 261344 w 261344"/>
                  <a:gd name="connsiteY1" fmla="*/ 0 h 596216"/>
                  <a:gd name="connsiteX2" fmla="*/ 132006 w 261344"/>
                  <a:gd name="connsiteY2" fmla="*/ 275857 h 596216"/>
                  <a:gd name="connsiteX3" fmla="*/ 236578 w 261344"/>
                  <a:gd name="connsiteY3" fmla="*/ 593362 h 596216"/>
                  <a:gd name="connsiteX4" fmla="*/ 190614 w 261344"/>
                  <a:gd name="connsiteY4" fmla="*/ 584593 h 596216"/>
                  <a:gd name="connsiteX5" fmla="*/ 21 w 261344"/>
                  <a:gd name="connsiteY5" fmla="*/ 271361 h 596216"/>
                  <a:gd name="connsiteX0" fmla="*/ 57 w 261380"/>
                  <a:gd name="connsiteY0" fmla="*/ 271361 h 593362"/>
                  <a:gd name="connsiteX1" fmla="*/ 261380 w 261380"/>
                  <a:gd name="connsiteY1" fmla="*/ 0 h 593362"/>
                  <a:gd name="connsiteX2" fmla="*/ 132042 w 261380"/>
                  <a:gd name="connsiteY2" fmla="*/ 275857 h 593362"/>
                  <a:gd name="connsiteX3" fmla="*/ 236614 w 261380"/>
                  <a:gd name="connsiteY3" fmla="*/ 593362 h 593362"/>
                  <a:gd name="connsiteX4" fmla="*/ 57 w 261380"/>
                  <a:gd name="connsiteY4" fmla="*/ 271361 h 593362"/>
                  <a:gd name="connsiteX0" fmla="*/ 0 w 261323"/>
                  <a:gd name="connsiteY0" fmla="*/ 271361 h 593362"/>
                  <a:gd name="connsiteX1" fmla="*/ 261323 w 261323"/>
                  <a:gd name="connsiteY1" fmla="*/ 0 h 593362"/>
                  <a:gd name="connsiteX2" fmla="*/ 131985 w 261323"/>
                  <a:gd name="connsiteY2" fmla="*/ 275857 h 593362"/>
                  <a:gd name="connsiteX3" fmla="*/ 236557 w 261323"/>
                  <a:gd name="connsiteY3" fmla="*/ 593362 h 593362"/>
                  <a:gd name="connsiteX4" fmla="*/ 0 w 261323"/>
                  <a:gd name="connsiteY4" fmla="*/ 271361 h 593362"/>
                  <a:gd name="connsiteX0" fmla="*/ 0 w 261323"/>
                  <a:gd name="connsiteY0" fmla="*/ 271361 h 598901"/>
                  <a:gd name="connsiteX1" fmla="*/ 261323 w 261323"/>
                  <a:gd name="connsiteY1" fmla="*/ 0 h 598901"/>
                  <a:gd name="connsiteX2" fmla="*/ 131985 w 261323"/>
                  <a:gd name="connsiteY2" fmla="*/ 275857 h 598901"/>
                  <a:gd name="connsiteX3" fmla="*/ 236557 w 261323"/>
                  <a:gd name="connsiteY3" fmla="*/ 593362 h 598901"/>
                  <a:gd name="connsiteX4" fmla="*/ 0 w 261323"/>
                  <a:gd name="connsiteY4" fmla="*/ 271361 h 598901"/>
                  <a:gd name="connsiteX0" fmla="*/ 0 w 261323"/>
                  <a:gd name="connsiteY0" fmla="*/ 271361 h 585253"/>
                  <a:gd name="connsiteX1" fmla="*/ 261323 w 261323"/>
                  <a:gd name="connsiteY1" fmla="*/ 0 h 585253"/>
                  <a:gd name="connsiteX2" fmla="*/ 131985 w 261323"/>
                  <a:gd name="connsiteY2" fmla="*/ 275857 h 585253"/>
                  <a:gd name="connsiteX3" fmla="*/ 212745 w 261323"/>
                  <a:gd name="connsiteY3" fmla="*/ 579075 h 585253"/>
                  <a:gd name="connsiteX4" fmla="*/ 0 w 261323"/>
                  <a:gd name="connsiteY4" fmla="*/ 271361 h 585253"/>
                  <a:gd name="connsiteX0" fmla="*/ 0 w 261323"/>
                  <a:gd name="connsiteY0" fmla="*/ 288534 h 602426"/>
                  <a:gd name="connsiteX1" fmla="*/ 261323 w 261323"/>
                  <a:gd name="connsiteY1" fmla="*/ 17173 h 602426"/>
                  <a:gd name="connsiteX2" fmla="*/ 131985 w 261323"/>
                  <a:gd name="connsiteY2" fmla="*/ 293030 h 602426"/>
                  <a:gd name="connsiteX3" fmla="*/ 212745 w 261323"/>
                  <a:gd name="connsiteY3" fmla="*/ 596248 h 602426"/>
                  <a:gd name="connsiteX4" fmla="*/ 0 w 261323"/>
                  <a:gd name="connsiteY4" fmla="*/ 288534 h 602426"/>
                  <a:gd name="connsiteX0" fmla="*/ 0 w 267135"/>
                  <a:gd name="connsiteY0" fmla="*/ 288534 h 602426"/>
                  <a:gd name="connsiteX1" fmla="*/ 261323 w 267135"/>
                  <a:gd name="connsiteY1" fmla="*/ 17173 h 602426"/>
                  <a:gd name="connsiteX2" fmla="*/ 131985 w 267135"/>
                  <a:gd name="connsiteY2" fmla="*/ 293030 h 602426"/>
                  <a:gd name="connsiteX3" fmla="*/ 212745 w 267135"/>
                  <a:gd name="connsiteY3" fmla="*/ 596248 h 602426"/>
                  <a:gd name="connsiteX4" fmla="*/ 0 w 267135"/>
                  <a:gd name="connsiteY4" fmla="*/ 288534 h 602426"/>
                  <a:gd name="connsiteX0" fmla="*/ 0 w 267136"/>
                  <a:gd name="connsiteY0" fmla="*/ 288534 h 602426"/>
                  <a:gd name="connsiteX1" fmla="*/ 261323 w 267136"/>
                  <a:gd name="connsiteY1" fmla="*/ 17173 h 602426"/>
                  <a:gd name="connsiteX2" fmla="*/ 131988 w 267136"/>
                  <a:gd name="connsiteY2" fmla="*/ 295412 h 602426"/>
                  <a:gd name="connsiteX3" fmla="*/ 212745 w 267136"/>
                  <a:gd name="connsiteY3" fmla="*/ 596248 h 602426"/>
                  <a:gd name="connsiteX4" fmla="*/ 0 w 267136"/>
                  <a:gd name="connsiteY4" fmla="*/ 288534 h 602426"/>
                  <a:gd name="connsiteX0" fmla="*/ 0 w 267208"/>
                  <a:gd name="connsiteY0" fmla="*/ 288534 h 602426"/>
                  <a:gd name="connsiteX1" fmla="*/ 261323 w 267208"/>
                  <a:gd name="connsiteY1" fmla="*/ 17173 h 602426"/>
                  <a:gd name="connsiteX2" fmla="*/ 131988 w 267208"/>
                  <a:gd name="connsiteY2" fmla="*/ 295412 h 602426"/>
                  <a:gd name="connsiteX3" fmla="*/ 212745 w 267208"/>
                  <a:gd name="connsiteY3" fmla="*/ 596248 h 602426"/>
                  <a:gd name="connsiteX4" fmla="*/ 0 w 267208"/>
                  <a:gd name="connsiteY4" fmla="*/ 288534 h 602426"/>
                  <a:gd name="connsiteX0" fmla="*/ 0 w 267332"/>
                  <a:gd name="connsiteY0" fmla="*/ 288534 h 602426"/>
                  <a:gd name="connsiteX1" fmla="*/ 261323 w 267332"/>
                  <a:gd name="connsiteY1" fmla="*/ 17173 h 602426"/>
                  <a:gd name="connsiteX2" fmla="*/ 131988 w 267332"/>
                  <a:gd name="connsiteY2" fmla="*/ 295412 h 602426"/>
                  <a:gd name="connsiteX3" fmla="*/ 212745 w 267332"/>
                  <a:gd name="connsiteY3" fmla="*/ 596248 h 602426"/>
                  <a:gd name="connsiteX4" fmla="*/ 0 w 267332"/>
                  <a:gd name="connsiteY4" fmla="*/ 288534 h 602426"/>
                  <a:gd name="connsiteX0" fmla="*/ 4 w 267336"/>
                  <a:gd name="connsiteY0" fmla="*/ 290787 h 604679"/>
                  <a:gd name="connsiteX1" fmla="*/ 261327 w 267336"/>
                  <a:gd name="connsiteY1" fmla="*/ 19426 h 604679"/>
                  <a:gd name="connsiteX2" fmla="*/ 131992 w 267336"/>
                  <a:gd name="connsiteY2" fmla="*/ 297665 h 604679"/>
                  <a:gd name="connsiteX3" fmla="*/ 212749 w 267336"/>
                  <a:gd name="connsiteY3" fmla="*/ 598501 h 604679"/>
                  <a:gd name="connsiteX4" fmla="*/ 4 w 267336"/>
                  <a:gd name="connsiteY4" fmla="*/ 290787 h 604679"/>
                  <a:gd name="connsiteX0" fmla="*/ 4 w 267336"/>
                  <a:gd name="connsiteY0" fmla="*/ 290787 h 602367"/>
                  <a:gd name="connsiteX1" fmla="*/ 261327 w 267336"/>
                  <a:gd name="connsiteY1" fmla="*/ 19426 h 602367"/>
                  <a:gd name="connsiteX2" fmla="*/ 131992 w 267336"/>
                  <a:gd name="connsiteY2" fmla="*/ 297665 h 602367"/>
                  <a:gd name="connsiteX3" fmla="*/ 212749 w 267336"/>
                  <a:gd name="connsiteY3" fmla="*/ 598501 h 602367"/>
                  <a:gd name="connsiteX4" fmla="*/ 4 w 267336"/>
                  <a:gd name="connsiteY4" fmla="*/ 290787 h 602367"/>
                  <a:gd name="connsiteX0" fmla="*/ 5 w 264953"/>
                  <a:gd name="connsiteY0" fmla="*/ 337957 h 600955"/>
                  <a:gd name="connsiteX1" fmla="*/ 258944 w 264953"/>
                  <a:gd name="connsiteY1" fmla="*/ 16590 h 600955"/>
                  <a:gd name="connsiteX2" fmla="*/ 129609 w 264953"/>
                  <a:gd name="connsiteY2" fmla="*/ 294829 h 600955"/>
                  <a:gd name="connsiteX3" fmla="*/ 210366 w 264953"/>
                  <a:gd name="connsiteY3" fmla="*/ 595665 h 600955"/>
                  <a:gd name="connsiteX4" fmla="*/ 5 w 264953"/>
                  <a:gd name="connsiteY4" fmla="*/ 337957 h 6009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953" h="600955">
                    <a:moveTo>
                      <a:pt x="5" y="337957"/>
                    </a:moveTo>
                    <a:cubicBezTo>
                      <a:pt x="-925" y="198408"/>
                      <a:pt x="147618" y="-69135"/>
                      <a:pt x="258944" y="16590"/>
                    </a:cubicBezTo>
                    <a:cubicBezTo>
                      <a:pt x="296797" y="57743"/>
                      <a:pt x="144032" y="124788"/>
                      <a:pt x="129609" y="294829"/>
                    </a:cubicBezTo>
                    <a:cubicBezTo>
                      <a:pt x="114138" y="477222"/>
                      <a:pt x="260129" y="559291"/>
                      <a:pt x="210366" y="595665"/>
                    </a:cubicBezTo>
                    <a:cubicBezTo>
                      <a:pt x="147891" y="625872"/>
                      <a:pt x="3024" y="524957"/>
                      <a:pt x="5" y="3379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자유형 14"/>
              <p:cNvSpPr/>
              <p:nvPr/>
            </p:nvSpPr>
            <p:spPr>
              <a:xfrm rot="21240000">
                <a:off x="3126207" y="1607865"/>
                <a:ext cx="2898503" cy="863152"/>
              </a:xfrm>
              <a:custGeom>
                <a:avLst/>
                <a:gdLst>
                  <a:gd name="connsiteX0" fmla="*/ 167962 w 3242472"/>
                  <a:gd name="connsiteY0" fmla="*/ 764144 h 905786"/>
                  <a:gd name="connsiteX1" fmla="*/ 2555562 w 3242472"/>
                  <a:gd name="connsiteY1" fmla="*/ 687944 h 905786"/>
                  <a:gd name="connsiteX2" fmla="*/ 3165162 w 3242472"/>
                  <a:gd name="connsiteY2" fmla="*/ 891144 h 905786"/>
                  <a:gd name="connsiteX3" fmla="*/ 2936562 w 3242472"/>
                  <a:gd name="connsiteY3" fmla="*/ 218044 h 905786"/>
                  <a:gd name="connsiteX4" fmla="*/ 498162 w 3242472"/>
                  <a:gd name="connsiteY4" fmla="*/ 27544 h 905786"/>
                  <a:gd name="connsiteX5" fmla="*/ 167962 w 3242472"/>
                  <a:gd name="connsiteY5" fmla="*/ 764144 h 905786"/>
                  <a:gd name="connsiteX0" fmla="*/ 167962 w 3188174"/>
                  <a:gd name="connsiteY0" fmla="*/ 764144 h 967170"/>
                  <a:gd name="connsiteX1" fmla="*/ 2555562 w 3188174"/>
                  <a:gd name="connsiteY1" fmla="*/ 687944 h 967170"/>
                  <a:gd name="connsiteX2" fmla="*/ 3050862 w 3188174"/>
                  <a:gd name="connsiteY2" fmla="*/ 954644 h 967170"/>
                  <a:gd name="connsiteX3" fmla="*/ 2936562 w 3188174"/>
                  <a:gd name="connsiteY3" fmla="*/ 218044 h 967170"/>
                  <a:gd name="connsiteX4" fmla="*/ 498162 w 3188174"/>
                  <a:gd name="connsiteY4" fmla="*/ 27544 h 967170"/>
                  <a:gd name="connsiteX5" fmla="*/ 167962 w 3188174"/>
                  <a:gd name="connsiteY5" fmla="*/ 764144 h 967170"/>
                  <a:gd name="connsiteX0" fmla="*/ 167962 w 3182206"/>
                  <a:gd name="connsiteY0" fmla="*/ 764144 h 974576"/>
                  <a:gd name="connsiteX1" fmla="*/ 2555562 w 3182206"/>
                  <a:gd name="connsiteY1" fmla="*/ 687944 h 974576"/>
                  <a:gd name="connsiteX2" fmla="*/ 3035622 w 3182206"/>
                  <a:gd name="connsiteY2" fmla="*/ 962264 h 974576"/>
                  <a:gd name="connsiteX3" fmla="*/ 2936562 w 3182206"/>
                  <a:gd name="connsiteY3" fmla="*/ 218044 h 974576"/>
                  <a:gd name="connsiteX4" fmla="*/ 498162 w 3182206"/>
                  <a:gd name="connsiteY4" fmla="*/ 27544 h 974576"/>
                  <a:gd name="connsiteX5" fmla="*/ 167962 w 3182206"/>
                  <a:gd name="connsiteY5" fmla="*/ 764144 h 974576"/>
                  <a:gd name="connsiteX0" fmla="*/ 213613 w 3227857"/>
                  <a:gd name="connsiteY0" fmla="*/ 736725 h 947157"/>
                  <a:gd name="connsiteX1" fmla="*/ 2601213 w 3227857"/>
                  <a:gd name="connsiteY1" fmla="*/ 660525 h 947157"/>
                  <a:gd name="connsiteX2" fmla="*/ 3081273 w 3227857"/>
                  <a:gd name="connsiteY2" fmla="*/ 934845 h 947157"/>
                  <a:gd name="connsiteX3" fmla="*/ 2982213 w 3227857"/>
                  <a:gd name="connsiteY3" fmla="*/ 190625 h 947157"/>
                  <a:gd name="connsiteX4" fmla="*/ 543813 w 3227857"/>
                  <a:gd name="connsiteY4" fmla="*/ 125 h 947157"/>
                  <a:gd name="connsiteX5" fmla="*/ 152653 w 3227857"/>
                  <a:gd name="connsiteY5" fmla="*/ 208405 h 947157"/>
                  <a:gd name="connsiteX6" fmla="*/ 213613 w 3227857"/>
                  <a:gd name="connsiteY6" fmla="*/ 736725 h 947157"/>
                  <a:gd name="connsiteX0" fmla="*/ 236902 w 3190186"/>
                  <a:gd name="connsiteY0" fmla="*/ 843405 h 946620"/>
                  <a:gd name="connsiteX1" fmla="*/ 2563542 w 3190186"/>
                  <a:gd name="connsiteY1" fmla="*/ 660525 h 946620"/>
                  <a:gd name="connsiteX2" fmla="*/ 3043602 w 3190186"/>
                  <a:gd name="connsiteY2" fmla="*/ 934845 h 946620"/>
                  <a:gd name="connsiteX3" fmla="*/ 2944542 w 3190186"/>
                  <a:gd name="connsiteY3" fmla="*/ 190625 h 946620"/>
                  <a:gd name="connsiteX4" fmla="*/ 506142 w 3190186"/>
                  <a:gd name="connsiteY4" fmla="*/ 125 h 946620"/>
                  <a:gd name="connsiteX5" fmla="*/ 114982 w 3190186"/>
                  <a:gd name="connsiteY5" fmla="*/ 208405 h 946620"/>
                  <a:gd name="connsiteX6" fmla="*/ 236902 w 3190186"/>
                  <a:gd name="connsiteY6" fmla="*/ 843405 h 946620"/>
                  <a:gd name="connsiteX0" fmla="*/ 229117 w 3188353"/>
                  <a:gd name="connsiteY0" fmla="*/ 843405 h 948361"/>
                  <a:gd name="connsiteX1" fmla="*/ 2441457 w 3188353"/>
                  <a:gd name="connsiteY1" fmla="*/ 683385 h 948361"/>
                  <a:gd name="connsiteX2" fmla="*/ 3035817 w 3188353"/>
                  <a:gd name="connsiteY2" fmla="*/ 934845 h 948361"/>
                  <a:gd name="connsiteX3" fmla="*/ 2936757 w 3188353"/>
                  <a:gd name="connsiteY3" fmla="*/ 190625 h 948361"/>
                  <a:gd name="connsiteX4" fmla="*/ 498357 w 3188353"/>
                  <a:gd name="connsiteY4" fmla="*/ 125 h 948361"/>
                  <a:gd name="connsiteX5" fmla="*/ 107197 w 3188353"/>
                  <a:gd name="connsiteY5" fmla="*/ 208405 h 948361"/>
                  <a:gd name="connsiteX6" fmla="*/ 229117 w 3188353"/>
                  <a:gd name="connsiteY6" fmla="*/ 843405 h 948361"/>
                  <a:gd name="connsiteX0" fmla="*/ 229117 w 3188353"/>
                  <a:gd name="connsiteY0" fmla="*/ 843405 h 948361"/>
                  <a:gd name="connsiteX1" fmla="*/ 2441457 w 3188353"/>
                  <a:gd name="connsiteY1" fmla="*/ 683385 h 948361"/>
                  <a:gd name="connsiteX2" fmla="*/ 3035817 w 3188353"/>
                  <a:gd name="connsiteY2" fmla="*/ 934845 h 948361"/>
                  <a:gd name="connsiteX3" fmla="*/ 2936757 w 3188353"/>
                  <a:gd name="connsiteY3" fmla="*/ 190625 h 948361"/>
                  <a:gd name="connsiteX4" fmla="*/ 498357 w 3188353"/>
                  <a:gd name="connsiteY4" fmla="*/ 125 h 948361"/>
                  <a:gd name="connsiteX5" fmla="*/ 107197 w 3188353"/>
                  <a:gd name="connsiteY5" fmla="*/ 208405 h 948361"/>
                  <a:gd name="connsiteX6" fmla="*/ 229117 w 3188353"/>
                  <a:gd name="connsiteY6" fmla="*/ 843405 h 948361"/>
                  <a:gd name="connsiteX0" fmla="*/ 229117 w 3188353"/>
                  <a:gd name="connsiteY0" fmla="*/ 844511 h 949467"/>
                  <a:gd name="connsiteX1" fmla="*/ 2441457 w 3188353"/>
                  <a:gd name="connsiteY1" fmla="*/ 684491 h 949467"/>
                  <a:gd name="connsiteX2" fmla="*/ 3035817 w 3188353"/>
                  <a:gd name="connsiteY2" fmla="*/ 935951 h 949467"/>
                  <a:gd name="connsiteX3" fmla="*/ 2936757 w 3188353"/>
                  <a:gd name="connsiteY3" fmla="*/ 191731 h 949467"/>
                  <a:gd name="connsiteX4" fmla="*/ 498357 w 3188353"/>
                  <a:gd name="connsiteY4" fmla="*/ 1231 h 949467"/>
                  <a:gd name="connsiteX5" fmla="*/ 107197 w 3188353"/>
                  <a:gd name="connsiteY5" fmla="*/ 209511 h 949467"/>
                  <a:gd name="connsiteX6" fmla="*/ 229117 w 3188353"/>
                  <a:gd name="connsiteY6" fmla="*/ 844511 h 94946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8353" h="949467">
                    <a:moveTo>
                      <a:pt x="229117" y="844511"/>
                    </a:moveTo>
                    <a:cubicBezTo>
                      <a:pt x="618160" y="923674"/>
                      <a:pt x="1973674" y="669251"/>
                      <a:pt x="2441457" y="684491"/>
                    </a:cubicBezTo>
                    <a:cubicBezTo>
                      <a:pt x="2909240" y="699731"/>
                      <a:pt x="2953267" y="1018078"/>
                      <a:pt x="3035817" y="935951"/>
                    </a:cubicBezTo>
                    <a:cubicBezTo>
                      <a:pt x="3118367" y="853824"/>
                      <a:pt x="3381257" y="335664"/>
                      <a:pt x="2936757" y="191731"/>
                    </a:cubicBezTo>
                    <a:cubicBezTo>
                      <a:pt x="2492257" y="47798"/>
                      <a:pt x="817550" y="-9352"/>
                      <a:pt x="498357" y="1231"/>
                    </a:cubicBezTo>
                    <a:cubicBezTo>
                      <a:pt x="179164" y="11814"/>
                      <a:pt x="162230" y="147704"/>
                      <a:pt x="107197" y="209511"/>
                    </a:cubicBezTo>
                    <a:cubicBezTo>
                      <a:pt x="52164" y="332278"/>
                      <a:pt x="-159926" y="765348"/>
                      <a:pt x="229117" y="8445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자유형 15"/>
              <p:cNvSpPr/>
              <p:nvPr/>
            </p:nvSpPr>
            <p:spPr>
              <a:xfrm rot="21240000">
                <a:off x="3180982" y="1805573"/>
                <a:ext cx="1077009" cy="628175"/>
              </a:xfrm>
              <a:custGeom>
                <a:avLst/>
                <a:gdLst>
                  <a:gd name="connsiteX0" fmla="*/ 184708 w 1184710"/>
                  <a:gd name="connsiteY0" fmla="*/ 1565 h 690993"/>
                  <a:gd name="connsiteX1" fmla="*/ 15896 w 1184710"/>
                  <a:gd name="connsiteY1" fmla="*/ 325122 h 690993"/>
                  <a:gd name="connsiteX2" fmla="*/ 58099 w 1184710"/>
                  <a:gd name="connsiteY2" fmla="*/ 606475 h 690993"/>
                  <a:gd name="connsiteX3" fmla="*/ 466062 w 1184710"/>
                  <a:gd name="connsiteY3" fmla="*/ 690882 h 690993"/>
                  <a:gd name="connsiteX4" fmla="*/ 1183514 w 1184710"/>
                  <a:gd name="connsiteY4" fmla="*/ 620543 h 690993"/>
                  <a:gd name="connsiteX5" fmla="*/ 283182 w 1184710"/>
                  <a:gd name="connsiteY5" fmla="*/ 465799 h 690993"/>
                  <a:gd name="connsiteX6" fmla="*/ 184708 w 1184710"/>
                  <a:gd name="connsiteY6" fmla="*/ 1565 h 6909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4710" h="690993">
                    <a:moveTo>
                      <a:pt x="184708" y="1565"/>
                    </a:moveTo>
                    <a:cubicBezTo>
                      <a:pt x="140160" y="-21881"/>
                      <a:pt x="36998" y="224304"/>
                      <a:pt x="15896" y="325122"/>
                    </a:cubicBezTo>
                    <a:cubicBezTo>
                      <a:pt x="-5206" y="425940"/>
                      <a:pt x="-16929" y="545515"/>
                      <a:pt x="58099" y="606475"/>
                    </a:cubicBezTo>
                    <a:cubicBezTo>
                      <a:pt x="133127" y="667435"/>
                      <a:pt x="278493" y="688537"/>
                      <a:pt x="466062" y="690882"/>
                    </a:cubicBezTo>
                    <a:cubicBezTo>
                      <a:pt x="653631" y="693227"/>
                      <a:pt x="1213994" y="658057"/>
                      <a:pt x="1183514" y="620543"/>
                    </a:cubicBezTo>
                    <a:cubicBezTo>
                      <a:pt x="1153034" y="583029"/>
                      <a:pt x="449650" y="566617"/>
                      <a:pt x="283182" y="465799"/>
                    </a:cubicBezTo>
                    <a:cubicBezTo>
                      <a:pt x="116714" y="364981"/>
                      <a:pt x="229256" y="25011"/>
                      <a:pt x="184708" y="1565"/>
                    </a:cubicBezTo>
                    <a:close/>
                  </a:path>
                </a:pathLst>
              </a:custGeom>
              <a:solidFill>
                <a:srgbClr val="e0f5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자유형 16"/>
              <p:cNvSpPr/>
              <p:nvPr/>
            </p:nvSpPr>
            <p:spPr>
              <a:xfrm rot="21240000">
                <a:off x="5583716" y="1917548"/>
                <a:ext cx="390509" cy="377871"/>
              </a:xfrm>
              <a:custGeom>
                <a:avLst/>
                <a:gdLst>
                  <a:gd name="connsiteX0" fmla="*/ 375 w 429560"/>
                  <a:gd name="connsiteY0" fmla="*/ 190150 h 415658"/>
                  <a:gd name="connsiteX1" fmla="*/ 211390 w 429560"/>
                  <a:gd name="connsiteY1" fmla="*/ 302692 h 415658"/>
                  <a:gd name="connsiteX2" fmla="*/ 309864 w 429560"/>
                  <a:gd name="connsiteY2" fmla="*/ 415233 h 415658"/>
                  <a:gd name="connsiteX3" fmla="*/ 394270 w 429560"/>
                  <a:gd name="connsiteY3" fmla="*/ 260489 h 415658"/>
                  <a:gd name="connsiteX4" fmla="*/ 422406 w 429560"/>
                  <a:gd name="connsiteY4" fmla="*/ 49473 h 415658"/>
                  <a:gd name="connsiteX5" fmla="*/ 267661 w 429560"/>
                  <a:gd name="connsiteY5" fmla="*/ 7270 h 415658"/>
                  <a:gd name="connsiteX6" fmla="*/ 375 w 429560"/>
                  <a:gd name="connsiteY6" fmla="*/ 190150 h 41565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9560" h="415658">
                    <a:moveTo>
                      <a:pt x="375" y="190150"/>
                    </a:moveTo>
                    <a:cubicBezTo>
                      <a:pt x="-9003" y="239387"/>
                      <a:pt x="159808" y="265178"/>
                      <a:pt x="211390" y="302692"/>
                    </a:cubicBezTo>
                    <a:cubicBezTo>
                      <a:pt x="262972" y="340206"/>
                      <a:pt x="279384" y="422267"/>
                      <a:pt x="309864" y="415233"/>
                    </a:cubicBezTo>
                    <a:cubicBezTo>
                      <a:pt x="340344" y="408199"/>
                      <a:pt x="375513" y="321449"/>
                      <a:pt x="394270" y="260489"/>
                    </a:cubicBezTo>
                    <a:cubicBezTo>
                      <a:pt x="413027" y="199529"/>
                      <a:pt x="443507" y="91676"/>
                      <a:pt x="422406" y="49473"/>
                    </a:cubicBezTo>
                    <a:cubicBezTo>
                      <a:pt x="401305" y="7270"/>
                      <a:pt x="335655" y="-11487"/>
                      <a:pt x="267661" y="7270"/>
                    </a:cubicBezTo>
                    <a:cubicBezTo>
                      <a:pt x="199667" y="26027"/>
                      <a:pt x="9753" y="140913"/>
                      <a:pt x="375" y="190150"/>
                    </a:cubicBezTo>
                    <a:close/>
                  </a:path>
                </a:pathLst>
              </a:custGeom>
              <a:solidFill>
                <a:srgbClr val="e0f5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93" name=""/>
          <p:cNvSpPr/>
          <p:nvPr/>
        </p:nvSpPr>
        <p:spPr>
          <a:xfrm>
            <a:off x="7726680" y="4293108"/>
            <a:ext cx="756094" cy="14276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"/>
          <p:cNvSpPr/>
          <p:nvPr/>
        </p:nvSpPr>
        <p:spPr>
          <a:xfrm>
            <a:off x="6136576" y="4293108"/>
            <a:ext cx="1161669" cy="374904"/>
          </a:xfrm>
          <a:prstGeom prst="wedgeRectCallout">
            <a:avLst>
              <a:gd name="adj1" fmla="val 73375"/>
              <a:gd name="adj2" fmla="val 10961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5283d"/>
                </a:solidFill>
              </a:rPr>
              <a:t>승리조건</a:t>
            </a:r>
            <a:endParaRPr lang="ko-KR" altLang="en-US">
              <a:solidFill>
                <a:srgbClr val="05283d"/>
              </a:solidFill>
            </a:endParaRPr>
          </a:p>
        </p:txBody>
      </p:sp>
      <p:sp>
        <p:nvSpPr>
          <p:cNvPr id="95" name=""/>
          <p:cNvSpPr/>
          <p:nvPr/>
        </p:nvSpPr>
        <p:spPr>
          <a:xfrm>
            <a:off x="6933438" y="2468023"/>
            <a:ext cx="1449704" cy="754950"/>
          </a:xfrm>
          <a:prstGeom prst="wedgeRectCallout">
            <a:avLst>
              <a:gd name="adj1" fmla="val 42655"/>
              <a:gd name="adj2" fmla="val -14025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5283d"/>
                </a:solidFill>
              </a:rPr>
              <a:t>일시정지</a:t>
            </a:r>
            <a:endParaRPr lang="ko-KR" altLang="en-US">
              <a:solidFill>
                <a:srgbClr val="05283d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rgbClr val="05283d"/>
                </a:solidFill>
              </a:rPr>
              <a:t>및 게임정보</a:t>
            </a:r>
            <a:endParaRPr lang="ko-KR" altLang="en-US">
              <a:solidFill>
                <a:srgbClr val="05283d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 상 게 임  실 행 흐 름</a:t>
            </a:r>
            <a:endParaRPr lang="ko-KR" altLang="en-US"/>
          </a:p>
        </p:txBody>
      </p:sp>
      <p:pic>
        <p:nvPicPr>
          <p:cNvPr id="9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436106" y="1172718"/>
            <a:ext cx="3024379" cy="1752219"/>
          </a:xfrm>
          <a:prstGeom prst="rect">
            <a:avLst/>
          </a:prstGeom>
        </p:spPr>
      </p:pic>
      <p:pic>
        <p:nvPicPr>
          <p:cNvPr id="9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39991" y="1245009"/>
            <a:ext cx="3239910" cy="1751937"/>
          </a:xfrm>
          <a:prstGeom prst="rect">
            <a:avLst/>
          </a:prstGeom>
        </p:spPr>
      </p:pic>
      <p:pic>
        <p:nvPicPr>
          <p:cNvPr id="99" name=""/>
          <p:cNvPicPr/>
          <p:nvPr/>
        </p:nvPicPr>
        <p:blipFill rotWithShape="1">
          <a:blip r:embed="rId4"/>
          <a:srcRect r="26380"/>
          <a:stretch>
            <a:fillRect/>
          </a:stretch>
        </p:blipFill>
        <p:spPr>
          <a:xfrm>
            <a:off x="925373" y="3501009"/>
            <a:ext cx="3214573" cy="1944243"/>
          </a:xfrm>
          <a:prstGeom prst="rect">
            <a:avLst/>
          </a:prstGeom>
        </p:spPr>
      </p:pic>
      <p:pic>
        <p:nvPicPr>
          <p:cNvPr id="100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5436107" y="3429000"/>
            <a:ext cx="3024379" cy="1944243"/>
          </a:xfrm>
          <a:prstGeom prst="rect">
            <a:avLst/>
          </a:prstGeom>
        </p:spPr>
      </p:pic>
      <p:sp>
        <p:nvSpPr>
          <p:cNvPr id="101" name=""/>
          <p:cNvSpPr txBox="1"/>
          <p:nvPr/>
        </p:nvSpPr>
        <p:spPr>
          <a:xfrm>
            <a:off x="915409" y="2960751"/>
            <a:ext cx="2792483" cy="396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>
                <a:latin typeface="Arial"/>
                <a:ea typeface="+mj-ea"/>
                <a:cs typeface="Arial"/>
              </a:rPr>
              <a:t>출발지점에서 출발한다.</a:t>
            </a:r>
            <a:endParaRPr lang="ko-KR" altLang="en-US" sz="2000">
              <a:latin typeface="Arial"/>
              <a:ea typeface="+mj-ea"/>
              <a:cs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4878323" y="2963418"/>
            <a:ext cx="4230244" cy="393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latin typeface="Arial"/>
                <a:ea typeface="+mj-ea"/>
                <a:cs typeface="Arial"/>
              </a:rPr>
              <a:t>눈사태를 피해 스키를 타고 내려간다.</a:t>
            </a:r>
            <a:endParaRPr lang="ko-KR" altLang="en-US" sz="2000">
              <a:latin typeface="Arial"/>
              <a:ea typeface="+mj-ea"/>
              <a:cs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30377" y="5681091"/>
            <a:ext cx="3913631" cy="70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latin typeface="Arial"/>
                <a:ea typeface="+mj-ea"/>
                <a:cs typeface="Arial"/>
              </a:rPr>
              <a:t>캐릭터는 회전하며 회전이 완벽히 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>
              <a:defRPr lang="ko-KR" altLang="en-US"/>
            </a:pPr>
            <a:r>
              <a:rPr lang="ko-KR" altLang="en-US" sz="2000">
                <a:latin typeface="Arial"/>
                <a:ea typeface="+mj-ea"/>
                <a:cs typeface="Arial"/>
              </a:rPr>
              <a:t>성공할경우 속도가 더 빨라진다.</a:t>
            </a:r>
            <a:endParaRPr lang="ko-KR" altLang="en-US" sz="2000">
              <a:latin typeface="Arial"/>
              <a:ea typeface="+mj-ea"/>
              <a:cs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4778503" y="5427861"/>
            <a:ext cx="4402073" cy="1304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latin typeface="Arial"/>
                <a:ea typeface="+mj-ea"/>
                <a:cs typeface="Arial"/>
              </a:rPr>
              <a:t>회전후 캐릭터의 피봇점이 땅과 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algn="ctr">
              <a:defRPr lang="ko-KR" altLang="en-US"/>
            </a:pPr>
            <a:r>
              <a:rPr lang="ko-KR" altLang="en-US" sz="2000">
                <a:latin typeface="Arial"/>
                <a:ea typeface="+mj-ea"/>
                <a:cs typeface="Arial"/>
              </a:rPr>
              <a:t>안맞을경우 캐릭터의 속도는 느려지고 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algn="ctr">
              <a:defRPr lang="ko-KR" altLang="en-US"/>
            </a:pPr>
            <a:r>
              <a:rPr lang="ko-KR" altLang="en-US" sz="2000">
                <a:latin typeface="Arial"/>
                <a:ea typeface="+mj-ea"/>
                <a:cs typeface="Arial"/>
              </a:rPr>
              <a:t>쫒아오는 눈사태전에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algn="ctr">
              <a:defRPr lang="ko-KR" altLang="en-US"/>
            </a:pPr>
            <a:r>
              <a:rPr lang="ko-KR" altLang="en-US" sz="2000">
                <a:latin typeface="Arial"/>
                <a:ea typeface="+mj-ea"/>
                <a:cs typeface="Arial"/>
              </a:rPr>
              <a:t>도착지점에 먼저 도착시 승리!</a:t>
            </a:r>
            <a:endParaRPr lang="ko-KR" altLang="en-US" sz="2000">
              <a:latin typeface="Arial"/>
              <a:ea typeface="+mj-ea"/>
              <a:cs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139946" y="2048827"/>
            <a:ext cx="936117" cy="2280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" name=""/>
          <p:cNvSpPr/>
          <p:nvPr/>
        </p:nvSpPr>
        <p:spPr>
          <a:xfrm rot="8144132">
            <a:off x="4103941" y="3200971"/>
            <a:ext cx="936117" cy="2280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8" name=""/>
          <p:cNvSpPr/>
          <p:nvPr/>
        </p:nvSpPr>
        <p:spPr>
          <a:xfrm>
            <a:off x="4310444" y="4359116"/>
            <a:ext cx="936117" cy="2280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 발 범 위</a:t>
            </a:r>
            <a:endParaRPr lang="ko-KR" altLang="en-US"/>
          </a:p>
        </p:txBody>
      </p: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612000" y="1396800"/>
          <a:ext cx="7841856" cy="5220057"/>
        </p:xfrm>
        <a:graphic>
          <a:graphicData uri="http://schemas.openxmlformats.org/drawingml/2006/table">
            <a:tbl>
              <a:tblPr firstRow="1" bandRow="1">
                <a:tableStyleId>{0583E2B2-CE58-4528-B6E7-A9ED766AF9EF}</a:tableStyleId>
              </a:tblPr>
              <a:tblGrid>
                <a:gridCol w="1297305"/>
                <a:gridCol w="3811905"/>
                <a:gridCol w="2732646"/>
              </a:tblGrid>
              <a:tr h="3737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내   용</a:t>
                      </a:r>
                      <a:endParaRPr lang="ko-KR" altLang="en-US"/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최 소 범 위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추 가 범 위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48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캐릭터 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컨트롤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상하좌우 이동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space</a:t>
                      </a:r>
                      <a:r>
                        <a:rPr lang="ko-KR" altLang="en-US" sz="1300"/>
                        <a:t> 점프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키보드조작로 조작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마우스를 이용한 조작</a:t>
                      </a:r>
                      <a:endParaRPr lang="ko-KR" altLang="en-US" sz="1300"/>
                    </a:p>
                  </a:txBody>
                  <a:tcPr marL="91440" marR="91440" anchor="ctr"/>
                </a:tc>
              </a:tr>
              <a:tr h="5214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캐릭터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기술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space</a:t>
                      </a:r>
                      <a:r>
                        <a:rPr lang="ko-KR" altLang="en-US" sz="1300"/>
                        <a:t> 키 입력시 입력시간 만큼 회전 시작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회전시 회전 바퀴 수 만큼 스피드 증가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회복 아이템 추가</a:t>
                      </a:r>
                      <a:endParaRPr lang="ko-KR" altLang="en-US" sz="1300"/>
                    </a:p>
                  </a:txBody>
                  <a:tcPr marL="91440" marR="91440" anchor="ctr"/>
                </a:tc>
              </a:tr>
              <a:tr h="648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맵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스테이지 1개(설산)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스테이지는 하나의 기다란 맵으로 구성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설산 외에도 도시, 사막, 초원 등의 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다양한 맵 추가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스테이지를 좀 더 길게 제작</a:t>
                      </a:r>
                      <a:endParaRPr lang="ko-KR" altLang="en-US" sz="1300"/>
                    </a:p>
                  </a:txBody>
                  <a:tcPr marL="91440" marR="91440" anchor="ctr"/>
                </a:tc>
              </a:tr>
              <a:tr h="4671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적</a:t>
                      </a:r>
                      <a:r>
                        <a:rPr lang="en-US" altLang="ko-KR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AI</a:t>
                      </a:r>
                      <a:endParaRPr lang="en-US" altLang="ko-KR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처음에는 조금씩 따라오지만 시간이 갈수록 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스피드 증가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300"/>
                    </a:p>
                  </a:txBody>
                  <a:tcPr marL="91440" marR="91440" anchor="ctr"/>
                </a:tc>
              </a:tr>
              <a:tr h="30416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난이도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난이도 증가시 뒤에 눈사태 속도 증가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캐릭터 미션 추가 및 승리조건 추가</a:t>
                      </a:r>
                      <a:endParaRPr lang="ko-KR" altLang="en-US" sz="1300"/>
                    </a:p>
                  </a:txBody>
                  <a:tcPr marL="91440" marR="91440" anchor="ctr"/>
                </a:tc>
              </a:tr>
              <a:tr h="1218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게임기능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회전기술 성공시마다 스피드 배 증가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가는길에 있는 동전을 모아 상점 이용가능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상점을 통한 스키 및 아이템 구매 가능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아이템 업그레이드 시 속도 밑 기술 회전속도 증가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눈사태가 다가올 시 경고 표시 울림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눈사태 닿을시 게임 오버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산타의 집 도착시 게임 승리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스테이지 재도전,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스테이지 후 다음 맵으로 이동하여 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새로운 에피소드 가능</a:t>
                      </a:r>
                      <a:endParaRPr lang="ko-KR" altLang="en-US" sz="1300"/>
                    </a:p>
                  </a:txBody>
                  <a:tcPr marL="91440" marR="91440" anchor="ctr"/>
                </a:tc>
              </a:tr>
              <a:tr h="30416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사운드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경고소리, 회전 소리, 동전 먹는소리, 스피드 증가 소리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2845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애니메이션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스키타기, 눈, 눈사태, 동전, 배경 약 4종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산타, 시작지점 집</a:t>
                      </a:r>
                      <a:endParaRPr lang="ko-KR" altLang="en-US" sz="13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 발</a:t>
            </a:r>
            <a:r>
              <a:rPr lang="en-US" altLang="ko-KR"/>
              <a:t> </a:t>
            </a:r>
            <a:r>
              <a:rPr lang="ko-KR" altLang="en-US"/>
              <a:t>일 정</a:t>
            </a:r>
            <a:endParaRPr lang="ko-KR" altLang="en-US"/>
          </a:p>
        </p:txBody>
      </p:sp>
      <p:sp>
        <p:nvSpPr>
          <p:cNvPr id="33" name="자유형 189"/>
          <p:cNvSpPr/>
          <p:nvPr/>
        </p:nvSpPr>
        <p:spPr>
          <a:xfrm rot="120000">
            <a:off x="5901200" y="1323659"/>
            <a:ext cx="296443" cy="277378"/>
          </a:xfrm>
          <a:custGeom>
            <a:avLst/>
            <a:gdLst>
              <a:gd name="connsiteX0" fmla="*/ 193728 w 505127"/>
              <a:gd name="connsiteY0" fmla="*/ 82 h 433971"/>
              <a:gd name="connsiteX1" fmla="*/ 211553 w 505127"/>
              <a:gd name="connsiteY1" fmla="*/ 18117 h 433971"/>
              <a:gd name="connsiteX2" fmla="*/ 213114 w 505127"/>
              <a:gd name="connsiteY2" fmla="*/ 22664 h 433971"/>
              <a:gd name="connsiteX3" fmla="*/ 214191 w 505127"/>
              <a:gd name="connsiteY3" fmla="*/ 20314 h 433971"/>
              <a:gd name="connsiteX4" fmla="*/ 231668 w 505127"/>
              <a:gd name="connsiteY4" fmla="*/ 2403 h 433971"/>
              <a:gd name="connsiteX5" fmla="*/ 248964 w 505127"/>
              <a:gd name="connsiteY5" fmla="*/ 29303 h 433971"/>
              <a:gd name="connsiteX6" fmla="*/ 249499 w 505127"/>
              <a:gd name="connsiteY6" fmla="*/ 33814 h 433971"/>
              <a:gd name="connsiteX7" fmla="*/ 254503 w 505127"/>
              <a:gd name="connsiteY7" fmla="*/ 25995 h 433971"/>
              <a:gd name="connsiteX8" fmla="*/ 274303 w 505127"/>
              <a:gd name="connsiteY8" fmla="*/ 10690 h 433971"/>
              <a:gd name="connsiteX9" fmla="*/ 283306 w 505127"/>
              <a:gd name="connsiteY9" fmla="*/ 19084 h 433971"/>
              <a:gd name="connsiteX10" fmla="*/ 287210 w 505127"/>
              <a:gd name="connsiteY10" fmla="*/ 37488 h 433971"/>
              <a:gd name="connsiteX11" fmla="*/ 288832 w 505127"/>
              <a:gd name="connsiteY11" fmla="*/ 35529 h 433971"/>
              <a:gd name="connsiteX12" fmla="*/ 310350 w 505127"/>
              <a:gd name="connsiteY12" fmla="*/ 22752 h 433971"/>
              <a:gd name="connsiteX13" fmla="*/ 319865 w 505127"/>
              <a:gd name="connsiteY13" fmla="*/ 41387 h 433971"/>
              <a:gd name="connsiteX14" fmla="*/ 318685 w 505127"/>
              <a:gd name="connsiteY14" fmla="*/ 58976 h 433971"/>
              <a:gd name="connsiteX15" fmla="*/ 326301 w 505127"/>
              <a:gd name="connsiteY15" fmla="*/ 51449 h 433971"/>
              <a:gd name="connsiteX16" fmla="*/ 349387 w 505127"/>
              <a:gd name="connsiteY16" fmla="*/ 41791 h 433971"/>
              <a:gd name="connsiteX17" fmla="*/ 356216 w 505127"/>
              <a:gd name="connsiteY17" fmla="*/ 61570 h 433971"/>
              <a:gd name="connsiteX18" fmla="*/ 354072 w 505127"/>
              <a:gd name="connsiteY18" fmla="*/ 71798 h 433971"/>
              <a:gd name="connsiteX19" fmla="*/ 356993 w 505127"/>
              <a:gd name="connsiteY19" fmla="*/ 69544 h 433971"/>
              <a:gd name="connsiteX20" fmla="*/ 381085 w 505127"/>
              <a:gd name="connsiteY20" fmla="*/ 62771 h 433971"/>
              <a:gd name="connsiteX21" fmla="*/ 385451 w 505127"/>
              <a:gd name="connsiteY21" fmla="*/ 83234 h 433971"/>
              <a:gd name="connsiteX22" fmla="*/ 379760 w 505127"/>
              <a:gd name="connsiteY22" fmla="*/ 99919 h 433971"/>
              <a:gd name="connsiteX23" fmla="*/ 389063 w 505127"/>
              <a:gd name="connsiteY23" fmla="*/ 94619 h 433971"/>
              <a:gd name="connsiteX24" fmla="*/ 413864 w 505127"/>
              <a:gd name="connsiteY24" fmla="*/ 91266 h 433971"/>
              <a:gd name="connsiteX25" fmla="*/ 415340 w 505127"/>
              <a:gd name="connsiteY25" fmla="*/ 112137 h 433971"/>
              <a:gd name="connsiteX26" fmla="*/ 410621 w 505127"/>
              <a:gd name="connsiteY26" fmla="*/ 121463 h 433971"/>
              <a:gd name="connsiteX27" fmla="*/ 414027 w 505127"/>
              <a:gd name="connsiteY27" fmla="*/ 120041 h 433971"/>
              <a:gd name="connsiteX28" fmla="*/ 439050 w 505127"/>
              <a:gd name="connsiteY28" fmla="*/ 119734 h 433971"/>
              <a:gd name="connsiteX29" fmla="*/ 437972 w 505127"/>
              <a:gd name="connsiteY29" fmla="*/ 140630 h 433971"/>
              <a:gd name="connsiteX30" fmla="*/ 428499 w 505127"/>
              <a:gd name="connsiteY30" fmla="*/ 154762 h 433971"/>
              <a:gd name="connsiteX31" fmla="*/ 438514 w 505127"/>
              <a:gd name="connsiteY31" fmla="*/ 152563 h 433971"/>
              <a:gd name="connsiteX32" fmla="*/ 463337 w 505127"/>
              <a:gd name="connsiteY32" fmla="*/ 155742 h 433971"/>
              <a:gd name="connsiteX33" fmla="*/ 459362 w 505127"/>
              <a:gd name="connsiteY33" fmla="*/ 176284 h 433971"/>
              <a:gd name="connsiteX34" fmla="*/ 452535 w 505127"/>
              <a:gd name="connsiteY34" fmla="*/ 183910 h 433971"/>
              <a:gd name="connsiteX35" fmla="*/ 456047 w 505127"/>
              <a:gd name="connsiteY35" fmla="*/ 183579 h 433971"/>
              <a:gd name="connsiteX36" fmla="*/ 480298 w 505127"/>
              <a:gd name="connsiteY36" fmla="*/ 189759 h 433971"/>
              <a:gd name="connsiteX37" fmla="*/ 473848 w 505127"/>
              <a:gd name="connsiteY37" fmla="*/ 209664 h 433971"/>
              <a:gd name="connsiteX38" fmla="*/ 461041 w 505127"/>
              <a:gd name="connsiteY38" fmla="*/ 220862 h 433971"/>
              <a:gd name="connsiteX39" fmla="*/ 471284 w 505127"/>
              <a:gd name="connsiteY39" fmla="*/ 221330 h 433971"/>
              <a:gd name="connsiteX40" fmla="*/ 494438 w 505127"/>
              <a:gd name="connsiteY40" fmla="*/ 230826 h 433971"/>
              <a:gd name="connsiteX41" fmla="*/ 485281 w 505127"/>
              <a:gd name="connsiteY41" fmla="*/ 249639 h 433971"/>
              <a:gd name="connsiteX42" fmla="*/ 476713 w 505127"/>
              <a:gd name="connsiteY42" fmla="*/ 255238 h 433971"/>
              <a:gd name="connsiteX43" fmla="*/ 480193 w 505127"/>
              <a:gd name="connsiteY43" fmla="*/ 255828 h 433971"/>
              <a:gd name="connsiteX44" fmla="*/ 502016 w 505127"/>
              <a:gd name="connsiteY44" fmla="*/ 268074 h 433971"/>
              <a:gd name="connsiteX45" fmla="*/ 486639 w 505127"/>
              <a:gd name="connsiteY45" fmla="*/ 288236 h 433971"/>
              <a:gd name="connsiteX46" fmla="*/ 476372 w 505127"/>
              <a:gd name="connsiteY46" fmla="*/ 293453 h 433971"/>
              <a:gd name="connsiteX47" fmla="*/ 485139 w 505127"/>
              <a:gd name="connsiteY47" fmla="*/ 296237 h 433971"/>
              <a:gd name="connsiteX48" fmla="*/ 505046 w 505127"/>
              <a:gd name="connsiteY48" fmla="*/ 311401 h 433971"/>
              <a:gd name="connsiteX49" fmla="*/ 487012 w 505127"/>
              <a:gd name="connsiteY49" fmla="*/ 329227 h 433971"/>
              <a:gd name="connsiteX50" fmla="*/ 482466 w 505127"/>
              <a:gd name="connsiteY50" fmla="*/ 330787 h 433971"/>
              <a:gd name="connsiteX51" fmla="*/ 484815 w 505127"/>
              <a:gd name="connsiteY51" fmla="*/ 331864 h 433971"/>
              <a:gd name="connsiteX52" fmla="*/ 502726 w 505127"/>
              <a:gd name="connsiteY52" fmla="*/ 349342 h 433971"/>
              <a:gd name="connsiteX53" fmla="*/ 482653 w 505127"/>
              <a:gd name="connsiteY53" fmla="*/ 364836 h 433971"/>
              <a:gd name="connsiteX54" fmla="*/ 471387 w 505127"/>
              <a:gd name="connsiteY54" fmla="*/ 367218 h 433971"/>
              <a:gd name="connsiteX55" fmla="*/ 479133 w 505127"/>
              <a:gd name="connsiteY55" fmla="*/ 372176 h 433971"/>
              <a:gd name="connsiteX56" fmla="*/ 494439 w 505127"/>
              <a:gd name="connsiteY56" fmla="*/ 391976 h 433971"/>
              <a:gd name="connsiteX57" fmla="*/ 472404 w 505127"/>
              <a:gd name="connsiteY57" fmla="*/ 404527 h 433971"/>
              <a:gd name="connsiteX58" fmla="*/ 467610 w 505127"/>
              <a:gd name="connsiteY58" fmla="*/ 404857 h 433971"/>
              <a:gd name="connsiteX59" fmla="*/ 469600 w 505127"/>
              <a:gd name="connsiteY59" fmla="*/ 406505 h 433971"/>
              <a:gd name="connsiteX60" fmla="*/ 476618 w 505127"/>
              <a:gd name="connsiteY60" fmla="*/ 414539 h 433971"/>
              <a:gd name="connsiteX61" fmla="*/ 455519 w 505127"/>
              <a:gd name="connsiteY61" fmla="*/ 421905 h 433971"/>
              <a:gd name="connsiteX62" fmla="*/ 366936 w 505127"/>
              <a:gd name="connsiteY62" fmla="*/ 433971 h 433971"/>
              <a:gd name="connsiteX63" fmla="*/ 346778 w 505127"/>
              <a:gd name="connsiteY63" fmla="*/ 432647 h 433971"/>
              <a:gd name="connsiteX64" fmla="*/ 345534 w 505127"/>
              <a:gd name="connsiteY64" fmla="*/ 421423 h 433971"/>
              <a:gd name="connsiteX65" fmla="*/ 69366 w 505127"/>
              <a:gd name="connsiteY65" fmla="*/ 91393 h 433971"/>
              <a:gd name="connsiteX66" fmla="*/ 0 w 505127"/>
              <a:gd name="connsiteY66" fmla="*/ 72488 h 433971"/>
              <a:gd name="connsiteX67" fmla="*/ 2061 w 505127"/>
              <a:gd name="connsiteY67" fmla="*/ 66078 h 433971"/>
              <a:gd name="connsiteX68" fmla="*/ 27211 w 505127"/>
              <a:gd name="connsiteY68" fmla="*/ 69315 h 433971"/>
              <a:gd name="connsiteX69" fmla="*/ 36862 w 505127"/>
              <a:gd name="connsiteY69" fmla="*/ 75597 h 433971"/>
              <a:gd name="connsiteX70" fmla="*/ 34890 w 505127"/>
              <a:gd name="connsiteY70" fmla="*/ 66614 h 433971"/>
              <a:gd name="connsiteX71" fmla="*/ 38069 w 505127"/>
              <a:gd name="connsiteY71" fmla="*/ 41791 h 433971"/>
              <a:gd name="connsiteX72" fmla="*/ 62523 w 505127"/>
              <a:gd name="connsiteY72" fmla="*/ 48496 h 433971"/>
              <a:gd name="connsiteX73" fmla="*/ 66148 w 505127"/>
              <a:gd name="connsiteY73" fmla="*/ 51655 h 433971"/>
              <a:gd name="connsiteX74" fmla="*/ 65906 w 505127"/>
              <a:gd name="connsiteY74" fmla="*/ 49081 h 433971"/>
              <a:gd name="connsiteX75" fmla="*/ 72086 w 505127"/>
              <a:gd name="connsiteY75" fmla="*/ 24830 h 433971"/>
              <a:gd name="connsiteX76" fmla="*/ 95542 w 505127"/>
              <a:gd name="connsiteY76" fmla="*/ 34467 h 433971"/>
              <a:gd name="connsiteX77" fmla="*/ 103237 w 505127"/>
              <a:gd name="connsiteY77" fmla="*/ 43033 h 433971"/>
              <a:gd name="connsiteX78" fmla="*/ 103658 w 505127"/>
              <a:gd name="connsiteY78" fmla="*/ 33845 h 433971"/>
              <a:gd name="connsiteX79" fmla="*/ 113153 w 505127"/>
              <a:gd name="connsiteY79" fmla="*/ 10690 h 433971"/>
              <a:gd name="connsiteX80" fmla="*/ 135039 w 505127"/>
              <a:gd name="connsiteY80" fmla="*/ 23497 h 433971"/>
              <a:gd name="connsiteX81" fmla="*/ 138127 w 505127"/>
              <a:gd name="connsiteY81" fmla="*/ 28086 h 433971"/>
              <a:gd name="connsiteX82" fmla="*/ 139478 w 505127"/>
              <a:gd name="connsiteY82" fmla="*/ 19786 h 433971"/>
              <a:gd name="connsiteX83" fmla="*/ 150401 w 505127"/>
              <a:gd name="connsiteY83" fmla="*/ 3112 h 433971"/>
              <a:gd name="connsiteX84" fmla="*/ 170563 w 505127"/>
              <a:gd name="connsiteY84" fmla="*/ 18490 h 433971"/>
              <a:gd name="connsiteX85" fmla="*/ 176130 w 505127"/>
              <a:gd name="connsiteY85" fmla="*/ 29445 h 433971"/>
              <a:gd name="connsiteX86" fmla="*/ 180592 w 505127"/>
              <a:gd name="connsiteY86" fmla="*/ 15074 h 433971"/>
              <a:gd name="connsiteX87" fmla="*/ 193728 w 505127"/>
              <a:gd name="connsiteY87" fmla="*/ 82 h 433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5127" h="433971">
                <a:moveTo>
                  <a:pt x="193728" y="82"/>
                </a:moveTo>
                <a:cubicBezTo>
                  <a:pt x="200356" y="-828"/>
                  <a:pt x="206227" y="5899"/>
                  <a:pt x="211553" y="18117"/>
                </a:cubicBezTo>
                <a:lnTo>
                  <a:pt x="213114" y="22664"/>
                </a:lnTo>
                <a:lnTo>
                  <a:pt x="214191" y="20314"/>
                </a:lnTo>
                <a:cubicBezTo>
                  <a:pt x="220532" y="8444"/>
                  <a:pt x="226419" y="1794"/>
                  <a:pt x="231668" y="2403"/>
                </a:cubicBezTo>
                <a:cubicBezTo>
                  <a:pt x="239473" y="2291"/>
                  <a:pt x="244988" y="12372"/>
                  <a:pt x="248964" y="29303"/>
                </a:cubicBezTo>
                <a:lnTo>
                  <a:pt x="249499" y="33814"/>
                </a:lnTo>
                <a:lnTo>
                  <a:pt x="254503" y="25995"/>
                </a:lnTo>
                <a:cubicBezTo>
                  <a:pt x="262435" y="15124"/>
                  <a:pt x="269190" y="9356"/>
                  <a:pt x="274303" y="10690"/>
                </a:cubicBezTo>
                <a:cubicBezTo>
                  <a:pt x="278175" y="11177"/>
                  <a:pt x="281126" y="14109"/>
                  <a:pt x="283306" y="19084"/>
                </a:cubicBezTo>
                <a:lnTo>
                  <a:pt x="287210" y="37488"/>
                </a:lnTo>
                <a:lnTo>
                  <a:pt x="288832" y="35529"/>
                </a:lnTo>
                <a:cubicBezTo>
                  <a:pt x="298031" y="25705"/>
                  <a:pt x="305437" y="20805"/>
                  <a:pt x="310350" y="22752"/>
                </a:cubicBezTo>
                <a:cubicBezTo>
                  <a:pt x="316025" y="24185"/>
                  <a:pt x="318973" y="30825"/>
                  <a:pt x="319865" y="41387"/>
                </a:cubicBezTo>
                <a:lnTo>
                  <a:pt x="318685" y="58976"/>
                </a:lnTo>
                <a:lnTo>
                  <a:pt x="326301" y="51449"/>
                </a:lnTo>
                <a:cubicBezTo>
                  <a:pt x="336777" y="43002"/>
                  <a:pt x="344794" y="39179"/>
                  <a:pt x="349387" y="41791"/>
                </a:cubicBezTo>
                <a:cubicBezTo>
                  <a:pt x="354808" y="44001"/>
                  <a:pt x="356803" y="50985"/>
                  <a:pt x="356216" y="61570"/>
                </a:cubicBezTo>
                <a:lnTo>
                  <a:pt x="354072" y="71798"/>
                </a:lnTo>
                <a:lnTo>
                  <a:pt x="356993" y="69544"/>
                </a:lnTo>
                <a:cubicBezTo>
                  <a:pt x="368420" y="62436"/>
                  <a:pt x="376843" y="59619"/>
                  <a:pt x="381085" y="62771"/>
                </a:cubicBezTo>
                <a:cubicBezTo>
                  <a:pt x="386196" y="65625"/>
                  <a:pt x="387324" y="72801"/>
                  <a:pt x="385451" y="83234"/>
                </a:cubicBezTo>
                <a:lnTo>
                  <a:pt x="379760" y="99919"/>
                </a:lnTo>
                <a:lnTo>
                  <a:pt x="389063" y="94619"/>
                </a:lnTo>
                <a:cubicBezTo>
                  <a:pt x="401369" y="89171"/>
                  <a:pt x="410102" y="87554"/>
                  <a:pt x="413864" y="91266"/>
                </a:cubicBezTo>
                <a:cubicBezTo>
                  <a:pt x="418528" y="94804"/>
                  <a:pt x="418647" y="102066"/>
                  <a:pt x="415340" y="112137"/>
                </a:cubicBezTo>
                <a:lnTo>
                  <a:pt x="410621" y="121463"/>
                </a:lnTo>
                <a:lnTo>
                  <a:pt x="414027" y="120041"/>
                </a:lnTo>
                <a:cubicBezTo>
                  <a:pt x="426904" y="116133"/>
                  <a:pt x="435769" y="115591"/>
                  <a:pt x="439050" y="119734"/>
                </a:cubicBezTo>
                <a:cubicBezTo>
                  <a:pt x="443249" y="123814"/>
                  <a:pt x="442482" y="131037"/>
                  <a:pt x="437972" y="140630"/>
                </a:cubicBezTo>
                <a:lnTo>
                  <a:pt x="428499" y="154762"/>
                </a:lnTo>
                <a:lnTo>
                  <a:pt x="438514" y="152563"/>
                </a:lnTo>
                <a:cubicBezTo>
                  <a:pt x="451812" y="150485"/>
                  <a:pt x="460665" y="151183"/>
                  <a:pt x="463337" y="155742"/>
                </a:cubicBezTo>
                <a:cubicBezTo>
                  <a:pt x="466927" y="160366"/>
                  <a:pt x="465163" y="167413"/>
                  <a:pt x="459362" y="176284"/>
                </a:cubicBezTo>
                <a:lnTo>
                  <a:pt x="452535" y="183910"/>
                </a:lnTo>
                <a:lnTo>
                  <a:pt x="456047" y="183579"/>
                </a:lnTo>
                <a:cubicBezTo>
                  <a:pt x="469498" y="183136"/>
                  <a:pt x="478201" y="184908"/>
                  <a:pt x="480298" y="189759"/>
                </a:cubicBezTo>
                <a:cubicBezTo>
                  <a:pt x="483297" y="194786"/>
                  <a:pt x="480687" y="201565"/>
                  <a:pt x="473848" y="209664"/>
                </a:cubicBezTo>
                <a:lnTo>
                  <a:pt x="461041" y="220862"/>
                </a:lnTo>
                <a:lnTo>
                  <a:pt x="471284" y="221330"/>
                </a:lnTo>
                <a:cubicBezTo>
                  <a:pt x="484665" y="222765"/>
                  <a:pt x="493036" y="225730"/>
                  <a:pt x="494438" y="230826"/>
                </a:cubicBezTo>
                <a:cubicBezTo>
                  <a:pt x="496709" y="236222"/>
                  <a:pt x="493181" y="242571"/>
                  <a:pt x="485281" y="249639"/>
                </a:cubicBezTo>
                <a:lnTo>
                  <a:pt x="476713" y="255238"/>
                </a:lnTo>
                <a:lnTo>
                  <a:pt x="480193" y="255828"/>
                </a:lnTo>
                <a:cubicBezTo>
                  <a:pt x="493299" y="258883"/>
                  <a:pt x="501246" y="262845"/>
                  <a:pt x="502016" y="268074"/>
                </a:cubicBezTo>
                <a:cubicBezTo>
                  <a:pt x="503841" y="274511"/>
                  <a:pt x="497995" y="281262"/>
                  <a:pt x="486639" y="288236"/>
                </a:cubicBezTo>
                <a:lnTo>
                  <a:pt x="476372" y="293453"/>
                </a:lnTo>
                <a:lnTo>
                  <a:pt x="485139" y="296237"/>
                </a:lnTo>
                <a:cubicBezTo>
                  <a:pt x="497693" y="301086"/>
                  <a:pt x="505012" y="306116"/>
                  <a:pt x="505046" y="311401"/>
                </a:cubicBezTo>
                <a:cubicBezTo>
                  <a:pt x="505957" y="318029"/>
                  <a:pt x="499230" y="323900"/>
                  <a:pt x="487012" y="329227"/>
                </a:cubicBezTo>
                <a:lnTo>
                  <a:pt x="482466" y="330787"/>
                </a:lnTo>
                <a:lnTo>
                  <a:pt x="484815" y="331864"/>
                </a:lnTo>
                <a:cubicBezTo>
                  <a:pt x="496685" y="338206"/>
                  <a:pt x="503335" y="344092"/>
                  <a:pt x="502726" y="349342"/>
                </a:cubicBezTo>
                <a:cubicBezTo>
                  <a:pt x="502822" y="356031"/>
                  <a:pt x="495429" y="361038"/>
                  <a:pt x="482653" y="364836"/>
                </a:cubicBezTo>
                <a:lnTo>
                  <a:pt x="471387" y="367218"/>
                </a:lnTo>
                <a:lnTo>
                  <a:pt x="479133" y="372176"/>
                </a:lnTo>
                <a:cubicBezTo>
                  <a:pt x="490005" y="380109"/>
                  <a:pt x="495773" y="386863"/>
                  <a:pt x="494439" y="391976"/>
                </a:cubicBezTo>
                <a:cubicBezTo>
                  <a:pt x="493602" y="398615"/>
                  <a:pt x="485584" y="402545"/>
                  <a:pt x="472404" y="404527"/>
                </a:cubicBezTo>
                <a:lnTo>
                  <a:pt x="467610" y="404857"/>
                </a:lnTo>
                <a:lnTo>
                  <a:pt x="469600" y="406505"/>
                </a:lnTo>
                <a:lnTo>
                  <a:pt x="476618" y="414539"/>
                </a:lnTo>
                <a:lnTo>
                  <a:pt x="455519" y="421905"/>
                </a:lnTo>
                <a:cubicBezTo>
                  <a:pt x="427010" y="428784"/>
                  <a:pt x="397387" y="432907"/>
                  <a:pt x="366936" y="433971"/>
                </a:cubicBezTo>
                <a:lnTo>
                  <a:pt x="346778" y="432647"/>
                </a:lnTo>
                <a:lnTo>
                  <a:pt x="345534" y="421423"/>
                </a:lnTo>
                <a:cubicBezTo>
                  <a:pt x="316753" y="268919"/>
                  <a:pt x="209939" y="145148"/>
                  <a:pt x="69366" y="91393"/>
                </a:cubicBezTo>
                <a:lnTo>
                  <a:pt x="0" y="72488"/>
                </a:lnTo>
                <a:lnTo>
                  <a:pt x="2061" y="66078"/>
                </a:lnTo>
                <a:cubicBezTo>
                  <a:pt x="6725" y="61280"/>
                  <a:pt x="15493" y="62967"/>
                  <a:pt x="27211" y="69315"/>
                </a:cubicBezTo>
                <a:lnTo>
                  <a:pt x="36862" y="75597"/>
                </a:lnTo>
                <a:lnTo>
                  <a:pt x="34890" y="66614"/>
                </a:lnTo>
                <a:cubicBezTo>
                  <a:pt x="32812" y="53317"/>
                  <a:pt x="33509" y="44464"/>
                  <a:pt x="38069" y="41791"/>
                </a:cubicBezTo>
                <a:cubicBezTo>
                  <a:pt x="43354" y="37688"/>
                  <a:pt x="51803" y="40579"/>
                  <a:pt x="62523" y="48496"/>
                </a:cubicBezTo>
                <a:lnTo>
                  <a:pt x="66148" y="51655"/>
                </a:lnTo>
                <a:lnTo>
                  <a:pt x="65906" y="49081"/>
                </a:lnTo>
                <a:cubicBezTo>
                  <a:pt x="65464" y="35630"/>
                  <a:pt x="67235" y="26927"/>
                  <a:pt x="72086" y="24830"/>
                </a:cubicBezTo>
                <a:cubicBezTo>
                  <a:pt x="77832" y="21403"/>
                  <a:pt x="85865" y="25302"/>
                  <a:pt x="95542" y="34467"/>
                </a:cubicBezTo>
                <a:lnTo>
                  <a:pt x="103237" y="43033"/>
                </a:lnTo>
                <a:lnTo>
                  <a:pt x="103658" y="33845"/>
                </a:lnTo>
                <a:cubicBezTo>
                  <a:pt x="105091" y="20464"/>
                  <a:pt x="108057" y="12092"/>
                  <a:pt x="113153" y="10690"/>
                </a:cubicBezTo>
                <a:cubicBezTo>
                  <a:pt x="119320" y="8096"/>
                  <a:pt x="126732" y="13075"/>
                  <a:pt x="135039" y="23497"/>
                </a:cubicBezTo>
                <a:lnTo>
                  <a:pt x="138127" y="28086"/>
                </a:lnTo>
                <a:lnTo>
                  <a:pt x="139478" y="19786"/>
                </a:lnTo>
                <a:cubicBezTo>
                  <a:pt x="142333" y="9764"/>
                  <a:pt x="145897" y="3775"/>
                  <a:pt x="150401" y="3112"/>
                </a:cubicBezTo>
                <a:cubicBezTo>
                  <a:pt x="156838" y="1287"/>
                  <a:pt x="163588" y="7133"/>
                  <a:pt x="170563" y="18490"/>
                </a:cubicBezTo>
                <a:lnTo>
                  <a:pt x="176130" y="29445"/>
                </a:lnTo>
                <a:lnTo>
                  <a:pt x="180592" y="15074"/>
                </a:lnTo>
                <a:cubicBezTo>
                  <a:pt x="184812" y="5546"/>
                  <a:pt x="189176" y="113"/>
                  <a:pt x="193728" y="82"/>
                </a:cubicBezTo>
                <a:close/>
              </a:path>
            </a:pathLst>
          </a:custGeom>
          <a:solidFill>
            <a:srgbClr val="ef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42" name=""/>
          <p:cNvGraphicFramePr>
            <a:graphicFrameLocks noGrp="1"/>
          </p:cNvGraphicFramePr>
          <p:nvPr/>
        </p:nvGraphicFramePr>
        <p:xfrm>
          <a:off x="612000" y="1396800"/>
          <a:ext cx="7840865" cy="5260018"/>
        </p:xfrm>
        <a:graphic>
          <a:graphicData uri="http://schemas.openxmlformats.org/drawingml/2006/table">
            <a:tbl>
              <a:tblPr firstRow="1" bandRow="1">
                <a:tableStyleId>{0583E2B2-CE58-4528-B6E7-A9ED766AF9EF}</a:tableStyleId>
              </a:tblPr>
              <a:tblGrid>
                <a:gridCol w="1007630"/>
                <a:gridCol w="1725930"/>
                <a:gridCol w="5107305"/>
              </a:tblGrid>
              <a:tr h="283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1주차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수집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  <a:cs typeface="함초롬돋움"/>
                        </a:rPr>
                        <a:t> 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및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  <a:cs typeface="함초롬돋움"/>
                        </a:rPr>
                        <a:t> 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  <a:cs typeface="함초롬돋움"/>
                        </a:rPr>
                        <a:t> 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리소스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  <a:cs typeface="함초롬돋움"/>
                        </a:rPr>
                        <a:t> 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수집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noFill/>
                  </a:tcPr>
                </a:tc>
              </a:tr>
              <a:tr h="454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2주차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맵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구현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맵의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en-US" altLang="ko-KR" sz="1300">
                          <a:cs typeface="함초롬돋움"/>
                        </a:rPr>
                        <a:t>y</a:t>
                      </a:r>
                      <a:r>
                        <a:rPr lang="ko-KR" altLang="en-US" sz="1300"/>
                        <a:t>좌표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및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곡선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처리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맵이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이어지도록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처리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454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3주차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맵위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뒤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배경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처리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맵위에서의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오브젝트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및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코인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처리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1363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4주차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캐릭터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움직임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&amp;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추가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구현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및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endParaRPr lang="ko-KR" altLang="en-US" sz="1300">
                        <a:cs typeface="함초롬돋움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중간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점검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캐릭터의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이동구현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캐릭터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점프시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각각의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맵기울기에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따른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점프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반지름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변화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캐릭터가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부드럽게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맵위에서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움직이게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처리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상점구현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게임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인터페이스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구현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맵위에서의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오브젝트들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상호작용이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잘되는지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확인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및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보완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454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5주차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캐릭터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스킬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캐릭터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점프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및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회전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구현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캐릭터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스킬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성공시의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효과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및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스피드보상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값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구현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10994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6주차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눈사태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구현&amp;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목표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지점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눈사태의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리소스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이미지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확보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눈사태의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단계에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따른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속도</a:t>
                      </a:r>
                      <a:r>
                        <a:rPr lang="ko-KR" altLang="en-US" sz="1300">
                          <a:cs typeface="함초롬돋움"/>
                        </a:rPr>
                        <a:t> 차이 </a:t>
                      </a:r>
                      <a:r>
                        <a:rPr lang="ko-KR" altLang="en-US" sz="1300"/>
                        <a:t>값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구현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맵위에서 부드럽게 따라오는지 확인 및 보완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맵의 끝지점에 게임 승리조건인 산타 구현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승리시의 재시작 조건 구현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454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7주차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시작과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종료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처리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endParaRPr lang="ko-KR" altLang="en-US" sz="1300">
                        <a:cs typeface="함초롬돋움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cs typeface="함초롬돋움"/>
                        </a:rPr>
                        <a:t>&amp; 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밸런스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실질적 게임 종료 및 시작 처리/ 종료 전 스코어 합산점수 결과 화면</a:t>
                      </a:r>
                      <a:endParaRPr lang="ko-KR" altLang="en-US" sz="13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밸런스 조절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283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8주차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마무리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최종점검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및</a:t>
                      </a:r>
                      <a:r>
                        <a:rPr lang="ko-KR" altLang="en-US" sz="1300">
                          <a:cs typeface="함초롬돋움"/>
                        </a:rPr>
                        <a:t> </a:t>
                      </a:r>
                      <a:r>
                        <a:rPr lang="ko-KR" altLang="en-US" sz="1300"/>
                        <a:t>릴리즈</a:t>
                      </a: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 체 평 가</a:t>
            </a:r>
            <a:endParaRPr lang="ko-KR" altLang="en-US"/>
          </a:p>
        </p:txBody>
      </p:sp>
      <p:sp>
        <p:nvSpPr>
          <p:cNvPr id="33" name="자유형 189"/>
          <p:cNvSpPr/>
          <p:nvPr/>
        </p:nvSpPr>
        <p:spPr>
          <a:xfrm rot="120000">
            <a:off x="5901200" y="1323659"/>
            <a:ext cx="296443" cy="277378"/>
          </a:xfrm>
          <a:custGeom>
            <a:avLst/>
            <a:gdLst>
              <a:gd name="connsiteX0" fmla="*/ 193728 w 505127"/>
              <a:gd name="connsiteY0" fmla="*/ 82 h 433971"/>
              <a:gd name="connsiteX1" fmla="*/ 211553 w 505127"/>
              <a:gd name="connsiteY1" fmla="*/ 18117 h 433971"/>
              <a:gd name="connsiteX2" fmla="*/ 213114 w 505127"/>
              <a:gd name="connsiteY2" fmla="*/ 22664 h 433971"/>
              <a:gd name="connsiteX3" fmla="*/ 214191 w 505127"/>
              <a:gd name="connsiteY3" fmla="*/ 20314 h 433971"/>
              <a:gd name="connsiteX4" fmla="*/ 231668 w 505127"/>
              <a:gd name="connsiteY4" fmla="*/ 2403 h 433971"/>
              <a:gd name="connsiteX5" fmla="*/ 248964 w 505127"/>
              <a:gd name="connsiteY5" fmla="*/ 29303 h 433971"/>
              <a:gd name="connsiteX6" fmla="*/ 249499 w 505127"/>
              <a:gd name="connsiteY6" fmla="*/ 33814 h 433971"/>
              <a:gd name="connsiteX7" fmla="*/ 254503 w 505127"/>
              <a:gd name="connsiteY7" fmla="*/ 25995 h 433971"/>
              <a:gd name="connsiteX8" fmla="*/ 274303 w 505127"/>
              <a:gd name="connsiteY8" fmla="*/ 10690 h 433971"/>
              <a:gd name="connsiteX9" fmla="*/ 283306 w 505127"/>
              <a:gd name="connsiteY9" fmla="*/ 19084 h 433971"/>
              <a:gd name="connsiteX10" fmla="*/ 287210 w 505127"/>
              <a:gd name="connsiteY10" fmla="*/ 37488 h 433971"/>
              <a:gd name="connsiteX11" fmla="*/ 288832 w 505127"/>
              <a:gd name="connsiteY11" fmla="*/ 35529 h 433971"/>
              <a:gd name="connsiteX12" fmla="*/ 310350 w 505127"/>
              <a:gd name="connsiteY12" fmla="*/ 22752 h 433971"/>
              <a:gd name="connsiteX13" fmla="*/ 319865 w 505127"/>
              <a:gd name="connsiteY13" fmla="*/ 41387 h 433971"/>
              <a:gd name="connsiteX14" fmla="*/ 318685 w 505127"/>
              <a:gd name="connsiteY14" fmla="*/ 58976 h 433971"/>
              <a:gd name="connsiteX15" fmla="*/ 326301 w 505127"/>
              <a:gd name="connsiteY15" fmla="*/ 51449 h 433971"/>
              <a:gd name="connsiteX16" fmla="*/ 349387 w 505127"/>
              <a:gd name="connsiteY16" fmla="*/ 41791 h 433971"/>
              <a:gd name="connsiteX17" fmla="*/ 356216 w 505127"/>
              <a:gd name="connsiteY17" fmla="*/ 61570 h 433971"/>
              <a:gd name="connsiteX18" fmla="*/ 354072 w 505127"/>
              <a:gd name="connsiteY18" fmla="*/ 71798 h 433971"/>
              <a:gd name="connsiteX19" fmla="*/ 356993 w 505127"/>
              <a:gd name="connsiteY19" fmla="*/ 69544 h 433971"/>
              <a:gd name="connsiteX20" fmla="*/ 381085 w 505127"/>
              <a:gd name="connsiteY20" fmla="*/ 62771 h 433971"/>
              <a:gd name="connsiteX21" fmla="*/ 385451 w 505127"/>
              <a:gd name="connsiteY21" fmla="*/ 83234 h 433971"/>
              <a:gd name="connsiteX22" fmla="*/ 379760 w 505127"/>
              <a:gd name="connsiteY22" fmla="*/ 99919 h 433971"/>
              <a:gd name="connsiteX23" fmla="*/ 389063 w 505127"/>
              <a:gd name="connsiteY23" fmla="*/ 94619 h 433971"/>
              <a:gd name="connsiteX24" fmla="*/ 413864 w 505127"/>
              <a:gd name="connsiteY24" fmla="*/ 91266 h 433971"/>
              <a:gd name="connsiteX25" fmla="*/ 415340 w 505127"/>
              <a:gd name="connsiteY25" fmla="*/ 112137 h 433971"/>
              <a:gd name="connsiteX26" fmla="*/ 410621 w 505127"/>
              <a:gd name="connsiteY26" fmla="*/ 121463 h 433971"/>
              <a:gd name="connsiteX27" fmla="*/ 414027 w 505127"/>
              <a:gd name="connsiteY27" fmla="*/ 120041 h 433971"/>
              <a:gd name="connsiteX28" fmla="*/ 439050 w 505127"/>
              <a:gd name="connsiteY28" fmla="*/ 119734 h 433971"/>
              <a:gd name="connsiteX29" fmla="*/ 437972 w 505127"/>
              <a:gd name="connsiteY29" fmla="*/ 140630 h 433971"/>
              <a:gd name="connsiteX30" fmla="*/ 428499 w 505127"/>
              <a:gd name="connsiteY30" fmla="*/ 154762 h 433971"/>
              <a:gd name="connsiteX31" fmla="*/ 438514 w 505127"/>
              <a:gd name="connsiteY31" fmla="*/ 152563 h 433971"/>
              <a:gd name="connsiteX32" fmla="*/ 463337 w 505127"/>
              <a:gd name="connsiteY32" fmla="*/ 155742 h 433971"/>
              <a:gd name="connsiteX33" fmla="*/ 459362 w 505127"/>
              <a:gd name="connsiteY33" fmla="*/ 176284 h 433971"/>
              <a:gd name="connsiteX34" fmla="*/ 452535 w 505127"/>
              <a:gd name="connsiteY34" fmla="*/ 183910 h 433971"/>
              <a:gd name="connsiteX35" fmla="*/ 456047 w 505127"/>
              <a:gd name="connsiteY35" fmla="*/ 183579 h 433971"/>
              <a:gd name="connsiteX36" fmla="*/ 480298 w 505127"/>
              <a:gd name="connsiteY36" fmla="*/ 189759 h 433971"/>
              <a:gd name="connsiteX37" fmla="*/ 473848 w 505127"/>
              <a:gd name="connsiteY37" fmla="*/ 209664 h 433971"/>
              <a:gd name="connsiteX38" fmla="*/ 461041 w 505127"/>
              <a:gd name="connsiteY38" fmla="*/ 220862 h 433971"/>
              <a:gd name="connsiteX39" fmla="*/ 471284 w 505127"/>
              <a:gd name="connsiteY39" fmla="*/ 221330 h 433971"/>
              <a:gd name="connsiteX40" fmla="*/ 494438 w 505127"/>
              <a:gd name="connsiteY40" fmla="*/ 230826 h 433971"/>
              <a:gd name="connsiteX41" fmla="*/ 485281 w 505127"/>
              <a:gd name="connsiteY41" fmla="*/ 249639 h 433971"/>
              <a:gd name="connsiteX42" fmla="*/ 476713 w 505127"/>
              <a:gd name="connsiteY42" fmla="*/ 255238 h 433971"/>
              <a:gd name="connsiteX43" fmla="*/ 480193 w 505127"/>
              <a:gd name="connsiteY43" fmla="*/ 255828 h 433971"/>
              <a:gd name="connsiteX44" fmla="*/ 502016 w 505127"/>
              <a:gd name="connsiteY44" fmla="*/ 268074 h 433971"/>
              <a:gd name="connsiteX45" fmla="*/ 486639 w 505127"/>
              <a:gd name="connsiteY45" fmla="*/ 288236 h 433971"/>
              <a:gd name="connsiteX46" fmla="*/ 476372 w 505127"/>
              <a:gd name="connsiteY46" fmla="*/ 293453 h 433971"/>
              <a:gd name="connsiteX47" fmla="*/ 485139 w 505127"/>
              <a:gd name="connsiteY47" fmla="*/ 296237 h 433971"/>
              <a:gd name="connsiteX48" fmla="*/ 505046 w 505127"/>
              <a:gd name="connsiteY48" fmla="*/ 311401 h 433971"/>
              <a:gd name="connsiteX49" fmla="*/ 487012 w 505127"/>
              <a:gd name="connsiteY49" fmla="*/ 329227 h 433971"/>
              <a:gd name="connsiteX50" fmla="*/ 482466 w 505127"/>
              <a:gd name="connsiteY50" fmla="*/ 330787 h 433971"/>
              <a:gd name="connsiteX51" fmla="*/ 484815 w 505127"/>
              <a:gd name="connsiteY51" fmla="*/ 331864 h 433971"/>
              <a:gd name="connsiteX52" fmla="*/ 502726 w 505127"/>
              <a:gd name="connsiteY52" fmla="*/ 349342 h 433971"/>
              <a:gd name="connsiteX53" fmla="*/ 482653 w 505127"/>
              <a:gd name="connsiteY53" fmla="*/ 364836 h 433971"/>
              <a:gd name="connsiteX54" fmla="*/ 471387 w 505127"/>
              <a:gd name="connsiteY54" fmla="*/ 367218 h 433971"/>
              <a:gd name="connsiteX55" fmla="*/ 479133 w 505127"/>
              <a:gd name="connsiteY55" fmla="*/ 372176 h 433971"/>
              <a:gd name="connsiteX56" fmla="*/ 494439 w 505127"/>
              <a:gd name="connsiteY56" fmla="*/ 391976 h 433971"/>
              <a:gd name="connsiteX57" fmla="*/ 472404 w 505127"/>
              <a:gd name="connsiteY57" fmla="*/ 404527 h 433971"/>
              <a:gd name="connsiteX58" fmla="*/ 467610 w 505127"/>
              <a:gd name="connsiteY58" fmla="*/ 404857 h 433971"/>
              <a:gd name="connsiteX59" fmla="*/ 469600 w 505127"/>
              <a:gd name="connsiteY59" fmla="*/ 406505 h 433971"/>
              <a:gd name="connsiteX60" fmla="*/ 476618 w 505127"/>
              <a:gd name="connsiteY60" fmla="*/ 414539 h 433971"/>
              <a:gd name="connsiteX61" fmla="*/ 455519 w 505127"/>
              <a:gd name="connsiteY61" fmla="*/ 421905 h 433971"/>
              <a:gd name="connsiteX62" fmla="*/ 366936 w 505127"/>
              <a:gd name="connsiteY62" fmla="*/ 433971 h 433971"/>
              <a:gd name="connsiteX63" fmla="*/ 346778 w 505127"/>
              <a:gd name="connsiteY63" fmla="*/ 432647 h 433971"/>
              <a:gd name="connsiteX64" fmla="*/ 345534 w 505127"/>
              <a:gd name="connsiteY64" fmla="*/ 421423 h 433971"/>
              <a:gd name="connsiteX65" fmla="*/ 69366 w 505127"/>
              <a:gd name="connsiteY65" fmla="*/ 91393 h 433971"/>
              <a:gd name="connsiteX66" fmla="*/ 0 w 505127"/>
              <a:gd name="connsiteY66" fmla="*/ 72488 h 433971"/>
              <a:gd name="connsiteX67" fmla="*/ 2061 w 505127"/>
              <a:gd name="connsiteY67" fmla="*/ 66078 h 433971"/>
              <a:gd name="connsiteX68" fmla="*/ 27211 w 505127"/>
              <a:gd name="connsiteY68" fmla="*/ 69315 h 433971"/>
              <a:gd name="connsiteX69" fmla="*/ 36862 w 505127"/>
              <a:gd name="connsiteY69" fmla="*/ 75597 h 433971"/>
              <a:gd name="connsiteX70" fmla="*/ 34890 w 505127"/>
              <a:gd name="connsiteY70" fmla="*/ 66614 h 433971"/>
              <a:gd name="connsiteX71" fmla="*/ 38069 w 505127"/>
              <a:gd name="connsiteY71" fmla="*/ 41791 h 433971"/>
              <a:gd name="connsiteX72" fmla="*/ 62523 w 505127"/>
              <a:gd name="connsiteY72" fmla="*/ 48496 h 433971"/>
              <a:gd name="connsiteX73" fmla="*/ 66148 w 505127"/>
              <a:gd name="connsiteY73" fmla="*/ 51655 h 433971"/>
              <a:gd name="connsiteX74" fmla="*/ 65906 w 505127"/>
              <a:gd name="connsiteY74" fmla="*/ 49081 h 433971"/>
              <a:gd name="connsiteX75" fmla="*/ 72086 w 505127"/>
              <a:gd name="connsiteY75" fmla="*/ 24830 h 433971"/>
              <a:gd name="connsiteX76" fmla="*/ 95542 w 505127"/>
              <a:gd name="connsiteY76" fmla="*/ 34467 h 433971"/>
              <a:gd name="connsiteX77" fmla="*/ 103237 w 505127"/>
              <a:gd name="connsiteY77" fmla="*/ 43033 h 433971"/>
              <a:gd name="connsiteX78" fmla="*/ 103658 w 505127"/>
              <a:gd name="connsiteY78" fmla="*/ 33845 h 433971"/>
              <a:gd name="connsiteX79" fmla="*/ 113153 w 505127"/>
              <a:gd name="connsiteY79" fmla="*/ 10690 h 433971"/>
              <a:gd name="connsiteX80" fmla="*/ 135039 w 505127"/>
              <a:gd name="connsiteY80" fmla="*/ 23497 h 433971"/>
              <a:gd name="connsiteX81" fmla="*/ 138127 w 505127"/>
              <a:gd name="connsiteY81" fmla="*/ 28086 h 433971"/>
              <a:gd name="connsiteX82" fmla="*/ 139478 w 505127"/>
              <a:gd name="connsiteY82" fmla="*/ 19786 h 433971"/>
              <a:gd name="connsiteX83" fmla="*/ 150401 w 505127"/>
              <a:gd name="connsiteY83" fmla="*/ 3112 h 433971"/>
              <a:gd name="connsiteX84" fmla="*/ 170563 w 505127"/>
              <a:gd name="connsiteY84" fmla="*/ 18490 h 433971"/>
              <a:gd name="connsiteX85" fmla="*/ 176130 w 505127"/>
              <a:gd name="connsiteY85" fmla="*/ 29445 h 433971"/>
              <a:gd name="connsiteX86" fmla="*/ 180592 w 505127"/>
              <a:gd name="connsiteY86" fmla="*/ 15074 h 433971"/>
              <a:gd name="connsiteX87" fmla="*/ 193728 w 505127"/>
              <a:gd name="connsiteY87" fmla="*/ 82 h 433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5127" h="433971">
                <a:moveTo>
                  <a:pt x="193728" y="82"/>
                </a:moveTo>
                <a:cubicBezTo>
                  <a:pt x="200356" y="-828"/>
                  <a:pt x="206227" y="5899"/>
                  <a:pt x="211553" y="18117"/>
                </a:cubicBezTo>
                <a:lnTo>
                  <a:pt x="213114" y="22664"/>
                </a:lnTo>
                <a:lnTo>
                  <a:pt x="214191" y="20314"/>
                </a:lnTo>
                <a:cubicBezTo>
                  <a:pt x="220532" y="8444"/>
                  <a:pt x="226419" y="1794"/>
                  <a:pt x="231668" y="2403"/>
                </a:cubicBezTo>
                <a:cubicBezTo>
                  <a:pt x="239473" y="2291"/>
                  <a:pt x="244988" y="12372"/>
                  <a:pt x="248964" y="29303"/>
                </a:cubicBezTo>
                <a:lnTo>
                  <a:pt x="249499" y="33814"/>
                </a:lnTo>
                <a:lnTo>
                  <a:pt x="254503" y="25995"/>
                </a:lnTo>
                <a:cubicBezTo>
                  <a:pt x="262435" y="15124"/>
                  <a:pt x="269190" y="9356"/>
                  <a:pt x="274303" y="10690"/>
                </a:cubicBezTo>
                <a:cubicBezTo>
                  <a:pt x="278175" y="11177"/>
                  <a:pt x="281126" y="14109"/>
                  <a:pt x="283306" y="19084"/>
                </a:cubicBezTo>
                <a:lnTo>
                  <a:pt x="287210" y="37488"/>
                </a:lnTo>
                <a:lnTo>
                  <a:pt x="288832" y="35529"/>
                </a:lnTo>
                <a:cubicBezTo>
                  <a:pt x="298031" y="25705"/>
                  <a:pt x="305437" y="20805"/>
                  <a:pt x="310350" y="22752"/>
                </a:cubicBezTo>
                <a:cubicBezTo>
                  <a:pt x="316025" y="24185"/>
                  <a:pt x="318973" y="30825"/>
                  <a:pt x="319865" y="41387"/>
                </a:cubicBezTo>
                <a:lnTo>
                  <a:pt x="318685" y="58976"/>
                </a:lnTo>
                <a:lnTo>
                  <a:pt x="326301" y="51449"/>
                </a:lnTo>
                <a:cubicBezTo>
                  <a:pt x="336777" y="43002"/>
                  <a:pt x="344794" y="39179"/>
                  <a:pt x="349387" y="41791"/>
                </a:cubicBezTo>
                <a:cubicBezTo>
                  <a:pt x="354808" y="44001"/>
                  <a:pt x="356803" y="50985"/>
                  <a:pt x="356216" y="61570"/>
                </a:cubicBezTo>
                <a:lnTo>
                  <a:pt x="354072" y="71798"/>
                </a:lnTo>
                <a:lnTo>
                  <a:pt x="356993" y="69544"/>
                </a:lnTo>
                <a:cubicBezTo>
                  <a:pt x="368420" y="62436"/>
                  <a:pt x="376843" y="59619"/>
                  <a:pt x="381085" y="62771"/>
                </a:cubicBezTo>
                <a:cubicBezTo>
                  <a:pt x="386196" y="65625"/>
                  <a:pt x="387324" y="72801"/>
                  <a:pt x="385451" y="83234"/>
                </a:cubicBezTo>
                <a:lnTo>
                  <a:pt x="379760" y="99919"/>
                </a:lnTo>
                <a:lnTo>
                  <a:pt x="389063" y="94619"/>
                </a:lnTo>
                <a:cubicBezTo>
                  <a:pt x="401369" y="89171"/>
                  <a:pt x="410102" y="87554"/>
                  <a:pt x="413864" y="91266"/>
                </a:cubicBezTo>
                <a:cubicBezTo>
                  <a:pt x="418528" y="94804"/>
                  <a:pt x="418647" y="102066"/>
                  <a:pt x="415340" y="112137"/>
                </a:cubicBezTo>
                <a:lnTo>
                  <a:pt x="410621" y="121463"/>
                </a:lnTo>
                <a:lnTo>
                  <a:pt x="414027" y="120041"/>
                </a:lnTo>
                <a:cubicBezTo>
                  <a:pt x="426904" y="116133"/>
                  <a:pt x="435769" y="115591"/>
                  <a:pt x="439050" y="119734"/>
                </a:cubicBezTo>
                <a:cubicBezTo>
                  <a:pt x="443249" y="123814"/>
                  <a:pt x="442482" y="131037"/>
                  <a:pt x="437972" y="140630"/>
                </a:cubicBezTo>
                <a:lnTo>
                  <a:pt x="428499" y="154762"/>
                </a:lnTo>
                <a:lnTo>
                  <a:pt x="438514" y="152563"/>
                </a:lnTo>
                <a:cubicBezTo>
                  <a:pt x="451812" y="150485"/>
                  <a:pt x="460665" y="151183"/>
                  <a:pt x="463337" y="155742"/>
                </a:cubicBezTo>
                <a:cubicBezTo>
                  <a:pt x="466927" y="160366"/>
                  <a:pt x="465163" y="167413"/>
                  <a:pt x="459362" y="176284"/>
                </a:cubicBezTo>
                <a:lnTo>
                  <a:pt x="452535" y="183910"/>
                </a:lnTo>
                <a:lnTo>
                  <a:pt x="456047" y="183579"/>
                </a:lnTo>
                <a:cubicBezTo>
                  <a:pt x="469498" y="183136"/>
                  <a:pt x="478201" y="184908"/>
                  <a:pt x="480298" y="189759"/>
                </a:cubicBezTo>
                <a:cubicBezTo>
                  <a:pt x="483297" y="194786"/>
                  <a:pt x="480687" y="201565"/>
                  <a:pt x="473848" y="209664"/>
                </a:cubicBezTo>
                <a:lnTo>
                  <a:pt x="461041" y="220862"/>
                </a:lnTo>
                <a:lnTo>
                  <a:pt x="471284" y="221330"/>
                </a:lnTo>
                <a:cubicBezTo>
                  <a:pt x="484665" y="222765"/>
                  <a:pt x="493036" y="225730"/>
                  <a:pt x="494438" y="230826"/>
                </a:cubicBezTo>
                <a:cubicBezTo>
                  <a:pt x="496709" y="236222"/>
                  <a:pt x="493181" y="242571"/>
                  <a:pt x="485281" y="249639"/>
                </a:cubicBezTo>
                <a:lnTo>
                  <a:pt x="476713" y="255238"/>
                </a:lnTo>
                <a:lnTo>
                  <a:pt x="480193" y="255828"/>
                </a:lnTo>
                <a:cubicBezTo>
                  <a:pt x="493299" y="258883"/>
                  <a:pt x="501246" y="262845"/>
                  <a:pt x="502016" y="268074"/>
                </a:cubicBezTo>
                <a:cubicBezTo>
                  <a:pt x="503841" y="274511"/>
                  <a:pt x="497995" y="281262"/>
                  <a:pt x="486639" y="288236"/>
                </a:cubicBezTo>
                <a:lnTo>
                  <a:pt x="476372" y="293453"/>
                </a:lnTo>
                <a:lnTo>
                  <a:pt x="485139" y="296237"/>
                </a:lnTo>
                <a:cubicBezTo>
                  <a:pt x="497693" y="301086"/>
                  <a:pt x="505012" y="306116"/>
                  <a:pt x="505046" y="311401"/>
                </a:cubicBezTo>
                <a:cubicBezTo>
                  <a:pt x="505957" y="318029"/>
                  <a:pt x="499230" y="323900"/>
                  <a:pt x="487012" y="329227"/>
                </a:cubicBezTo>
                <a:lnTo>
                  <a:pt x="482466" y="330787"/>
                </a:lnTo>
                <a:lnTo>
                  <a:pt x="484815" y="331864"/>
                </a:lnTo>
                <a:cubicBezTo>
                  <a:pt x="496685" y="338206"/>
                  <a:pt x="503335" y="344092"/>
                  <a:pt x="502726" y="349342"/>
                </a:cubicBezTo>
                <a:cubicBezTo>
                  <a:pt x="502822" y="356031"/>
                  <a:pt x="495429" y="361038"/>
                  <a:pt x="482653" y="364836"/>
                </a:cubicBezTo>
                <a:lnTo>
                  <a:pt x="471387" y="367218"/>
                </a:lnTo>
                <a:lnTo>
                  <a:pt x="479133" y="372176"/>
                </a:lnTo>
                <a:cubicBezTo>
                  <a:pt x="490005" y="380109"/>
                  <a:pt x="495773" y="386863"/>
                  <a:pt x="494439" y="391976"/>
                </a:cubicBezTo>
                <a:cubicBezTo>
                  <a:pt x="493602" y="398615"/>
                  <a:pt x="485584" y="402545"/>
                  <a:pt x="472404" y="404527"/>
                </a:cubicBezTo>
                <a:lnTo>
                  <a:pt x="467610" y="404857"/>
                </a:lnTo>
                <a:lnTo>
                  <a:pt x="469600" y="406505"/>
                </a:lnTo>
                <a:lnTo>
                  <a:pt x="476618" y="414539"/>
                </a:lnTo>
                <a:lnTo>
                  <a:pt x="455519" y="421905"/>
                </a:lnTo>
                <a:cubicBezTo>
                  <a:pt x="427010" y="428784"/>
                  <a:pt x="397387" y="432907"/>
                  <a:pt x="366936" y="433971"/>
                </a:cubicBezTo>
                <a:lnTo>
                  <a:pt x="346778" y="432647"/>
                </a:lnTo>
                <a:lnTo>
                  <a:pt x="345534" y="421423"/>
                </a:lnTo>
                <a:cubicBezTo>
                  <a:pt x="316753" y="268919"/>
                  <a:pt x="209939" y="145148"/>
                  <a:pt x="69366" y="91393"/>
                </a:cubicBezTo>
                <a:lnTo>
                  <a:pt x="0" y="72488"/>
                </a:lnTo>
                <a:lnTo>
                  <a:pt x="2061" y="66078"/>
                </a:lnTo>
                <a:cubicBezTo>
                  <a:pt x="6725" y="61280"/>
                  <a:pt x="15493" y="62967"/>
                  <a:pt x="27211" y="69315"/>
                </a:cubicBezTo>
                <a:lnTo>
                  <a:pt x="36862" y="75597"/>
                </a:lnTo>
                <a:lnTo>
                  <a:pt x="34890" y="66614"/>
                </a:lnTo>
                <a:cubicBezTo>
                  <a:pt x="32812" y="53317"/>
                  <a:pt x="33509" y="44464"/>
                  <a:pt x="38069" y="41791"/>
                </a:cubicBezTo>
                <a:cubicBezTo>
                  <a:pt x="43354" y="37688"/>
                  <a:pt x="51803" y="40579"/>
                  <a:pt x="62523" y="48496"/>
                </a:cubicBezTo>
                <a:lnTo>
                  <a:pt x="66148" y="51655"/>
                </a:lnTo>
                <a:lnTo>
                  <a:pt x="65906" y="49081"/>
                </a:lnTo>
                <a:cubicBezTo>
                  <a:pt x="65464" y="35630"/>
                  <a:pt x="67235" y="26927"/>
                  <a:pt x="72086" y="24830"/>
                </a:cubicBezTo>
                <a:cubicBezTo>
                  <a:pt x="77832" y="21403"/>
                  <a:pt x="85865" y="25302"/>
                  <a:pt x="95542" y="34467"/>
                </a:cubicBezTo>
                <a:lnTo>
                  <a:pt x="103237" y="43033"/>
                </a:lnTo>
                <a:lnTo>
                  <a:pt x="103658" y="33845"/>
                </a:lnTo>
                <a:cubicBezTo>
                  <a:pt x="105091" y="20464"/>
                  <a:pt x="108057" y="12092"/>
                  <a:pt x="113153" y="10690"/>
                </a:cubicBezTo>
                <a:cubicBezTo>
                  <a:pt x="119320" y="8096"/>
                  <a:pt x="126732" y="13075"/>
                  <a:pt x="135039" y="23497"/>
                </a:cubicBezTo>
                <a:lnTo>
                  <a:pt x="138127" y="28086"/>
                </a:lnTo>
                <a:lnTo>
                  <a:pt x="139478" y="19786"/>
                </a:lnTo>
                <a:cubicBezTo>
                  <a:pt x="142333" y="9764"/>
                  <a:pt x="145897" y="3775"/>
                  <a:pt x="150401" y="3112"/>
                </a:cubicBezTo>
                <a:cubicBezTo>
                  <a:pt x="156838" y="1287"/>
                  <a:pt x="163588" y="7133"/>
                  <a:pt x="170563" y="18490"/>
                </a:cubicBezTo>
                <a:lnTo>
                  <a:pt x="176130" y="29445"/>
                </a:lnTo>
                <a:lnTo>
                  <a:pt x="180592" y="15074"/>
                </a:lnTo>
                <a:cubicBezTo>
                  <a:pt x="184812" y="5546"/>
                  <a:pt x="189176" y="113"/>
                  <a:pt x="193728" y="82"/>
                </a:cubicBezTo>
                <a:close/>
              </a:path>
            </a:pathLst>
          </a:custGeom>
          <a:solidFill>
            <a:srgbClr val="ef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42" name=""/>
          <p:cNvGraphicFramePr>
            <a:graphicFrameLocks noGrp="1"/>
          </p:cNvGraphicFramePr>
          <p:nvPr/>
        </p:nvGraphicFramePr>
        <p:xfrm>
          <a:off x="612000" y="1606125"/>
          <a:ext cx="7842885" cy="4199172"/>
        </p:xfrm>
        <a:graphic>
          <a:graphicData uri="http://schemas.openxmlformats.org/drawingml/2006/table">
            <a:tbl>
              <a:tblPr firstRow="1" bandRow="1">
                <a:tableStyleId>{0583E2B2-CE58-4528-B6E7-A9ED766AF9EF}</a:tableStyleId>
              </a:tblPr>
              <a:tblGrid>
                <a:gridCol w="5040135"/>
                <a:gridCol w="2802750"/>
              </a:tblGrid>
              <a:tr h="9866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평 가 항 목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평 가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매우잘함 - (</a:t>
                      </a:r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A/B/C/D/E</a:t>
                      </a: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) - 매우못함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noFill/>
                  </a:tcPr>
                </a:tc>
              </a:tr>
              <a:tr h="6424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게임컨셉이 잘 표현되었는가?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C</a:t>
                      </a:r>
                      <a:endParaRPr lang="en-US" altLang="ko-KR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6424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게임 핵심 메카닉의 제시가 잘 되었는가?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B</a:t>
                      </a:r>
                      <a:endParaRPr lang="en-US" altLang="ko-KR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6424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게임 실행 흐름이 잘 표현되었는가?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D</a:t>
                      </a:r>
                      <a:endParaRPr lang="en-US" altLang="ko-KR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6424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개발 범위가 구체적이며 측정 가능한가?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B</a:t>
                      </a:r>
                      <a:endParaRPr lang="en-US" altLang="ko-KR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6424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개발 계획이 구체적이며 실행가능한가?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C</a:t>
                      </a:r>
                      <a:endParaRPr lang="en-US" altLang="ko-KR" sz="13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Content Placeholder 6"/>
          <p:cNvSpPr>
            <a:spLocks noGrp="1"/>
          </p:cNvSpPr>
          <p:nvPr/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vert="horz" lIns="396000" tIns="45720" rIns="91440" bIns="45720" anchor="t">
            <a:normAutofit lnSpcReduction="0"/>
          </a:bodyPr>
          <a:lstStyle>
            <a:lvl1pPr marL="0" indent="0" algn="l" defTabSz="914400" rtl="0">
              <a:spcBef>
                <a:spcPct val="20000"/>
              </a:spcBef>
              <a:buFont typeface="Arial"/>
              <a:buNone/>
              <a:defRPr xmlns:mc="http://schemas.openxmlformats.org/markup-compatibility/2006" xmlns:hp="http://schemas.haansoft.com/office/presentation/8.0" lang="ko-KR" altLang="en-US" sz="1400" b="0" i="0" kern="1200" spc="5" baseline="0" mc:Ignorable="hp" hp:hslEmbossed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>
                <a:latin typeface="Arial"/>
                <a:ea typeface="+mj-ea"/>
                <a:cs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>
              <a:latin typeface="Arial"/>
              <a:ea typeface="+mj-ea"/>
              <a:cs typeface="Arial"/>
            </a:endParaRPr>
          </a:p>
          <a:p>
            <a:pPr>
              <a:buFont typeface="Wingdings"/>
              <a:buChar char="ü"/>
              <a:defRPr lang="ko-KR" altLang="en-US"/>
            </a:pPr>
            <a:endParaRPr lang="en-US" altLang="ko-KR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r>
              <a:rPr lang="en-US" altLang="ko-KR">
                <a:latin typeface="Arial"/>
                <a:ea typeface="+mj-ea"/>
                <a:cs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en-US" altLang="ko-KR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en-US" altLang="ko-KR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r>
              <a:rPr lang="en-US" altLang="ko-KR">
                <a:latin typeface="Arial"/>
                <a:ea typeface="+mj-ea"/>
                <a:cs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en-US" altLang="ko-KR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en-US" altLang="ko-KR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r>
              <a:rPr lang="en-US" altLang="ko-KR">
                <a:latin typeface="Arial"/>
                <a:ea typeface="+mj-ea"/>
                <a:cs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>
              <a:latin typeface="Arial"/>
              <a:ea typeface="+mj-ea"/>
              <a:cs typeface="Arial"/>
            </a:endParaRPr>
          </a:p>
        </p:txBody>
      </p:sp>
      <p:sp>
        <p:nvSpPr>
          <p:cNvPr id="7" name="자유형 116"/>
          <p:cNvSpPr/>
          <p:nvPr/>
        </p:nvSpPr>
        <p:spPr>
          <a:xfrm>
            <a:off x="3358714" y="1475262"/>
            <a:ext cx="2751850" cy="934516"/>
          </a:xfrm>
          <a:custGeom>
            <a:avLst/>
            <a:gdLst>
              <a:gd name="connsiteX0" fmla="*/ 69508 w 4472695"/>
              <a:gd name="connsiteY0" fmla="*/ 21658 h 1358089"/>
              <a:gd name="connsiteX1" fmla="*/ 125778 w 4472695"/>
              <a:gd name="connsiteY1" fmla="*/ 21658 h 1358089"/>
              <a:gd name="connsiteX2" fmla="*/ 1223058 w 4472695"/>
              <a:gd name="connsiteY2" fmla="*/ 246741 h 1358089"/>
              <a:gd name="connsiteX3" fmla="*/ 3291009 w 4472695"/>
              <a:gd name="connsiteY3" fmla="*/ 401486 h 1358089"/>
              <a:gd name="connsiteX4" fmla="*/ 4247612 w 4472695"/>
              <a:gd name="connsiteY4" fmla="*/ 35726 h 1358089"/>
              <a:gd name="connsiteX5" fmla="*/ 4472695 w 4472695"/>
              <a:gd name="connsiteY5" fmla="*/ 387418 h 1358089"/>
              <a:gd name="connsiteX6" fmla="*/ 3276941 w 4472695"/>
              <a:gd name="connsiteY6" fmla="*/ 1358089 h 1358089"/>
              <a:gd name="connsiteX7" fmla="*/ 477471 w 4472695"/>
              <a:gd name="connsiteY7" fmla="*/ 1147073 h 1358089"/>
              <a:gd name="connsiteX8" fmla="*/ 69508 w 4472695"/>
              <a:gd name="connsiteY8" fmla="*/ 21658 h 1358089"/>
              <a:gd name="connsiteX0" fmla="*/ 77724 w 4480911"/>
              <a:gd name="connsiteY0" fmla="*/ 50310 h 1386741"/>
              <a:gd name="connsiteX1" fmla="*/ 133994 w 4480911"/>
              <a:gd name="connsiteY1" fmla="*/ 50310 h 1386741"/>
              <a:gd name="connsiteX2" fmla="*/ 1357884 w 4480911"/>
              <a:gd name="connsiteY2" fmla="*/ 669288 h 1386741"/>
              <a:gd name="connsiteX3" fmla="*/ 3299225 w 4480911"/>
              <a:gd name="connsiteY3" fmla="*/ 430138 h 1386741"/>
              <a:gd name="connsiteX4" fmla="*/ 4255828 w 4480911"/>
              <a:gd name="connsiteY4" fmla="*/ 64378 h 1386741"/>
              <a:gd name="connsiteX5" fmla="*/ 4480911 w 4480911"/>
              <a:gd name="connsiteY5" fmla="*/ 416070 h 1386741"/>
              <a:gd name="connsiteX6" fmla="*/ 3285157 w 4480911"/>
              <a:gd name="connsiteY6" fmla="*/ 1386741 h 1386741"/>
              <a:gd name="connsiteX7" fmla="*/ 485687 w 4480911"/>
              <a:gd name="connsiteY7" fmla="*/ 1175725 h 1386741"/>
              <a:gd name="connsiteX8" fmla="*/ 77724 w 4480911"/>
              <a:gd name="connsiteY8" fmla="*/ 50310 h 1386741"/>
              <a:gd name="connsiteX0" fmla="*/ 77724 w 4480911"/>
              <a:gd name="connsiteY0" fmla="*/ 50310 h 1386741"/>
              <a:gd name="connsiteX1" fmla="*/ 133994 w 4480911"/>
              <a:gd name="connsiteY1" fmla="*/ 50310 h 1386741"/>
              <a:gd name="connsiteX2" fmla="*/ 1357884 w 4480911"/>
              <a:gd name="connsiteY2" fmla="*/ 669288 h 1386741"/>
              <a:gd name="connsiteX3" fmla="*/ 3313293 w 4480911"/>
              <a:gd name="connsiteY3" fmla="*/ 711492 h 1386741"/>
              <a:gd name="connsiteX4" fmla="*/ 4255828 w 4480911"/>
              <a:gd name="connsiteY4" fmla="*/ 64378 h 1386741"/>
              <a:gd name="connsiteX5" fmla="*/ 4480911 w 4480911"/>
              <a:gd name="connsiteY5" fmla="*/ 416070 h 1386741"/>
              <a:gd name="connsiteX6" fmla="*/ 3285157 w 4480911"/>
              <a:gd name="connsiteY6" fmla="*/ 1386741 h 1386741"/>
              <a:gd name="connsiteX7" fmla="*/ 485687 w 4480911"/>
              <a:gd name="connsiteY7" fmla="*/ 1175725 h 1386741"/>
              <a:gd name="connsiteX8" fmla="*/ 77724 w 4480911"/>
              <a:gd name="connsiteY8" fmla="*/ 50310 h 1386741"/>
              <a:gd name="connsiteX0" fmla="*/ 77724 w 4480911"/>
              <a:gd name="connsiteY0" fmla="*/ 50310 h 1386741"/>
              <a:gd name="connsiteX1" fmla="*/ 133994 w 4480911"/>
              <a:gd name="connsiteY1" fmla="*/ 50310 h 1386741"/>
              <a:gd name="connsiteX2" fmla="*/ 1357884 w 4480911"/>
              <a:gd name="connsiteY2" fmla="*/ 669288 h 1386741"/>
              <a:gd name="connsiteX3" fmla="*/ 3313293 w 4480911"/>
              <a:gd name="connsiteY3" fmla="*/ 711492 h 1386741"/>
              <a:gd name="connsiteX4" fmla="*/ 4477010 w 4480911"/>
              <a:gd name="connsiteY4" fmla="*/ 70728 h 1386741"/>
              <a:gd name="connsiteX5" fmla="*/ 4480911 w 4480911"/>
              <a:gd name="connsiteY5" fmla="*/ 416070 h 1386741"/>
              <a:gd name="connsiteX6" fmla="*/ 3285157 w 4480911"/>
              <a:gd name="connsiteY6" fmla="*/ 1386741 h 1386741"/>
              <a:gd name="connsiteX7" fmla="*/ 485687 w 4480911"/>
              <a:gd name="connsiteY7" fmla="*/ 1175725 h 1386741"/>
              <a:gd name="connsiteX8" fmla="*/ 77724 w 4480911"/>
              <a:gd name="connsiteY8" fmla="*/ 50310 h 1386741"/>
              <a:gd name="connsiteX0" fmla="*/ 351694 w 4346918"/>
              <a:gd name="connsiteY0" fmla="*/ 1125415 h 1336431"/>
              <a:gd name="connsiteX1" fmla="*/ 1 w 4346918"/>
              <a:gd name="connsiteY1" fmla="*/ 0 h 1336431"/>
              <a:gd name="connsiteX2" fmla="*/ 1223891 w 4346918"/>
              <a:gd name="connsiteY2" fmla="*/ 618978 h 1336431"/>
              <a:gd name="connsiteX3" fmla="*/ 3179300 w 4346918"/>
              <a:gd name="connsiteY3" fmla="*/ 661182 h 1336431"/>
              <a:gd name="connsiteX4" fmla="*/ 4343017 w 4346918"/>
              <a:gd name="connsiteY4" fmla="*/ 20418 h 1336431"/>
              <a:gd name="connsiteX5" fmla="*/ 4346918 w 4346918"/>
              <a:gd name="connsiteY5" fmla="*/ 365760 h 1336431"/>
              <a:gd name="connsiteX6" fmla="*/ 3151164 w 4346918"/>
              <a:gd name="connsiteY6" fmla="*/ 1336431 h 1336431"/>
              <a:gd name="connsiteX7" fmla="*/ 351694 w 4346918"/>
              <a:gd name="connsiteY7" fmla="*/ 1125415 h 1336431"/>
              <a:gd name="connsiteX0" fmla="*/ 329085 w 4324309"/>
              <a:gd name="connsiteY0" fmla="*/ 1104997 h 1316013"/>
              <a:gd name="connsiteX1" fmla="*/ 0 w 4324309"/>
              <a:gd name="connsiteY1" fmla="*/ 26530 h 1316013"/>
              <a:gd name="connsiteX2" fmla="*/ 1201282 w 4324309"/>
              <a:gd name="connsiteY2" fmla="*/ 598560 h 1316013"/>
              <a:gd name="connsiteX3" fmla="*/ 3156691 w 4324309"/>
              <a:gd name="connsiteY3" fmla="*/ 640764 h 1316013"/>
              <a:gd name="connsiteX4" fmla="*/ 4320408 w 4324309"/>
              <a:gd name="connsiteY4" fmla="*/ 0 h 1316013"/>
              <a:gd name="connsiteX5" fmla="*/ 4324309 w 4324309"/>
              <a:gd name="connsiteY5" fmla="*/ 345342 h 1316013"/>
              <a:gd name="connsiteX6" fmla="*/ 3128555 w 4324309"/>
              <a:gd name="connsiteY6" fmla="*/ 1316013 h 1316013"/>
              <a:gd name="connsiteX7" fmla="*/ 329085 w 4324309"/>
              <a:gd name="connsiteY7" fmla="*/ 1104997 h 1316013"/>
              <a:gd name="connsiteX0" fmla="*/ 359638 w 4354862"/>
              <a:gd name="connsiteY0" fmla="*/ 1104997 h 1316013"/>
              <a:gd name="connsiteX1" fmla="*/ 30553 w 4354862"/>
              <a:gd name="connsiteY1" fmla="*/ 26530 h 1316013"/>
              <a:gd name="connsiteX2" fmla="*/ 1175317 w 4354862"/>
              <a:gd name="connsiteY2" fmla="*/ 746107 h 1316013"/>
              <a:gd name="connsiteX3" fmla="*/ 3187244 w 4354862"/>
              <a:gd name="connsiteY3" fmla="*/ 640764 h 1316013"/>
              <a:gd name="connsiteX4" fmla="*/ 4350961 w 4354862"/>
              <a:gd name="connsiteY4" fmla="*/ 0 h 1316013"/>
              <a:gd name="connsiteX5" fmla="*/ 4354862 w 4354862"/>
              <a:gd name="connsiteY5" fmla="*/ 345342 h 1316013"/>
              <a:gd name="connsiteX6" fmla="*/ 3159108 w 4354862"/>
              <a:gd name="connsiteY6" fmla="*/ 1316013 h 1316013"/>
              <a:gd name="connsiteX7" fmla="*/ 359638 w 4354862"/>
              <a:gd name="connsiteY7" fmla="*/ 1104997 h 1316013"/>
              <a:gd name="connsiteX0" fmla="*/ 359011 w 4354235"/>
              <a:gd name="connsiteY0" fmla="*/ 1104997 h 1316013"/>
              <a:gd name="connsiteX1" fmla="*/ 29926 w 4354235"/>
              <a:gd name="connsiteY1" fmla="*/ 26530 h 1316013"/>
              <a:gd name="connsiteX2" fmla="*/ 1163386 w 4354235"/>
              <a:gd name="connsiteY2" fmla="*/ 756167 h 1316013"/>
              <a:gd name="connsiteX3" fmla="*/ 3186617 w 4354235"/>
              <a:gd name="connsiteY3" fmla="*/ 640764 h 1316013"/>
              <a:gd name="connsiteX4" fmla="*/ 4350334 w 4354235"/>
              <a:gd name="connsiteY4" fmla="*/ 0 h 1316013"/>
              <a:gd name="connsiteX5" fmla="*/ 4354235 w 4354235"/>
              <a:gd name="connsiteY5" fmla="*/ 345342 h 1316013"/>
              <a:gd name="connsiteX6" fmla="*/ 3158481 w 4354235"/>
              <a:gd name="connsiteY6" fmla="*/ 1316013 h 1316013"/>
              <a:gd name="connsiteX7" fmla="*/ 359011 w 4354235"/>
              <a:gd name="connsiteY7" fmla="*/ 1104997 h 1316013"/>
              <a:gd name="connsiteX0" fmla="*/ 359011 w 4354235"/>
              <a:gd name="connsiteY0" fmla="*/ 1104997 h 1316013"/>
              <a:gd name="connsiteX1" fmla="*/ 29926 w 4354235"/>
              <a:gd name="connsiteY1" fmla="*/ 26530 h 1316013"/>
              <a:gd name="connsiteX2" fmla="*/ 1163386 w 4354235"/>
              <a:gd name="connsiteY2" fmla="*/ 756167 h 1316013"/>
              <a:gd name="connsiteX3" fmla="*/ 3261974 w 4354235"/>
              <a:gd name="connsiteY3" fmla="*/ 771545 h 1316013"/>
              <a:gd name="connsiteX4" fmla="*/ 4350334 w 4354235"/>
              <a:gd name="connsiteY4" fmla="*/ 0 h 1316013"/>
              <a:gd name="connsiteX5" fmla="*/ 4354235 w 4354235"/>
              <a:gd name="connsiteY5" fmla="*/ 345342 h 1316013"/>
              <a:gd name="connsiteX6" fmla="*/ 3158481 w 4354235"/>
              <a:gd name="connsiteY6" fmla="*/ 1316013 h 1316013"/>
              <a:gd name="connsiteX7" fmla="*/ 359011 w 4354235"/>
              <a:gd name="connsiteY7" fmla="*/ 1104997 h 1316013"/>
              <a:gd name="connsiteX0" fmla="*/ 359011 w 4354235"/>
              <a:gd name="connsiteY0" fmla="*/ 1104997 h 1316013"/>
              <a:gd name="connsiteX1" fmla="*/ 29926 w 4354235"/>
              <a:gd name="connsiteY1" fmla="*/ 26530 h 1316013"/>
              <a:gd name="connsiteX2" fmla="*/ 1163386 w 4354235"/>
              <a:gd name="connsiteY2" fmla="*/ 756167 h 1316013"/>
              <a:gd name="connsiteX3" fmla="*/ 3216760 w 4354235"/>
              <a:gd name="connsiteY3" fmla="*/ 751426 h 1316013"/>
              <a:gd name="connsiteX4" fmla="*/ 4350334 w 4354235"/>
              <a:gd name="connsiteY4" fmla="*/ 0 h 1316013"/>
              <a:gd name="connsiteX5" fmla="*/ 4354235 w 4354235"/>
              <a:gd name="connsiteY5" fmla="*/ 345342 h 1316013"/>
              <a:gd name="connsiteX6" fmla="*/ 3158481 w 4354235"/>
              <a:gd name="connsiteY6" fmla="*/ 1316013 h 1316013"/>
              <a:gd name="connsiteX7" fmla="*/ 359011 w 4354235"/>
              <a:gd name="connsiteY7" fmla="*/ 1104997 h 131601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4235" h="1316013">
                <a:moveTo>
                  <a:pt x="359011" y="1104997"/>
                </a:moveTo>
                <a:cubicBezTo>
                  <a:pt x="249316" y="745508"/>
                  <a:pt x="-104137" y="84668"/>
                  <a:pt x="29926" y="26530"/>
                </a:cubicBezTo>
                <a:cubicBezTo>
                  <a:pt x="163989" y="-31608"/>
                  <a:pt x="632247" y="635351"/>
                  <a:pt x="1163386" y="756167"/>
                </a:cubicBezTo>
                <a:cubicBezTo>
                  <a:pt x="1694525" y="876983"/>
                  <a:pt x="2685602" y="877454"/>
                  <a:pt x="3216760" y="751426"/>
                </a:cubicBezTo>
                <a:cubicBezTo>
                  <a:pt x="3747918" y="625398"/>
                  <a:pt x="4169799" y="25791"/>
                  <a:pt x="4350334" y="0"/>
                </a:cubicBezTo>
                <a:cubicBezTo>
                  <a:pt x="4351634" y="115114"/>
                  <a:pt x="4352935" y="230228"/>
                  <a:pt x="4354235" y="345342"/>
                </a:cubicBezTo>
                <a:lnTo>
                  <a:pt x="3158481" y="1316013"/>
                </a:lnTo>
                <a:lnTo>
                  <a:pt x="359011" y="1104997"/>
                </a:lnTo>
                <a:close/>
              </a:path>
            </a:pathLst>
          </a:custGeom>
          <a:solidFill>
            <a:srgbClr val="c02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182"/>
          <p:cNvGrpSpPr/>
          <p:nvPr/>
        </p:nvGrpSpPr>
        <p:grpSpPr>
          <a:xfrm rot="0">
            <a:off x="3753961" y="252969"/>
            <a:ext cx="2443091" cy="2912986"/>
            <a:chOff x="3126207" y="401102"/>
            <a:chExt cx="4130796" cy="4925299"/>
          </a:xfrm>
        </p:grpSpPr>
        <p:sp>
          <p:nvSpPr>
            <p:cNvPr id="9" name="타원 4"/>
            <p:cNvSpPr/>
            <p:nvPr/>
          </p:nvSpPr>
          <p:spPr>
            <a:xfrm rot="21240000">
              <a:off x="3314852" y="1381225"/>
              <a:ext cx="2711284" cy="2787972"/>
            </a:xfrm>
            <a:custGeom>
              <a:avLst/>
              <a:gdLst>
                <a:gd name="connsiteX0" fmla="*/ 0 w 3080825"/>
                <a:gd name="connsiteY0" fmla="*/ 1730326 h 3460652"/>
                <a:gd name="connsiteX1" fmla="*/ 1540413 w 3080825"/>
                <a:gd name="connsiteY1" fmla="*/ 0 h 3460652"/>
                <a:gd name="connsiteX2" fmla="*/ 3080826 w 3080825"/>
                <a:gd name="connsiteY2" fmla="*/ 1730326 h 3460652"/>
                <a:gd name="connsiteX3" fmla="*/ 1540413 w 3080825"/>
                <a:gd name="connsiteY3" fmla="*/ 3460652 h 3460652"/>
                <a:gd name="connsiteX4" fmla="*/ 0 w 3080825"/>
                <a:gd name="connsiteY4" fmla="*/ 1730326 h 3460652"/>
                <a:gd name="connsiteX0" fmla="*/ 0 w 3080826"/>
                <a:gd name="connsiteY0" fmla="*/ 1731987 h 3462313"/>
                <a:gd name="connsiteX1" fmla="*/ 1540413 w 3080826"/>
                <a:gd name="connsiteY1" fmla="*/ 1661 h 3462313"/>
                <a:gd name="connsiteX2" fmla="*/ 3080826 w 3080826"/>
                <a:gd name="connsiteY2" fmla="*/ 1731987 h 3462313"/>
                <a:gd name="connsiteX3" fmla="*/ 1540413 w 3080826"/>
                <a:gd name="connsiteY3" fmla="*/ 3462313 h 3462313"/>
                <a:gd name="connsiteX4" fmla="*/ 0 w 3080826"/>
                <a:gd name="connsiteY4" fmla="*/ 1731987 h 3462313"/>
                <a:gd name="connsiteX0" fmla="*/ 6 w 3080832"/>
                <a:gd name="connsiteY0" fmla="*/ 1731439 h 3166344"/>
                <a:gd name="connsiteX1" fmla="*/ 1540419 w 3080832"/>
                <a:gd name="connsiteY1" fmla="*/ 1113 h 3166344"/>
                <a:gd name="connsiteX2" fmla="*/ 3080832 w 3080832"/>
                <a:gd name="connsiteY2" fmla="*/ 1731439 h 3166344"/>
                <a:gd name="connsiteX3" fmla="*/ 1526351 w 3080832"/>
                <a:gd name="connsiteY3" fmla="*/ 3166344 h 3166344"/>
                <a:gd name="connsiteX4" fmla="*/ 6 w 3080832"/>
                <a:gd name="connsiteY4" fmla="*/ 1731439 h 3166344"/>
                <a:gd name="connsiteX0" fmla="*/ 694 w 3081520"/>
                <a:gd name="connsiteY0" fmla="*/ 1731425 h 3067857"/>
                <a:gd name="connsiteX1" fmla="*/ 1541107 w 3081520"/>
                <a:gd name="connsiteY1" fmla="*/ 1099 h 3067857"/>
                <a:gd name="connsiteX2" fmla="*/ 3081520 w 3081520"/>
                <a:gd name="connsiteY2" fmla="*/ 1731425 h 3067857"/>
                <a:gd name="connsiteX3" fmla="*/ 1400430 w 3081520"/>
                <a:gd name="connsiteY3" fmla="*/ 3067857 h 3067857"/>
                <a:gd name="connsiteX4" fmla="*/ 694 w 3081520"/>
                <a:gd name="connsiteY4" fmla="*/ 1731425 h 3067857"/>
                <a:gd name="connsiteX0" fmla="*/ 533 w 3081359"/>
                <a:gd name="connsiteY0" fmla="*/ 1731425 h 3070425"/>
                <a:gd name="connsiteX1" fmla="*/ 1540946 w 3081359"/>
                <a:gd name="connsiteY1" fmla="*/ 1099 h 3070425"/>
                <a:gd name="connsiteX2" fmla="*/ 3081359 w 3081359"/>
                <a:gd name="connsiteY2" fmla="*/ 1731425 h 3070425"/>
                <a:gd name="connsiteX3" fmla="*/ 1400269 w 3081359"/>
                <a:gd name="connsiteY3" fmla="*/ 3067857 h 3070425"/>
                <a:gd name="connsiteX4" fmla="*/ 533 w 3081359"/>
                <a:gd name="connsiteY4" fmla="*/ 1731425 h 3070425"/>
                <a:gd name="connsiteX0" fmla="*/ 439 w 3010927"/>
                <a:gd name="connsiteY0" fmla="*/ 1731398 h 3068622"/>
                <a:gd name="connsiteX1" fmla="*/ 1540852 w 3010927"/>
                <a:gd name="connsiteY1" fmla="*/ 1072 h 3068622"/>
                <a:gd name="connsiteX2" fmla="*/ 3010927 w 3010927"/>
                <a:gd name="connsiteY2" fmla="*/ 1548518 h 3068622"/>
                <a:gd name="connsiteX3" fmla="*/ 1400175 w 3010927"/>
                <a:gd name="connsiteY3" fmla="*/ 3067830 h 3068622"/>
                <a:gd name="connsiteX4" fmla="*/ 439 w 3010927"/>
                <a:gd name="connsiteY4" fmla="*/ 1731398 h 3068622"/>
                <a:gd name="connsiteX0" fmla="*/ 451 w 2982804"/>
                <a:gd name="connsiteY0" fmla="*/ 1561520 h 3066769"/>
                <a:gd name="connsiteX1" fmla="*/ 1512729 w 2982804"/>
                <a:gd name="connsiteY1" fmla="*/ 7 h 3066769"/>
                <a:gd name="connsiteX2" fmla="*/ 2982804 w 2982804"/>
                <a:gd name="connsiteY2" fmla="*/ 1547453 h 3066769"/>
                <a:gd name="connsiteX3" fmla="*/ 1372052 w 2982804"/>
                <a:gd name="connsiteY3" fmla="*/ 3066765 h 3066769"/>
                <a:gd name="connsiteX4" fmla="*/ 451 w 2982804"/>
                <a:gd name="connsiteY4" fmla="*/ 1561520 h 3066769"/>
                <a:gd name="connsiteX0" fmla="*/ 59 w 2982412"/>
                <a:gd name="connsiteY0" fmla="*/ 1561520 h 3066769"/>
                <a:gd name="connsiteX1" fmla="*/ 1512337 w 2982412"/>
                <a:gd name="connsiteY1" fmla="*/ 7 h 3066769"/>
                <a:gd name="connsiteX2" fmla="*/ 2982412 w 2982412"/>
                <a:gd name="connsiteY2" fmla="*/ 1547453 h 3066769"/>
                <a:gd name="connsiteX3" fmla="*/ 1371660 w 2982412"/>
                <a:gd name="connsiteY3" fmla="*/ 3066765 h 3066769"/>
                <a:gd name="connsiteX4" fmla="*/ 59 w 2982412"/>
                <a:gd name="connsiteY4" fmla="*/ 1561520 h 306676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412" h="3066769">
                  <a:moveTo>
                    <a:pt x="59" y="1561520"/>
                  </a:moveTo>
                  <a:cubicBezTo>
                    <a:pt x="23505" y="121926"/>
                    <a:pt x="1015278" y="2351"/>
                    <a:pt x="1512337" y="7"/>
                  </a:cubicBezTo>
                  <a:cubicBezTo>
                    <a:pt x="2009396" y="-2337"/>
                    <a:pt x="2982412" y="591820"/>
                    <a:pt x="2982412" y="1547453"/>
                  </a:cubicBezTo>
                  <a:cubicBezTo>
                    <a:pt x="2982412" y="2503086"/>
                    <a:pt x="1868719" y="3064421"/>
                    <a:pt x="1371660" y="3066765"/>
                  </a:cubicBezTo>
                  <a:cubicBezTo>
                    <a:pt x="874601" y="3069109"/>
                    <a:pt x="-8273" y="2073116"/>
                    <a:pt x="59" y="1561520"/>
                  </a:cubicBezTo>
                  <a:close/>
                </a:path>
              </a:pathLst>
            </a:custGeom>
            <a:solidFill>
              <a:srgbClr val="fed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19"/>
            <p:cNvSpPr/>
            <p:nvPr/>
          </p:nvSpPr>
          <p:spPr>
            <a:xfrm rot="21240000">
              <a:off x="3290838" y="401102"/>
              <a:ext cx="3601716" cy="2691536"/>
            </a:xfrm>
            <a:custGeom>
              <a:avLst/>
              <a:gdLst>
                <a:gd name="connsiteX0" fmla="*/ 6882 w 3838637"/>
                <a:gd name="connsiteY0" fmla="*/ 1320883 h 3340269"/>
                <a:gd name="connsiteX1" fmla="*/ 1149882 w 3838637"/>
                <a:gd name="connsiteY1" fmla="*/ 25483 h 3340269"/>
                <a:gd name="connsiteX2" fmla="*/ 2635782 w 3838637"/>
                <a:gd name="connsiteY2" fmla="*/ 508083 h 3340269"/>
                <a:gd name="connsiteX3" fmla="*/ 3829582 w 3838637"/>
                <a:gd name="connsiteY3" fmla="*/ 1092283 h 3340269"/>
                <a:gd name="connsiteX4" fmla="*/ 3181882 w 3838637"/>
                <a:gd name="connsiteY4" fmla="*/ 2819483 h 3340269"/>
                <a:gd name="connsiteX5" fmla="*/ 3131082 w 3838637"/>
                <a:gd name="connsiteY5" fmla="*/ 3340183 h 3340269"/>
                <a:gd name="connsiteX6" fmla="*/ 2864382 w 3838637"/>
                <a:gd name="connsiteY6" fmla="*/ 2794083 h 3340269"/>
                <a:gd name="connsiteX7" fmla="*/ 2686582 w 3838637"/>
                <a:gd name="connsiteY7" fmla="*/ 1727283 h 3340269"/>
                <a:gd name="connsiteX8" fmla="*/ 1683282 w 3838637"/>
                <a:gd name="connsiteY8" fmla="*/ 1257383 h 3340269"/>
                <a:gd name="connsiteX9" fmla="*/ 6882 w 3838637"/>
                <a:gd name="connsiteY9" fmla="*/ 1320883 h 3340269"/>
                <a:gd name="connsiteX0" fmla="*/ 6882 w 3838222"/>
                <a:gd name="connsiteY0" fmla="*/ 1320883 h 3340269"/>
                <a:gd name="connsiteX1" fmla="*/ 1149882 w 3838222"/>
                <a:gd name="connsiteY1" fmla="*/ 25483 h 3340269"/>
                <a:gd name="connsiteX2" fmla="*/ 2635782 w 3838222"/>
                <a:gd name="connsiteY2" fmla="*/ 508083 h 3340269"/>
                <a:gd name="connsiteX3" fmla="*/ 3829582 w 3838222"/>
                <a:gd name="connsiteY3" fmla="*/ 1092283 h 3340269"/>
                <a:gd name="connsiteX4" fmla="*/ 3181882 w 3838222"/>
                <a:gd name="connsiteY4" fmla="*/ 2819483 h 3340269"/>
                <a:gd name="connsiteX5" fmla="*/ 3334282 w 3838222"/>
                <a:gd name="connsiteY5" fmla="*/ 3340183 h 3340269"/>
                <a:gd name="connsiteX6" fmla="*/ 2864382 w 3838222"/>
                <a:gd name="connsiteY6" fmla="*/ 2794083 h 3340269"/>
                <a:gd name="connsiteX7" fmla="*/ 2686582 w 3838222"/>
                <a:gd name="connsiteY7" fmla="*/ 1727283 h 3340269"/>
                <a:gd name="connsiteX8" fmla="*/ 1683282 w 3838222"/>
                <a:gd name="connsiteY8" fmla="*/ 1257383 h 3340269"/>
                <a:gd name="connsiteX9" fmla="*/ 6882 w 3838222"/>
                <a:gd name="connsiteY9" fmla="*/ 1320883 h 3340269"/>
                <a:gd name="connsiteX0" fmla="*/ 6882 w 3842396"/>
                <a:gd name="connsiteY0" fmla="*/ 1320883 h 3341455"/>
                <a:gd name="connsiteX1" fmla="*/ 1149882 w 3842396"/>
                <a:gd name="connsiteY1" fmla="*/ 25483 h 3341455"/>
                <a:gd name="connsiteX2" fmla="*/ 2635782 w 3842396"/>
                <a:gd name="connsiteY2" fmla="*/ 508083 h 3341455"/>
                <a:gd name="connsiteX3" fmla="*/ 3829582 w 3842396"/>
                <a:gd name="connsiteY3" fmla="*/ 1092283 h 3341455"/>
                <a:gd name="connsiteX4" fmla="*/ 3270782 w 3842396"/>
                <a:gd name="connsiteY4" fmla="*/ 2654383 h 3341455"/>
                <a:gd name="connsiteX5" fmla="*/ 3334282 w 3842396"/>
                <a:gd name="connsiteY5" fmla="*/ 3340183 h 3341455"/>
                <a:gd name="connsiteX6" fmla="*/ 2864382 w 3842396"/>
                <a:gd name="connsiteY6" fmla="*/ 2794083 h 3341455"/>
                <a:gd name="connsiteX7" fmla="*/ 2686582 w 3842396"/>
                <a:gd name="connsiteY7" fmla="*/ 1727283 h 3341455"/>
                <a:gd name="connsiteX8" fmla="*/ 1683282 w 3842396"/>
                <a:gd name="connsiteY8" fmla="*/ 1257383 h 3341455"/>
                <a:gd name="connsiteX9" fmla="*/ 6882 w 3842396"/>
                <a:gd name="connsiteY9" fmla="*/ 1320883 h 3341455"/>
                <a:gd name="connsiteX0" fmla="*/ 6882 w 3842238"/>
                <a:gd name="connsiteY0" fmla="*/ 1320883 h 3215073"/>
                <a:gd name="connsiteX1" fmla="*/ 1149882 w 3842238"/>
                <a:gd name="connsiteY1" fmla="*/ 25483 h 3215073"/>
                <a:gd name="connsiteX2" fmla="*/ 2635782 w 3842238"/>
                <a:gd name="connsiteY2" fmla="*/ 508083 h 3215073"/>
                <a:gd name="connsiteX3" fmla="*/ 3829582 w 3842238"/>
                <a:gd name="connsiteY3" fmla="*/ 1092283 h 3215073"/>
                <a:gd name="connsiteX4" fmla="*/ 3270782 w 3842238"/>
                <a:gd name="connsiteY4" fmla="*/ 2654383 h 3215073"/>
                <a:gd name="connsiteX5" fmla="*/ 3385082 w 3842238"/>
                <a:gd name="connsiteY5" fmla="*/ 3213183 h 3215073"/>
                <a:gd name="connsiteX6" fmla="*/ 2864382 w 3842238"/>
                <a:gd name="connsiteY6" fmla="*/ 2794083 h 3215073"/>
                <a:gd name="connsiteX7" fmla="*/ 2686582 w 3842238"/>
                <a:gd name="connsiteY7" fmla="*/ 1727283 h 3215073"/>
                <a:gd name="connsiteX8" fmla="*/ 1683282 w 3842238"/>
                <a:gd name="connsiteY8" fmla="*/ 1257383 h 3215073"/>
                <a:gd name="connsiteX9" fmla="*/ 6882 w 3842238"/>
                <a:gd name="connsiteY9" fmla="*/ 1320883 h 3215073"/>
                <a:gd name="connsiteX0" fmla="*/ 7334 w 3842690"/>
                <a:gd name="connsiteY0" fmla="*/ 1470749 h 3364939"/>
                <a:gd name="connsiteX1" fmla="*/ 1136266 w 3842690"/>
                <a:gd name="connsiteY1" fmla="*/ 20604 h 3364939"/>
                <a:gd name="connsiteX2" fmla="*/ 2636234 w 3842690"/>
                <a:gd name="connsiteY2" fmla="*/ 657949 h 3364939"/>
                <a:gd name="connsiteX3" fmla="*/ 3830034 w 3842690"/>
                <a:gd name="connsiteY3" fmla="*/ 1242149 h 3364939"/>
                <a:gd name="connsiteX4" fmla="*/ 3271234 w 3842690"/>
                <a:gd name="connsiteY4" fmla="*/ 2804249 h 3364939"/>
                <a:gd name="connsiteX5" fmla="*/ 3385534 w 3842690"/>
                <a:gd name="connsiteY5" fmla="*/ 3363049 h 3364939"/>
                <a:gd name="connsiteX6" fmla="*/ 2864834 w 3842690"/>
                <a:gd name="connsiteY6" fmla="*/ 2943949 h 3364939"/>
                <a:gd name="connsiteX7" fmla="*/ 2687034 w 3842690"/>
                <a:gd name="connsiteY7" fmla="*/ 1877149 h 3364939"/>
                <a:gd name="connsiteX8" fmla="*/ 1683734 w 3842690"/>
                <a:gd name="connsiteY8" fmla="*/ 1407249 h 3364939"/>
                <a:gd name="connsiteX9" fmla="*/ 7334 w 3842690"/>
                <a:gd name="connsiteY9" fmla="*/ 1470749 h 3364939"/>
                <a:gd name="connsiteX0" fmla="*/ 7334 w 3860618"/>
                <a:gd name="connsiteY0" fmla="*/ 1470749 h 3393923"/>
                <a:gd name="connsiteX1" fmla="*/ 1136266 w 3860618"/>
                <a:gd name="connsiteY1" fmla="*/ 20604 h 3393923"/>
                <a:gd name="connsiteX2" fmla="*/ 2636234 w 3860618"/>
                <a:gd name="connsiteY2" fmla="*/ 657949 h 3393923"/>
                <a:gd name="connsiteX3" fmla="*/ 3830034 w 3860618"/>
                <a:gd name="connsiteY3" fmla="*/ 1242149 h 3393923"/>
                <a:gd name="connsiteX4" fmla="*/ 3496317 w 3860618"/>
                <a:gd name="connsiteY4" fmla="*/ 2171203 h 3393923"/>
                <a:gd name="connsiteX5" fmla="*/ 3385534 w 3860618"/>
                <a:gd name="connsiteY5" fmla="*/ 3363049 h 3393923"/>
                <a:gd name="connsiteX6" fmla="*/ 2864834 w 3860618"/>
                <a:gd name="connsiteY6" fmla="*/ 2943949 h 3393923"/>
                <a:gd name="connsiteX7" fmla="*/ 2687034 w 3860618"/>
                <a:gd name="connsiteY7" fmla="*/ 1877149 h 3393923"/>
                <a:gd name="connsiteX8" fmla="*/ 1683734 w 3860618"/>
                <a:gd name="connsiteY8" fmla="*/ 1407249 h 3393923"/>
                <a:gd name="connsiteX9" fmla="*/ 7334 w 3860618"/>
                <a:gd name="connsiteY9" fmla="*/ 1470749 h 3393923"/>
                <a:gd name="connsiteX0" fmla="*/ 7334 w 3961888"/>
                <a:gd name="connsiteY0" fmla="*/ 1470749 h 2960690"/>
                <a:gd name="connsiteX1" fmla="*/ 1136266 w 3961888"/>
                <a:gd name="connsiteY1" fmla="*/ 20604 h 2960690"/>
                <a:gd name="connsiteX2" fmla="*/ 2636234 w 3961888"/>
                <a:gd name="connsiteY2" fmla="*/ 657949 h 2960690"/>
                <a:gd name="connsiteX3" fmla="*/ 3830034 w 3961888"/>
                <a:gd name="connsiteY3" fmla="*/ 1242149 h 2960690"/>
                <a:gd name="connsiteX4" fmla="*/ 3496317 w 3961888"/>
                <a:gd name="connsiteY4" fmla="*/ 2171203 h 2960690"/>
                <a:gd name="connsiteX5" fmla="*/ 3948242 w 3961888"/>
                <a:gd name="connsiteY5" fmla="*/ 2504920 h 2960690"/>
                <a:gd name="connsiteX6" fmla="*/ 2864834 w 3961888"/>
                <a:gd name="connsiteY6" fmla="*/ 2943949 h 2960690"/>
                <a:gd name="connsiteX7" fmla="*/ 2687034 w 3961888"/>
                <a:gd name="connsiteY7" fmla="*/ 1877149 h 2960690"/>
                <a:gd name="connsiteX8" fmla="*/ 1683734 w 3961888"/>
                <a:gd name="connsiteY8" fmla="*/ 1407249 h 2960690"/>
                <a:gd name="connsiteX9" fmla="*/ 7334 w 3961888"/>
                <a:gd name="connsiteY9" fmla="*/ 1470749 h 29606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1888" h="2960690">
                  <a:moveTo>
                    <a:pt x="7334" y="1470749"/>
                  </a:moveTo>
                  <a:cubicBezTo>
                    <a:pt x="-83911" y="1239642"/>
                    <a:pt x="698116" y="156071"/>
                    <a:pt x="1136266" y="20604"/>
                  </a:cubicBezTo>
                  <a:cubicBezTo>
                    <a:pt x="1574416" y="-114863"/>
                    <a:pt x="2187273" y="454358"/>
                    <a:pt x="2636234" y="657949"/>
                  </a:cubicBezTo>
                  <a:cubicBezTo>
                    <a:pt x="3085195" y="861540"/>
                    <a:pt x="3686687" y="989940"/>
                    <a:pt x="3830034" y="1242149"/>
                  </a:cubicBezTo>
                  <a:cubicBezTo>
                    <a:pt x="3973381" y="1494358"/>
                    <a:pt x="3476616" y="1960741"/>
                    <a:pt x="3496317" y="2171203"/>
                  </a:cubicBezTo>
                  <a:cubicBezTo>
                    <a:pt x="3516018" y="2381665"/>
                    <a:pt x="4053489" y="2376129"/>
                    <a:pt x="3948242" y="2504920"/>
                  </a:cubicBezTo>
                  <a:cubicBezTo>
                    <a:pt x="3842995" y="2633711"/>
                    <a:pt x="3075035" y="3048577"/>
                    <a:pt x="2864834" y="2943949"/>
                  </a:cubicBezTo>
                  <a:cubicBezTo>
                    <a:pt x="2654633" y="2839321"/>
                    <a:pt x="2883884" y="2133266"/>
                    <a:pt x="2687034" y="1877149"/>
                  </a:cubicBezTo>
                  <a:cubicBezTo>
                    <a:pt x="2490184" y="1621032"/>
                    <a:pt x="2132467" y="1470749"/>
                    <a:pt x="1683734" y="1407249"/>
                  </a:cubicBezTo>
                  <a:cubicBezTo>
                    <a:pt x="1235001" y="1343749"/>
                    <a:pt x="98579" y="1701857"/>
                    <a:pt x="7334" y="1470749"/>
                  </a:cubicBezTo>
                  <a:close/>
                </a:path>
              </a:pathLst>
            </a:custGeom>
            <a:solidFill>
              <a:srgbClr val="c02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90"/>
            <p:cNvSpPr/>
            <p:nvPr/>
          </p:nvSpPr>
          <p:spPr>
            <a:xfrm rot="21240000">
              <a:off x="5808837" y="1014629"/>
              <a:ext cx="989433" cy="1536089"/>
            </a:xfrm>
            <a:custGeom>
              <a:avLst/>
              <a:gdLst>
                <a:gd name="connsiteX0" fmla="*/ 19104 w 2255982"/>
                <a:gd name="connsiteY0" fmla="*/ 134675 h 2781291"/>
                <a:gd name="connsiteX1" fmla="*/ 187916 w 2255982"/>
                <a:gd name="connsiteY1" fmla="*/ 458232 h 2781291"/>
                <a:gd name="connsiteX2" fmla="*/ 1285196 w 2255982"/>
                <a:gd name="connsiteY2" fmla="*/ 809924 h 2781291"/>
                <a:gd name="connsiteX3" fmla="*/ 1763498 w 2255982"/>
                <a:gd name="connsiteY3" fmla="*/ 1288226 h 2781291"/>
                <a:gd name="connsiteX4" fmla="*/ 1650956 w 2255982"/>
                <a:gd name="connsiteY4" fmla="*/ 2216693 h 2781291"/>
                <a:gd name="connsiteX5" fmla="*/ 1777566 w 2255982"/>
                <a:gd name="connsiteY5" fmla="*/ 2779401 h 2781291"/>
                <a:gd name="connsiteX6" fmla="*/ 1890107 w 2255982"/>
                <a:gd name="connsiteY6" fmla="*/ 2033813 h 2781291"/>
                <a:gd name="connsiteX7" fmla="*/ 2227732 w 2255982"/>
                <a:gd name="connsiteY7" fmla="*/ 1260090 h 2781291"/>
                <a:gd name="connsiteX8" fmla="*/ 2072987 w 2255982"/>
                <a:gd name="connsiteY8" fmla="*/ 781789 h 2781291"/>
                <a:gd name="connsiteX9" fmla="*/ 778760 w 2255982"/>
                <a:gd name="connsiteY9" fmla="*/ 387893 h 2781291"/>
                <a:gd name="connsiteX10" fmla="*/ 89443 w 2255982"/>
                <a:gd name="connsiteY10" fmla="*/ 8066 h 2781291"/>
                <a:gd name="connsiteX11" fmla="*/ 19104 w 2255982"/>
                <a:gd name="connsiteY11" fmla="*/ 134675 h 2781291"/>
                <a:gd name="connsiteX0" fmla="*/ 65394 w 2231933"/>
                <a:gd name="connsiteY0" fmla="*/ 380 h 2773605"/>
                <a:gd name="connsiteX1" fmla="*/ 163867 w 2231933"/>
                <a:gd name="connsiteY1" fmla="*/ 450546 h 2773605"/>
                <a:gd name="connsiteX2" fmla="*/ 1261147 w 2231933"/>
                <a:gd name="connsiteY2" fmla="*/ 802238 h 2773605"/>
                <a:gd name="connsiteX3" fmla="*/ 1739449 w 2231933"/>
                <a:gd name="connsiteY3" fmla="*/ 1280540 h 2773605"/>
                <a:gd name="connsiteX4" fmla="*/ 1626907 w 2231933"/>
                <a:gd name="connsiteY4" fmla="*/ 2209007 h 2773605"/>
                <a:gd name="connsiteX5" fmla="*/ 1753517 w 2231933"/>
                <a:gd name="connsiteY5" fmla="*/ 2771715 h 2773605"/>
                <a:gd name="connsiteX6" fmla="*/ 1866058 w 2231933"/>
                <a:gd name="connsiteY6" fmla="*/ 2026127 h 2773605"/>
                <a:gd name="connsiteX7" fmla="*/ 2203683 w 2231933"/>
                <a:gd name="connsiteY7" fmla="*/ 1252404 h 2773605"/>
                <a:gd name="connsiteX8" fmla="*/ 2048938 w 2231933"/>
                <a:gd name="connsiteY8" fmla="*/ 774103 h 2773605"/>
                <a:gd name="connsiteX9" fmla="*/ 754711 w 2231933"/>
                <a:gd name="connsiteY9" fmla="*/ 380207 h 2773605"/>
                <a:gd name="connsiteX10" fmla="*/ 65394 w 2231933"/>
                <a:gd name="connsiteY10" fmla="*/ 380 h 2773605"/>
                <a:gd name="connsiteX0" fmla="*/ 603294 w 2080516"/>
                <a:gd name="connsiteY0" fmla="*/ 21943 h 2415341"/>
                <a:gd name="connsiteX1" fmla="*/ 12450 w 2080516"/>
                <a:gd name="connsiteY1" fmla="*/ 92282 h 2415341"/>
                <a:gd name="connsiteX2" fmla="*/ 1109730 w 2080516"/>
                <a:gd name="connsiteY2" fmla="*/ 443974 h 2415341"/>
                <a:gd name="connsiteX3" fmla="*/ 1588032 w 2080516"/>
                <a:gd name="connsiteY3" fmla="*/ 922276 h 2415341"/>
                <a:gd name="connsiteX4" fmla="*/ 1475490 w 2080516"/>
                <a:gd name="connsiteY4" fmla="*/ 1850743 h 2415341"/>
                <a:gd name="connsiteX5" fmla="*/ 1602100 w 2080516"/>
                <a:gd name="connsiteY5" fmla="*/ 2413451 h 2415341"/>
                <a:gd name="connsiteX6" fmla="*/ 1714641 w 2080516"/>
                <a:gd name="connsiteY6" fmla="*/ 1667863 h 2415341"/>
                <a:gd name="connsiteX7" fmla="*/ 2052266 w 2080516"/>
                <a:gd name="connsiteY7" fmla="*/ 894140 h 2415341"/>
                <a:gd name="connsiteX8" fmla="*/ 1897521 w 2080516"/>
                <a:gd name="connsiteY8" fmla="*/ 415839 h 2415341"/>
                <a:gd name="connsiteX9" fmla="*/ 603294 w 2080516"/>
                <a:gd name="connsiteY9" fmla="*/ 21943 h 2415341"/>
                <a:gd name="connsiteX0" fmla="*/ 22717 w 1499939"/>
                <a:gd name="connsiteY0" fmla="*/ 0 h 2393398"/>
                <a:gd name="connsiteX1" fmla="*/ 529153 w 1499939"/>
                <a:gd name="connsiteY1" fmla="*/ 422031 h 2393398"/>
                <a:gd name="connsiteX2" fmla="*/ 1007455 w 1499939"/>
                <a:gd name="connsiteY2" fmla="*/ 900333 h 2393398"/>
                <a:gd name="connsiteX3" fmla="*/ 894913 w 1499939"/>
                <a:gd name="connsiteY3" fmla="*/ 1828800 h 2393398"/>
                <a:gd name="connsiteX4" fmla="*/ 1021523 w 1499939"/>
                <a:gd name="connsiteY4" fmla="*/ 2391508 h 2393398"/>
                <a:gd name="connsiteX5" fmla="*/ 1134064 w 1499939"/>
                <a:gd name="connsiteY5" fmla="*/ 1645920 h 2393398"/>
                <a:gd name="connsiteX6" fmla="*/ 1471689 w 1499939"/>
                <a:gd name="connsiteY6" fmla="*/ 872197 h 2393398"/>
                <a:gd name="connsiteX7" fmla="*/ 1316944 w 1499939"/>
                <a:gd name="connsiteY7" fmla="*/ 393896 h 2393398"/>
                <a:gd name="connsiteX8" fmla="*/ 22717 w 1499939"/>
                <a:gd name="connsiteY8" fmla="*/ 0 h 2393398"/>
                <a:gd name="connsiteX0" fmla="*/ 791746 w 957364"/>
                <a:gd name="connsiteY0" fmla="*/ 47003 h 2046505"/>
                <a:gd name="connsiteX1" fmla="*/ 3955 w 957364"/>
                <a:gd name="connsiteY1" fmla="*/ 75138 h 2046505"/>
                <a:gd name="connsiteX2" fmla="*/ 482257 w 957364"/>
                <a:gd name="connsiteY2" fmla="*/ 553440 h 2046505"/>
                <a:gd name="connsiteX3" fmla="*/ 369715 w 957364"/>
                <a:gd name="connsiteY3" fmla="*/ 1481907 h 2046505"/>
                <a:gd name="connsiteX4" fmla="*/ 496325 w 957364"/>
                <a:gd name="connsiteY4" fmla="*/ 2044615 h 2046505"/>
                <a:gd name="connsiteX5" fmla="*/ 608866 w 957364"/>
                <a:gd name="connsiteY5" fmla="*/ 1299027 h 2046505"/>
                <a:gd name="connsiteX6" fmla="*/ 946491 w 957364"/>
                <a:gd name="connsiteY6" fmla="*/ 525304 h 2046505"/>
                <a:gd name="connsiteX7" fmla="*/ 791746 w 957364"/>
                <a:gd name="connsiteY7" fmla="*/ 47003 h 2046505"/>
                <a:gd name="connsiteX0" fmla="*/ 787815 w 953433"/>
                <a:gd name="connsiteY0" fmla="*/ 37131 h 2036826"/>
                <a:gd name="connsiteX1" fmla="*/ 24 w 953433"/>
                <a:gd name="connsiteY1" fmla="*/ 65266 h 2036826"/>
                <a:gd name="connsiteX2" fmla="*/ 759680 w 953433"/>
                <a:gd name="connsiteY2" fmla="*/ 332553 h 2036826"/>
                <a:gd name="connsiteX3" fmla="*/ 365784 w 953433"/>
                <a:gd name="connsiteY3" fmla="*/ 1472035 h 2036826"/>
                <a:gd name="connsiteX4" fmla="*/ 492394 w 953433"/>
                <a:gd name="connsiteY4" fmla="*/ 2034743 h 2036826"/>
                <a:gd name="connsiteX5" fmla="*/ 604935 w 953433"/>
                <a:gd name="connsiteY5" fmla="*/ 1289155 h 2036826"/>
                <a:gd name="connsiteX6" fmla="*/ 942560 w 953433"/>
                <a:gd name="connsiteY6" fmla="*/ 515432 h 2036826"/>
                <a:gd name="connsiteX7" fmla="*/ 787815 w 953433"/>
                <a:gd name="connsiteY7" fmla="*/ 37131 h 2036826"/>
                <a:gd name="connsiteX0" fmla="*/ 717479 w 881798"/>
                <a:gd name="connsiteY0" fmla="*/ 220873 h 2220568"/>
                <a:gd name="connsiteX1" fmla="*/ 26 w 881798"/>
                <a:gd name="connsiteY1" fmla="*/ 9857 h 2220568"/>
                <a:gd name="connsiteX2" fmla="*/ 689344 w 881798"/>
                <a:gd name="connsiteY2" fmla="*/ 516295 h 2220568"/>
                <a:gd name="connsiteX3" fmla="*/ 295448 w 881798"/>
                <a:gd name="connsiteY3" fmla="*/ 1655777 h 2220568"/>
                <a:gd name="connsiteX4" fmla="*/ 422058 w 881798"/>
                <a:gd name="connsiteY4" fmla="*/ 2218485 h 2220568"/>
                <a:gd name="connsiteX5" fmla="*/ 534599 w 881798"/>
                <a:gd name="connsiteY5" fmla="*/ 1472897 h 2220568"/>
                <a:gd name="connsiteX6" fmla="*/ 872224 w 881798"/>
                <a:gd name="connsiteY6" fmla="*/ 699174 h 2220568"/>
                <a:gd name="connsiteX7" fmla="*/ 717479 w 881798"/>
                <a:gd name="connsiteY7" fmla="*/ 220873 h 2220568"/>
                <a:gd name="connsiteX0" fmla="*/ 717479 w 975389"/>
                <a:gd name="connsiteY0" fmla="*/ 220761 h 2220456"/>
                <a:gd name="connsiteX1" fmla="*/ 26 w 975389"/>
                <a:gd name="connsiteY1" fmla="*/ 9745 h 2220456"/>
                <a:gd name="connsiteX2" fmla="*/ 689344 w 975389"/>
                <a:gd name="connsiteY2" fmla="*/ 516183 h 2220456"/>
                <a:gd name="connsiteX3" fmla="*/ 295448 w 975389"/>
                <a:gd name="connsiteY3" fmla="*/ 1655665 h 2220456"/>
                <a:gd name="connsiteX4" fmla="*/ 422058 w 975389"/>
                <a:gd name="connsiteY4" fmla="*/ 2218373 h 2220456"/>
                <a:gd name="connsiteX5" fmla="*/ 534599 w 975389"/>
                <a:gd name="connsiteY5" fmla="*/ 1472785 h 2220456"/>
                <a:gd name="connsiteX6" fmla="*/ 970698 w 975389"/>
                <a:gd name="connsiteY6" fmla="*/ 684995 h 2220456"/>
                <a:gd name="connsiteX7" fmla="*/ 717479 w 975389"/>
                <a:gd name="connsiteY7" fmla="*/ 220761 h 2220456"/>
                <a:gd name="connsiteX0" fmla="*/ 717479 w 975389"/>
                <a:gd name="connsiteY0" fmla="*/ 220761 h 2219425"/>
                <a:gd name="connsiteX1" fmla="*/ 26 w 975389"/>
                <a:gd name="connsiteY1" fmla="*/ 9745 h 2219425"/>
                <a:gd name="connsiteX2" fmla="*/ 689344 w 975389"/>
                <a:gd name="connsiteY2" fmla="*/ 516183 h 2219425"/>
                <a:gd name="connsiteX3" fmla="*/ 295448 w 975389"/>
                <a:gd name="connsiteY3" fmla="*/ 1655665 h 2219425"/>
                <a:gd name="connsiteX4" fmla="*/ 422058 w 975389"/>
                <a:gd name="connsiteY4" fmla="*/ 2218373 h 2219425"/>
                <a:gd name="connsiteX5" fmla="*/ 534599 w 975389"/>
                <a:gd name="connsiteY5" fmla="*/ 1529056 h 2219425"/>
                <a:gd name="connsiteX6" fmla="*/ 970698 w 975389"/>
                <a:gd name="connsiteY6" fmla="*/ 684995 h 2219425"/>
                <a:gd name="connsiteX7" fmla="*/ 717479 w 975389"/>
                <a:gd name="connsiteY7" fmla="*/ 220761 h 2219425"/>
                <a:gd name="connsiteX0" fmla="*/ 717479 w 975389"/>
                <a:gd name="connsiteY0" fmla="*/ 220761 h 2218415"/>
                <a:gd name="connsiteX1" fmla="*/ 26 w 975389"/>
                <a:gd name="connsiteY1" fmla="*/ 9745 h 2218415"/>
                <a:gd name="connsiteX2" fmla="*/ 689344 w 975389"/>
                <a:gd name="connsiteY2" fmla="*/ 516183 h 2218415"/>
                <a:gd name="connsiteX3" fmla="*/ 309516 w 975389"/>
                <a:gd name="connsiteY3" fmla="*/ 1557191 h 2218415"/>
                <a:gd name="connsiteX4" fmla="*/ 422058 w 975389"/>
                <a:gd name="connsiteY4" fmla="*/ 2218373 h 2218415"/>
                <a:gd name="connsiteX5" fmla="*/ 534599 w 975389"/>
                <a:gd name="connsiteY5" fmla="*/ 1529056 h 2218415"/>
                <a:gd name="connsiteX6" fmla="*/ 970698 w 975389"/>
                <a:gd name="connsiteY6" fmla="*/ 684995 h 2218415"/>
                <a:gd name="connsiteX7" fmla="*/ 717479 w 975389"/>
                <a:gd name="connsiteY7" fmla="*/ 220761 h 2218415"/>
                <a:gd name="connsiteX0" fmla="*/ 717479 w 975389"/>
                <a:gd name="connsiteY0" fmla="*/ 220761 h 2556022"/>
                <a:gd name="connsiteX1" fmla="*/ 26 w 975389"/>
                <a:gd name="connsiteY1" fmla="*/ 9745 h 2556022"/>
                <a:gd name="connsiteX2" fmla="*/ 689344 w 975389"/>
                <a:gd name="connsiteY2" fmla="*/ 516183 h 2556022"/>
                <a:gd name="connsiteX3" fmla="*/ 309516 w 975389"/>
                <a:gd name="connsiteY3" fmla="*/ 1557191 h 2556022"/>
                <a:gd name="connsiteX4" fmla="*/ 464261 w 975389"/>
                <a:gd name="connsiteY4" fmla="*/ 2555998 h 2556022"/>
                <a:gd name="connsiteX5" fmla="*/ 534599 w 975389"/>
                <a:gd name="connsiteY5" fmla="*/ 1529056 h 2556022"/>
                <a:gd name="connsiteX6" fmla="*/ 970698 w 975389"/>
                <a:gd name="connsiteY6" fmla="*/ 684995 h 2556022"/>
                <a:gd name="connsiteX7" fmla="*/ 717479 w 975389"/>
                <a:gd name="connsiteY7" fmla="*/ 220761 h 2556022"/>
                <a:gd name="connsiteX0" fmla="*/ 717479 w 979960"/>
                <a:gd name="connsiteY0" fmla="*/ 220761 h 2559790"/>
                <a:gd name="connsiteX1" fmla="*/ 26 w 979960"/>
                <a:gd name="connsiteY1" fmla="*/ 9745 h 2559790"/>
                <a:gd name="connsiteX2" fmla="*/ 689344 w 979960"/>
                <a:gd name="connsiteY2" fmla="*/ 516183 h 2559790"/>
                <a:gd name="connsiteX3" fmla="*/ 309516 w 979960"/>
                <a:gd name="connsiteY3" fmla="*/ 1557191 h 2559790"/>
                <a:gd name="connsiteX4" fmla="*/ 464261 w 979960"/>
                <a:gd name="connsiteY4" fmla="*/ 2555998 h 2559790"/>
                <a:gd name="connsiteX5" fmla="*/ 436125 w 979960"/>
                <a:gd name="connsiteY5" fmla="*/ 1852613 h 2559790"/>
                <a:gd name="connsiteX6" fmla="*/ 970698 w 979960"/>
                <a:gd name="connsiteY6" fmla="*/ 684995 h 2559790"/>
                <a:gd name="connsiteX7" fmla="*/ 717479 w 979960"/>
                <a:gd name="connsiteY7" fmla="*/ 220761 h 2559790"/>
                <a:gd name="connsiteX0" fmla="*/ 717479 w 979960"/>
                <a:gd name="connsiteY0" fmla="*/ 220761 h 2615726"/>
                <a:gd name="connsiteX1" fmla="*/ 26 w 979960"/>
                <a:gd name="connsiteY1" fmla="*/ 9745 h 2615726"/>
                <a:gd name="connsiteX2" fmla="*/ 689344 w 979960"/>
                <a:gd name="connsiteY2" fmla="*/ 516183 h 2615726"/>
                <a:gd name="connsiteX3" fmla="*/ 309516 w 979960"/>
                <a:gd name="connsiteY3" fmla="*/ 1557191 h 2615726"/>
                <a:gd name="connsiteX4" fmla="*/ 520531 w 979960"/>
                <a:gd name="connsiteY4" fmla="*/ 2612269 h 2615726"/>
                <a:gd name="connsiteX5" fmla="*/ 436125 w 979960"/>
                <a:gd name="connsiteY5" fmla="*/ 1852613 h 2615726"/>
                <a:gd name="connsiteX6" fmla="*/ 970698 w 979960"/>
                <a:gd name="connsiteY6" fmla="*/ 684995 h 2615726"/>
                <a:gd name="connsiteX7" fmla="*/ 717479 w 979960"/>
                <a:gd name="connsiteY7" fmla="*/ 220761 h 2615726"/>
                <a:gd name="connsiteX0" fmla="*/ 717479 w 977899"/>
                <a:gd name="connsiteY0" fmla="*/ 220761 h 2615347"/>
                <a:gd name="connsiteX1" fmla="*/ 26 w 977899"/>
                <a:gd name="connsiteY1" fmla="*/ 9745 h 2615347"/>
                <a:gd name="connsiteX2" fmla="*/ 689344 w 977899"/>
                <a:gd name="connsiteY2" fmla="*/ 516183 h 2615347"/>
                <a:gd name="connsiteX3" fmla="*/ 309516 w 977899"/>
                <a:gd name="connsiteY3" fmla="*/ 1557191 h 2615347"/>
                <a:gd name="connsiteX4" fmla="*/ 520531 w 977899"/>
                <a:gd name="connsiteY4" fmla="*/ 2612269 h 2615347"/>
                <a:gd name="connsiteX5" fmla="*/ 478328 w 977899"/>
                <a:gd name="connsiteY5" fmla="*/ 1838545 h 2615347"/>
                <a:gd name="connsiteX6" fmla="*/ 970698 w 977899"/>
                <a:gd name="connsiteY6" fmla="*/ 684995 h 2615347"/>
                <a:gd name="connsiteX7" fmla="*/ 717479 w 977899"/>
                <a:gd name="connsiteY7" fmla="*/ 220761 h 2615347"/>
                <a:gd name="connsiteX0" fmla="*/ 717479 w 977899"/>
                <a:gd name="connsiteY0" fmla="*/ 220761 h 2615347"/>
                <a:gd name="connsiteX1" fmla="*/ 26 w 977899"/>
                <a:gd name="connsiteY1" fmla="*/ 9745 h 2615347"/>
                <a:gd name="connsiteX2" fmla="*/ 689344 w 977899"/>
                <a:gd name="connsiteY2" fmla="*/ 516183 h 2615347"/>
                <a:gd name="connsiteX3" fmla="*/ 309516 w 977899"/>
                <a:gd name="connsiteY3" fmla="*/ 1557191 h 2615347"/>
                <a:gd name="connsiteX4" fmla="*/ 520531 w 977899"/>
                <a:gd name="connsiteY4" fmla="*/ 2612269 h 2615347"/>
                <a:gd name="connsiteX5" fmla="*/ 478328 w 977899"/>
                <a:gd name="connsiteY5" fmla="*/ 1838545 h 2615347"/>
                <a:gd name="connsiteX6" fmla="*/ 970698 w 977899"/>
                <a:gd name="connsiteY6" fmla="*/ 684995 h 2615347"/>
                <a:gd name="connsiteX7" fmla="*/ 717479 w 977899"/>
                <a:gd name="connsiteY7" fmla="*/ 220761 h 2615347"/>
                <a:gd name="connsiteX0" fmla="*/ 717479 w 1084176"/>
                <a:gd name="connsiteY0" fmla="*/ 220761 h 1886247"/>
                <a:gd name="connsiteX1" fmla="*/ 26 w 1084176"/>
                <a:gd name="connsiteY1" fmla="*/ 9745 h 1886247"/>
                <a:gd name="connsiteX2" fmla="*/ 689344 w 1084176"/>
                <a:gd name="connsiteY2" fmla="*/ 516183 h 1886247"/>
                <a:gd name="connsiteX3" fmla="*/ 309516 w 1084176"/>
                <a:gd name="connsiteY3" fmla="*/ 1557191 h 1886247"/>
                <a:gd name="connsiteX4" fmla="*/ 1083239 w 1084176"/>
                <a:gd name="connsiteY4" fmla="*/ 1655666 h 1886247"/>
                <a:gd name="connsiteX5" fmla="*/ 478328 w 1084176"/>
                <a:gd name="connsiteY5" fmla="*/ 1838545 h 1886247"/>
                <a:gd name="connsiteX6" fmla="*/ 970698 w 1084176"/>
                <a:gd name="connsiteY6" fmla="*/ 684995 h 1886247"/>
                <a:gd name="connsiteX7" fmla="*/ 717479 w 1084176"/>
                <a:gd name="connsiteY7" fmla="*/ 220761 h 1886247"/>
                <a:gd name="connsiteX0" fmla="*/ 717479 w 1088376"/>
                <a:gd name="connsiteY0" fmla="*/ 220761 h 1689698"/>
                <a:gd name="connsiteX1" fmla="*/ 26 w 1088376"/>
                <a:gd name="connsiteY1" fmla="*/ 9745 h 1689698"/>
                <a:gd name="connsiteX2" fmla="*/ 689344 w 1088376"/>
                <a:gd name="connsiteY2" fmla="*/ 516183 h 1689698"/>
                <a:gd name="connsiteX3" fmla="*/ 309516 w 1088376"/>
                <a:gd name="connsiteY3" fmla="*/ 1557191 h 1689698"/>
                <a:gd name="connsiteX4" fmla="*/ 1083239 w 1088376"/>
                <a:gd name="connsiteY4" fmla="*/ 1655666 h 1689698"/>
                <a:gd name="connsiteX5" fmla="*/ 661208 w 1088376"/>
                <a:gd name="connsiteY5" fmla="*/ 1374311 h 1689698"/>
                <a:gd name="connsiteX6" fmla="*/ 970698 w 1088376"/>
                <a:gd name="connsiteY6" fmla="*/ 684995 h 1689698"/>
                <a:gd name="connsiteX7" fmla="*/ 717479 w 1088376"/>
                <a:gd name="connsiteY7" fmla="*/ 220761 h 16896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376" h="1689698">
                  <a:moveTo>
                    <a:pt x="717479" y="220761"/>
                  </a:moveTo>
                  <a:cubicBezTo>
                    <a:pt x="555700" y="108219"/>
                    <a:pt x="4715" y="-39492"/>
                    <a:pt x="26" y="9745"/>
                  </a:cubicBezTo>
                  <a:cubicBezTo>
                    <a:pt x="-4663" y="58982"/>
                    <a:pt x="637762" y="258275"/>
                    <a:pt x="689344" y="516183"/>
                  </a:cubicBezTo>
                  <a:cubicBezTo>
                    <a:pt x="740926" y="774091"/>
                    <a:pt x="243867" y="1367277"/>
                    <a:pt x="309516" y="1557191"/>
                  </a:cubicBezTo>
                  <a:cubicBezTo>
                    <a:pt x="375165" y="1747105"/>
                    <a:pt x="1024624" y="1686146"/>
                    <a:pt x="1083239" y="1655666"/>
                  </a:cubicBezTo>
                  <a:cubicBezTo>
                    <a:pt x="1141854" y="1625186"/>
                    <a:pt x="679965" y="1536090"/>
                    <a:pt x="661208" y="1374311"/>
                  </a:cubicBezTo>
                  <a:cubicBezTo>
                    <a:pt x="642451" y="1212533"/>
                    <a:pt x="961319" y="877253"/>
                    <a:pt x="970698" y="684995"/>
                  </a:cubicBezTo>
                  <a:cubicBezTo>
                    <a:pt x="980077" y="492737"/>
                    <a:pt x="879258" y="333303"/>
                    <a:pt x="717479" y="22076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64"/>
            <p:cNvSpPr/>
            <p:nvPr/>
          </p:nvSpPr>
          <p:spPr>
            <a:xfrm rot="120000">
              <a:off x="6634203" y="2176067"/>
              <a:ext cx="622800" cy="622801"/>
            </a:xfrm>
            <a:custGeom>
              <a:avLst/>
              <a:gdLst>
                <a:gd name="connsiteX0" fmla="*/ 294880 w 685080"/>
                <a:gd name="connsiteY0" fmla="*/ 3423 h 685081"/>
                <a:gd name="connsiteX1" fmla="*/ 317059 w 685080"/>
                <a:gd name="connsiteY1" fmla="*/ 20339 h 685081"/>
                <a:gd name="connsiteX2" fmla="*/ 323182 w 685080"/>
                <a:gd name="connsiteY2" fmla="*/ 32390 h 685081"/>
                <a:gd name="connsiteX3" fmla="*/ 328090 w 685080"/>
                <a:gd name="connsiteY3" fmla="*/ 16582 h 685081"/>
                <a:gd name="connsiteX4" fmla="*/ 342540 w 685080"/>
                <a:gd name="connsiteY4" fmla="*/ 90 h 685081"/>
                <a:gd name="connsiteX5" fmla="*/ 362148 w 685080"/>
                <a:gd name="connsiteY5" fmla="*/ 19929 h 685081"/>
                <a:gd name="connsiteX6" fmla="*/ 363864 w 685080"/>
                <a:gd name="connsiteY6" fmla="*/ 24930 h 685081"/>
                <a:gd name="connsiteX7" fmla="*/ 365049 w 685080"/>
                <a:gd name="connsiteY7" fmla="*/ 22345 h 685081"/>
                <a:gd name="connsiteX8" fmla="*/ 384274 w 685080"/>
                <a:gd name="connsiteY8" fmla="*/ 2643 h 685081"/>
                <a:gd name="connsiteX9" fmla="*/ 403299 w 685080"/>
                <a:gd name="connsiteY9" fmla="*/ 32233 h 685081"/>
                <a:gd name="connsiteX10" fmla="*/ 403888 w 685080"/>
                <a:gd name="connsiteY10" fmla="*/ 37195 h 685081"/>
                <a:gd name="connsiteX11" fmla="*/ 409392 w 685080"/>
                <a:gd name="connsiteY11" fmla="*/ 28594 h 685081"/>
                <a:gd name="connsiteX12" fmla="*/ 431173 w 685080"/>
                <a:gd name="connsiteY12" fmla="*/ 11759 h 685081"/>
                <a:gd name="connsiteX13" fmla="*/ 441076 w 685080"/>
                <a:gd name="connsiteY13" fmla="*/ 20992 h 685081"/>
                <a:gd name="connsiteX14" fmla="*/ 445370 w 685080"/>
                <a:gd name="connsiteY14" fmla="*/ 41237 h 685081"/>
                <a:gd name="connsiteX15" fmla="*/ 447154 w 685080"/>
                <a:gd name="connsiteY15" fmla="*/ 39082 h 685081"/>
                <a:gd name="connsiteX16" fmla="*/ 470824 w 685080"/>
                <a:gd name="connsiteY16" fmla="*/ 25027 h 685081"/>
                <a:gd name="connsiteX17" fmla="*/ 481290 w 685080"/>
                <a:gd name="connsiteY17" fmla="*/ 45526 h 685081"/>
                <a:gd name="connsiteX18" fmla="*/ 479993 w 685080"/>
                <a:gd name="connsiteY18" fmla="*/ 64874 h 685081"/>
                <a:gd name="connsiteX19" fmla="*/ 488370 w 685080"/>
                <a:gd name="connsiteY19" fmla="*/ 56594 h 685081"/>
                <a:gd name="connsiteX20" fmla="*/ 513765 w 685080"/>
                <a:gd name="connsiteY20" fmla="*/ 45970 h 685081"/>
                <a:gd name="connsiteX21" fmla="*/ 521276 w 685080"/>
                <a:gd name="connsiteY21" fmla="*/ 67727 h 685081"/>
                <a:gd name="connsiteX22" fmla="*/ 518918 w 685080"/>
                <a:gd name="connsiteY22" fmla="*/ 78978 h 685081"/>
                <a:gd name="connsiteX23" fmla="*/ 522131 w 685080"/>
                <a:gd name="connsiteY23" fmla="*/ 76498 h 685081"/>
                <a:gd name="connsiteX24" fmla="*/ 548632 w 685080"/>
                <a:gd name="connsiteY24" fmla="*/ 69048 h 685081"/>
                <a:gd name="connsiteX25" fmla="*/ 553435 w 685080"/>
                <a:gd name="connsiteY25" fmla="*/ 91558 h 685081"/>
                <a:gd name="connsiteX26" fmla="*/ 547175 w 685080"/>
                <a:gd name="connsiteY26" fmla="*/ 109911 h 685081"/>
                <a:gd name="connsiteX27" fmla="*/ 557409 w 685080"/>
                <a:gd name="connsiteY27" fmla="*/ 104081 h 685081"/>
                <a:gd name="connsiteX28" fmla="*/ 584689 w 685080"/>
                <a:gd name="connsiteY28" fmla="*/ 100392 h 685081"/>
                <a:gd name="connsiteX29" fmla="*/ 586313 w 685080"/>
                <a:gd name="connsiteY29" fmla="*/ 123351 h 685081"/>
                <a:gd name="connsiteX30" fmla="*/ 581123 w 685080"/>
                <a:gd name="connsiteY30" fmla="*/ 133609 h 685081"/>
                <a:gd name="connsiteX31" fmla="*/ 584869 w 685080"/>
                <a:gd name="connsiteY31" fmla="*/ 132045 h 685081"/>
                <a:gd name="connsiteX32" fmla="*/ 612394 w 685080"/>
                <a:gd name="connsiteY32" fmla="*/ 131707 h 685081"/>
                <a:gd name="connsiteX33" fmla="*/ 611208 w 685080"/>
                <a:gd name="connsiteY33" fmla="*/ 154693 h 685081"/>
                <a:gd name="connsiteX34" fmla="*/ 600788 w 685080"/>
                <a:gd name="connsiteY34" fmla="*/ 170238 h 685081"/>
                <a:gd name="connsiteX35" fmla="*/ 611805 w 685080"/>
                <a:gd name="connsiteY35" fmla="*/ 167819 h 685081"/>
                <a:gd name="connsiteX36" fmla="*/ 639110 w 685080"/>
                <a:gd name="connsiteY36" fmla="*/ 171316 h 685081"/>
                <a:gd name="connsiteX37" fmla="*/ 634737 w 685080"/>
                <a:gd name="connsiteY37" fmla="*/ 193913 h 685081"/>
                <a:gd name="connsiteX38" fmla="*/ 627228 w 685080"/>
                <a:gd name="connsiteY38" fmla="*/ 202301 h 685081"/>
                <a:gd name="connsiteX39" fmla="*/ 631091 w 685080"/>
                <a:gd name="connsiteY39" fmla="*/ 201937 h 685081"/>
                <a:gd name="connsiteX40" fmla="*/ 657767 w 685080"/>
                <a:gd name="connsiteY40" fmla="*/ 208735 h 685081"/>
                <a:gd name="connsiteX41" fmla="*/ 650672 w 685080"/>
                <a:gd name="connsiteY41" fmla="*/ 230631 h 685081"/>
                <a:gd name="connsiteX42" fmla="*/ 636584 w 685080"/>
                <a:gd name="connsiteY42" fmla="*/ 242948 h 685081"/>
                <a:gd name="connsiteX43" fmla="*/ 647851 w 685080"/>
                <a:gd name="connsiteY43" fmla="*/ 243463 h 685081"/>
                <a:gd name="connsiteX44" fmla="*/ 673321 w 685080"/>
                <a:gd name="connsiteY44" fmla="*/ 253908 h 685081"/>
                <a:gd name="connsiteX45" fmla="*/ 663248 w 685080"/>
                <a:gd name="connsiteY45" fmla="*/ 274603 h 685081"/>
                <a:gd name="connsiteX46" fmla="*/ 653824 w 685080"/>
                <a:gd name="connsiteY46" fmla="*/ 280762 h 685081"/>
                <a:gd name="connsiteX47" fmla="*/ 657651 w 685080"/>
                <a:gd name="connsiteY47" fmla="*/ 281411 h 685081"/>
                <a:gd name="connsiteX48" fmla="*/ 681657 w 685080"/>
                <a:gd name="connsiteY48" fmla="*/ 294881 h 685081"/>
                <a:gd name="connsiteX49" fmla="*/ 664742 w 685080"/>
                <a:gd name="connsiteY49" fmla="*/ 317060 h 685081"/>
                <a:gd name="connsiteX50" fmla="*/ 653449 w 685080"/>
                <a:gd name="connsiteY50" fmla="*/ 322798 h 685081"/>
                <a:gd name="connsiteX51" fmla="*/ 663092 w 685080"/>
                <a:gd name="connsiteY51" fmla="*/ 325861 h 685081"/>
                <a:gd name="connsiteX52" fmla="*/ 684990 w 685080"/>
                <a:gd name="connsiteY52" fmla="*/ 342541 h 685081"/>
                <a:gd name="connsiteX53" fmla="*/ 665152 w 685080"/>
                <a:gd name="connsiteY53" fmla="*/ 362150 h 685081"/>
                <a:gd name="connsiteX54" fmla="*/ 660151 w 685080"/>
                <a:gd name="connsiteY54" fmla="*/ 363866 h 685081"/>
                <a:gd name="connsiteX55" fmla="*/ 662735 w 685080"/>
                <a:gd name="connsiteY55" fmla="*/ 365050 h 685081"/>
                <a:gd name="connsiteX56" fmla="*/ 682438 w 685080"/>
                <a:gd name="connsiteY56" fmla="*/ 384276 h 685081"/>
                <a:gd name="connsiteX57" fmla="*/ 660358 w 685080"/>
                <a:gd name="connsiteY57" fmla="*/ 401320 h 685081"/>
                <a:gd name="connsiteX58" fmla="*/ 647965 w 685080"/>
                <a:gd name="connsiteY58" fmla="*/ 403940 h 685081"/>
                <a:gd name="connsiteX59" fmla="*/ 656486 w 685080"/>
                <a:gd name="connsiteY59" fmla="*/ 409393 h 685081"/>
                <a:gd name="connsiteX60" fmla="*/ 673322 w 685080"/>
                <a:gd name="connsiteY60" fmla="*/ 431174 h 685081"/>
                <a:gd name="connsiteX61" fmla="*/ 649084 w 685080"/>
                <a:gd name="connsiteY61" fmla="*/ 444980 h 685081"/>
                <a:gd name="connsiteX62" fmla="*/ 643810 w 685080"/>
                <a:gd name="connsiteY62" fmla="*/ 445343 h 685081"/>
                <a:gd name="connsiteX63" fmla="*/ 645999 w 685080"/>
                <a:gd name="connsiteY63" fmla="*/ 447155 h 685081"/>
                <a:gd name="connsiteX64" fmla="*/ 660055 w 685080"/>
                <a:gd name="connsiteY64" fmla="*/ 470825 h 685081"/>
                <a:gd name="connsiteX65" fmla="*/ 634315 w 685080"/>
                <a:gd name="connsiteY65" fmla="*/ 481574 h 685081"/>
                <a:gd name="connsiteX66" fmla="*/ 620298 w 685080"/>
                <a:gd name="connsiteY66" fmla="*/ 480086 h 685081"/>
                <a:gd name="connsiteX67" fmla="*/ 628486 w 685080"/>
                <a:gd name="connsiteY67" fmla="*/ 488370 h 685081"/>
                <a:gd name="connsiteX68" fmla="*/ 639111 w 685080"/>
                <a:gd name="connsiteY68" fmla="*/ 513766 h 685081"/>
                <a:gd name="connsiteX69" fmla="*/ 612125 w 685080"/>
                <a:gd name="connsiteY69" fmla="*/ 520828 h 685081"/>
                <a:gd name="connsiteX70" fmla="*/ 606487 w 685080"/>
                <a:gd name="connsiteY70" fmla="*/ 519416 h 685081"/>
                <a:gd name="connsiteX71" fmla="*/ 608583 w 685080"/>
                <a:gd name="connsiteY71" fmla="*/ 522132 h 685081"/>
                <a:gd name="connsiteX72" fmla="*/ 616033 w 685080"/>
                <a:gd name="connsiteY72" fmla="*/ 548633 h 685081"/>
                <a:gd name="connsiteX73" fmla="*/ 595138 w 685080"/>
                <a:gd name="connsiteY73" fmla="*/ 553708 h 685081"/>
                <a:gd name="connsiteX74" fmla="*/ 575217 w 685080"/>
                <a:gd name="connsiteY74" fmla="*/ 547258 h 685081"/>
                <a:gd name="connsiteX75" fmla="*/ 581000 w 685080"/>
                <a:gd name="connsiteY75" fmla="*/ 557410 h 685081"/>
                <a:gd name="connsiteX76" fmla="*/ 584689 w 685080"/>
                <a:gd name="connsiteY76" fmla="*/ 584690 h 685081"/>
                <a:gd name="connsiteX77" fmla="*/ 563291 w 685080"/>
                <a:gd name="connsiteY77" fmla="*/ 586808 h 685081"/>
                <a:gd name="connsiteX78" fmla="*/ 551437 w 685080"/>
                <a:gd name="connsiteY78" fmla="*/ 581042 h 685081"/>
                <a:gd name="connsiteX79" fmla="*/ 553036 w 685080"/>
                <a:gd name="connsiteY79" fmla="*/ 584869 h 685081"/>
                <a:gd name="connsiteX80" fmla="*/ 553373 w 685080"/>
                <a:gd name="connsiteY80" fmla="*/ 612395 h 685081"/>
                <a:gd name="connsiteX81" fmla="*/ 531877 w 685080"/>
                <a:gd name="connsiteY81" fmla="*/ 611890 h 685081"/>
                <a:gd name="connsiteX82" fmla="*/ 514860 w 685080"/>
                <a:gd name="connsiteY82" fmla="*/ 600864 h 685081"/>
                <a:gd name="connsiteX83" fmla="*/ 517262 w 685080"/>
                <a:gd name="connsiteY83" fmla="*/ 611806 h 685081"/>
                <a:gd name="connsiteX84" fmla="*/ 513765 w 685080"/>
                <a:gd name="connsiteY84" fmla="*/ 639111 h 685081"/>
                <a:gd name="connsiteX85" fmla="*/ 492548 w 685080"/>
                <a:gd name="connsiteY85" fmla="*/ 635619 h 685081"/>
                <a:gd name="connsiteX86" fmla="*/ 482772 w 685080"/>
                <a:gd name="connsiteY86" fmla="*/ 627138 h 685081"/>
                <a:gd name="connsiteX87" fmla="*/ 483145 w 685080"/>
                <a:gd name="connsiteY87" fmla="*/ 631093 h 685081"/>
                <a:gd name="connsiteX88" fmla="*/ 476346 w 685080"/>
                <a:gd name="connsiteY88" fmla="*/ 657768 h 685081"/>
                <a:gd name="connsiteX89" fmla="*/ 450545 w 685080"/>
                <a:gd name="connsiteY89" fmla="*/ 647168 h 685081"/>
                <a:gd name="connsiteX90" fmla="*/ 442079 w 685080"/>
                <a:gd name="connsiteY90" fmla="*/ 637746 h 685081"/>
                <a:gd name="connsiteX91" fmla="*/ 441617 w 685080"/>
                <a:gd name="connsiteY91" fmla="*/ 647853 h 685081"/>
                <a:gd name="connsiteX92" fmla="*/ 431173 w 685080"/>
                <a:gd name="connsiteY92" fmla="*/ 673322 h 685081"/>
                <a:gd name="connsiteX93" fmla="*/ 407097 w 685080"/>
                <a:gd name="connsiteY93" fmla="*/ 659235 h 685081"/>
                <a:gd name="connsiteX94" fmla="*/ 404146 w 685080"/>
                <a:gd name="connsiteY94" fmla="*/ 654849 h 685081"/>
                <a:gd name="connsiteX95" fmla="*/ 403671 w 685080"/>
                <a:gd name="connsiteY95" fmla="*/ 657651 h 685081"/>
                <a:gd name="connsiteX96" fmla="*/ 390200 w 685080"/>
                <a:gd name="connsiteY96" fmla="*/ 681658 h 685081"/>
                <a:gd name="connsiteX97" fmla="*/ 368021 w 685080"/>
                <a:gd name="connsiteY97" fmla="*/ 664742 h 685081"/>
                <a:gd name="connsiteX98" fmla="*/ 362283 w 685080"/>
                <a:gd name="connsiteY98" fmla="*/ 653450 h 685081"/>
                <a:gd name="connsiteX99" fmla="*/ 359221 w 685080"/>
                <a:gd name="connsiteY99" fmla="*/ 663093 h 685081"/>
                <a:gd name="connsiteX100" fmla="*/ 342540 w 685080"/>
                <a:gd name="connsiteY100" fmla="*/ 684991 h 685081"/>
                <a:gd name="connsiteX101" fmla="*/ 322931 w 685080"/>
                <a:gd name="connsiteY101" fmla="*/ 665153 h 685081"/>
                <a:gd name="connsiteX102" fmla="*/ 321169 w 685080"/>
                <a:gd name="connsiteY102" fmla="*/ 660016 h 685081"/>
                <a:gd name="connsiteX103" fmla="*/ 318729 w 685080"/>
                <a:gd name="connsiteY103" fmla="*/ 665116 h 685081"/>
                <a:gd name="connsiteX104" fmla="*/ 300806 w 685080"/>
                <a:gd name="connsiteY104" fmla="*/ 682439 h 685081"/>
                <a:gd name="connsiteX105" fmla="*/ 283761 w 685080"/>
                <a:gd name="connsiteY105" fmla="*/ 660358 h 685081"/>
                <a:gd name="connsiteX106" fmla="*/ 280981 w 685080"/>
                <a:gd name="connsiteY106" fmla="*/ 647211 h 685081"/>
                <a:gd name="connsiteX107" fmla="*/ 274066 w 685080"/>
                <a:gd name="connsiteY107" fmla="*/ 658663 h 685081"/>
                <a:gd name="connsiteX108" fmla="*/ 253907 w 685080"/>
                <a:gd name="connsiteY108" fmla="*/ 673322 h 685081"/>
                <a:gd name="connsiteX109" fmla="*/ 240101 w 685080"/>
                <a:gd name="connsiteY109" fmla="*/ 649085 h 685081"/>
                <a:gd name="connsiteX110" fmla="*/ 239738 w 685080"/>
                <a:gd name="connsiteY110" fmla="*/ 643810 h 685081"/>
                <a:gd name="connsiteX111" fmla="*/ 237925 w 685080"/>
                <a:gd name="connsiteY111" fmla="*/ 646000 h 685081"/>
                <a:gd name="connsiteX112" fmla="*/ 214255 w 685080"/>
                <a:gd name="connsiteY112" fmla="*/ 660055 h 685081"/>
                <a:gd name="connsiteX113" fmla="*/ 203790 w 685080"/>
                <a:gd name="connsiteY113" fmla="*/ 639555 h 685081"/>
                <a:gd name="connsiteX114" fmla="*/ 205087 w 685080"/>
                <a:gd name="connsiteY114" fmla="*/ 620208 h 685081"/>
                <a:gd name="connsiteX115" fmla="*/ 196710 w 685080"/>
                <a:gd name="connsiteY115" fmla="*/ 628487 h 685081"/>
                <a:gd name="connsiteX116" fmla="*/ 171315 w 685080"/>
                <a:gd name="connsiteY116" fmla="*/ 639111 h 685081"/>
                <a:gd name="connsiteX117" fmla="*/ 163804 w 685080"/>
                <a:gd name="connsiteY117" fmla="*/ 617355 h 685081"/>
                <a:gd name="connsiteX118" fmla="*/ 166162 w 685080"/>
                <a:gd name="connsiteY118" fmla="*/ 606103 h 685081"/>
                <a:gd name="connsiteX119" fmla="*/ 162949 w 685080"/>
                <a:gd name="connsiteY119" fmla="*/ 608583 h 685081"/>
                <a:gd name="connsiteX120" fmla="*/ 136448 w 685080"/>
                <a:gd name="connsiteY120" fmla="*/ 616033 h 685081"/>
                <a:gd name="connsiteX121" fmla="*/ 131645 w 685080"/>
                <a:gd name="connsiteY121" fmla="*/ 593524 h 685081"/>
                <a:gd name="connsiteX122" fmla="*/ 137905 w 685080"/>
                <a:gd name="connsiteY122" fmla="*/ 575170 h 685081"/>
                <a:gd name="connsiteX123" fmla="*/ 127671 w 685080"/>
                <a:gd name="connsiteY123" fmla="*/ 581000 h 685081"/>
                <a:gd name="connsiteX124" fmla="*/ 100391 w 685080"/>
                <a:gd name="connsiteY124" fmla="*/ 584689 h 685081"/>
                <a:gd name="connsiteX125" fmla="*/ 98767 w 685080"/>
                <a:gd name="connsiteY125" fmla="*/ 561730 h 685081"/>
                <a:gd name="connsiteX126" fmla="*/ 103956 w 685080"/>
                <a:gd name="connsiteY126" fmla="*/ 551473 h 685081"/>
                <a:gd name="connsiteX127" fmla="*/ 100211 w 685080"/>
                <a:gd name="connsiteY127" fmla="*/ 553037 h 685081"/>
                <a:gd name="connsiteX128" fmla="*/ 72685 w 685080"/>
                <a:gd name="connsiteY128" fmla="*/ 553374 h 685081"/>
                <a:gd name="connsiteX129" fmla="*/ 73871 w 685080"/>
                <a:gd name="connsiteY129" fmla="*/ 530388 h 685081"/>
                <a:gd name="connsiteX130" fmla="*/ 84291 w 685080"/>
                <a:gd name="connsiteY130" fmla="*/ 514844 h 685081"/>
                <a:gd name="connsiteX131" fmla="*/ 73274 w 685080"/>
                <a:gd name="connsiteY131" fmla="*/ 517263 h 685081"/>
                <a:gd name="connsiteX132" fmla="*/ 45969 w 685080"/>
                <a:gd name="connsiteY132" fmla="*/ 513766 h 685081"/>
                <a:gd name="connsiteX133" fmla="*/ 50343 w 685080"/>
                <a:gd name="connsiteY133" fmla="*/ 491169 h 685081"/>
                <a:gd name="connsiteX134" fmla="*/ 57851 w 685080"/>
                <a:gd name="connsiteY134" fmla="*/ 482781 h 685081"/>
                <a:gd name="connsiteX135" fmla="*/ 53988 w 685080"/>
                <a:gd name="connsiteY135" fmla="*/ 483145 h 685081"/>
                <a:gd name="connsiteX136" fmla="*/ 27313 w 685080"/>
                <a:gd name="connsiteY136" fmla="*/ 476347 h 685081"/>
                <a:gd name="connsiteX137" fmla="*/ 37912 w 685080"/>
                <a:gd name="connsiteY137" fmla="*/ 450545 h 685081"/>
                <a:gd name="connsiteX138" fmla="*/ 47334 w 685080"/>
                <a:gd name="connsiteY138" fmla="*/ 442080 h 685081"/>
                <a:gd name="connsiteX139" fmla="*/ 37228 w 685080"/>
                <a:gd name="connsiteY139" fmla="*/ 441618 h 685081"/>
                <a:gd name="connsiteX140" fmla="*/ 11759 w 685080"/>
                <a:gd name="connsiteY140" fmla="*/ 431173 h 685081"/>
                <a:gd name="connsiteX141" fmla="*/ 25846 w 685080"/>
                <a:gd name="connsiteY141" fmla="*/ 407098 h 685081"/>
                <a:gd name="connsiteX142" fmla="*/ 30233 w 685080"/>
                <a:gd name="connsiteY142" fmla="*/ 404146 h 685081"/>
                <a:gd name="connsiteX143" fmla="*/ 27429 w 685080"/>
                <a:gd name="connsiteY143" fmla="*/ 403671 h 685081"/>
                <a:gd name="connsiteX144" fmla="*/ 3423 w 685080"/>
                <a:gd name="connsiteY144" fmla="*/ 390200 h 685081"/>
                <a:gd name="connsiteX145" fmla="*/ 20339 w 685080"/>
                <a:gd name="connsiteY145" fmla="*/ 368022 h 685081"/>
                <a:gd name="connsiteX146" fmla="*/ 31631 w 685080"/>
                <a:gd name="connsiteY146" fmla="*/ 362284 h 685081"/>
                <a:gd name="connsiteX147" fmla="*/ 21988 w 685080"/>
                <a:gd name="connsiteY147" fmla="*/ 359221 h 685081"/>
                <a:gd name="connsiteX148" fmla="*/ 90 w 685080"/>
                <a:gd name="connsiteY148" fmla="*/ 342540 h 685081"/>
                <a:gd name="connsiteX149" fmla="*/ 19928 w 685080"/>
                <a:gd name="connsiteY149" fmla="*/ 322932 h 685081"/>
                <a:gd name="connsiteX150" fmla="*/ 24929 w 685080"/>
                <a:gd name="connsiteY150" fmla="*/ 321216 h 685081"/>
                <a:gd name="connsiteX151" fmla="*/ 22345 w 685080"/>
                <a:gd name="connsiteY151" fmla="*/ 320032 h 685081"/>
                <a:gd name="connsiteX152" fmla="*/ 2642 w 685080"/>
                <a:gd name="connsiteY152" fmla="*/ 300807 h 685081"/>
                <a:gd name="connsiteX153" fmla="*/ 24723 w 685080"/>
                <a:gd name="connsiteY153" fmla="*/ 283762 h 685081"/>
                <a:gd name="connsiteX154" fmla="*/ 37115 w 685080"/>
                <a:gd name="connsiteY154" fmla="*/ 281142 h 685081"/>
                <a:gd name="connsiteX155" fmla="*/ 28594 w 685080"/>
                <a:gd name="connsiteY155" fmla="*/ 275689 h 685081"/>
                <a:gd name="connsiteX156" fmla="*/ 11759 w 685080"/>
                <a:gd name="connsiteY156" fmla="*/ 253909 h 685081"/>
                <a:gd name="connsiteX157" fmla="*/ 35996 w 685080"/>
                <a:gd name="connsiteY157" fmla="*/ 240103 h 685081"/>
                <a:gd name="connsiteX158" fmla="*/ 41270 w 685080"/>
                <a:gd name="connsiteY158" fmla="*/ 239739 h 685081"/>
                <a:gd name="connsiteX159" fmla="*/ 39081 w 685080"/>
                <a:gd name="connsiteY159" fmla="*/ 237927 h 685081"/>
                <a:gd name="connsiteX160" fmla="*/ 25025 w 685080"/>
                <a:gd name="connsiteY160" fmla="*/ 214257 h 685081"/>
                <a:gd name="connsiteX161" fmla="*/ 43895 w 685080"/>
                <a:gd name="connsiteY161" fmla="*/ 203947 h 685081"/>
                <a:gd name="connsiteX162" fmla="*/ 64807 w 685080"/>
                <a:gd name="connsiteY162" fmla="*/ 205021 h 685081"/>
                <a:gd name="connsiteX163" fmla="*/ 56593 w 685080"/>
                <a:gd name="connsiteY163" fmla="*/ 196711 h 685081"/>
                <a:gd name="connsiteX164" fmla="*/ 45969 w 685080"/>
                <a:gd name="connsiteY164" fmla="*/ 171316 h 685081"/>
                <a:gd name="connsiteX165" fmla="*/ 66090 w 685080"/>
                <a:gd name="connsiteY165" fmla="*/ 163732 h 685081"/>
                <a:gd name="connsiteX166" fmla="*/ 79032 w 685080"/>
                <a:gd name="connsiteY166" fmla="*/ 166234 h 685081"/>
                <a:gd name="connsiteX167" fmla="*/ 76497 w 685080"/>
                <a:gd name="connsiteY167" fmla="*/ 162950 h 685081"/>
                <a:gd name="connsiteX168" fmla="*/ 69047 w 685080"/>
                <a:gd name="connsiteY168" fmla="*/ 136449 h 685081"/>
                <a:gd name="connsiteX169" fmla="*/ 89941 w 685080"/>
                <a:gd name="connsiteY169" fmla="*/ 131374 h 685081"/>
                <a:gd name="connsiteX170" fmla="*/ 109863 w 685080"/>
                <a:gd name="connsiteY170" fmla="*/ 137824 h 685081"/>
                <a:gd name="connsiteX171" fmla="*/ 104080 w 685080"/>
                <a:gd name="connsiteY171" fmla="*/ 127672 h 685081"/>
                <a:gd name="connsiteX172" fmla="*/ 100391 w 685080"/>
                <a:gd name="connsiteY172" fmla="*/ 100392 h 685081"/>
                <a:gd name="connsiteX173" fmla="*/ 121789 w 685080"/>
                <a:gd name="connsiteY173" fmla="*/ 98274 h 685081"/>
                <a:gd name="connsiteX174" fmla="*/ 133642 w 685080"/>
                <a:gd name="connsiteY174" fmla="*/ 104040 h 685081"/>
                <a:gd name="connsiteX175" fmla="*/ 132043 w 685080"/>
                <a:gd name="connsiteY175" fmla="*/ 100212 h 685081"/>
                <a:gd name="connsiteX176" fmla="*/ 131706 w 685080"/>
                <a:gd name="connsiteY176" fmla="*/ 72686 h 685081"/>
                <a:gd name="connsiteX177" fmla="*/ 159372 w 685080"/>
                <a:gd name="connsiteY177" fmla="*/ 76247 h 685081"/>
                <a:gd name="connsiteX178" fmla="*/ 169987 w 685080"/>
                <a:gd name="connsiteY178" fmla="*/ 83157 h 685081"/>
                <a:gd name="connsiteX179" fmla="*/ 167818 w 685080"/>
                <a:gd name="connsiteY179" fmla="*/ 73275 h 685081"/>
                <a:gd name="connsiteX180" fmla="*/ 171315 w 685080"/>
                <a:gd name="connsiteY180" fmla="*/ 45970 h 685081"/>
                <a:gd name="connsiteX181" fmla="*/ 198215 w 685080"/>
                <a:gd name="connsiteY181" fmla="*/ 53346 h 685081"/>
                <a:gd name="connsiteX182" fmla="*/ 202202 w 685080"/>
                <a:gd name="connsiteY182" fmla="*/ 56820 h 685081"/>
                <a:gd name="connsiteX183" fmla="*/ 201936 w 685080"/>
                <a:gd name="connsiteY183" fmla="*/ 53989 h 685081"/>
                <a:gd name="connsiteX184" fmla="*/ 208734 w 685080"/>
                <a:gd name="connsiteY184" fmla="*/ 27313 h 685081"/>
                <a:gd name="connsiteX185" fmla="*/ 234535 w 685080"/>
                <a:gd name="connsiteY185" fmla="*/ 37914 h 685081"/>
                <a:gd name="connsiteX186" fmla="*/ 243000 w 685080"/>
                <a:gd name="connsiteY186" fmla="*/ 47336 h 685081"/>
                <a:gd name="connsiteX187" fmla="*/ 243463 w 685080"/>
                <a:gd name="connsiteY187" fmla="*/ 37229 h 685081"/>
                <a:gd name="connsiteX188" fmla="*/ 253907 w 685080"/>
                <a:gd name="connsiteY188" fmla="*/ 11759 h 685081"/>
                <a:gd name="connsiteX189" fmla="*/ 277982 w 685080"/>
                <a:gd name="connsiteY189" fmla="*/ 25847 h 685081"/>
                <a:gd name="connsiteX190" fmla="*/ 281379 w 685080"/>
                <a:gd name="connsiteY190" fmla="*/ 30895 h 685081"/>
                <a:gd name="connsiteX191" fmla="*/ 282865 w 685080"/>
                <a:gd name="connsiteY191" fmla="*/ 21765 h 685081"/>
                <a:gd name="connsiteX192" fmla="*/ 294880 w 685080"/>
                <a:gd name="connsiteY192" fmla="*/ 3423 h 6850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85080" h="685081">
                  <a:moveTo>
                    <a:pt x="294880" y="3423"/>
                  </a:moveTo>
                  <a:cubicBezTo>
                    <a:pt x="301961" y="1416"/>
                    <a:pt x="309386" y="7846"/>
                    <a:pt x="317059" y="20339"/>
                  </a:cubicBezTo>
                  <a:lnTo>
                    <a:pt x="323182" y="32390"/>
                  </a:lnTo>
                  <a:lnTo>
                    <a:pt x="328090" y="16582"/>
                  </a:lnTo>
                  <a:cubicBezTo>
                    <a:pt x="332733" y="6101"/>
                    <a:pt x="337533" y="124"/>
                    <a:pt x="342540" y="90"/>
                  </a:cubicBezTo>
                  <a:cubicBezTo>
                    <a:pt x="349831" y="-911"/>
                    <a:pt x="356289" y="6489"/>
                    <a:pt x="362148" y="19929"/>
                  </a:cubicBezTo>
                  <a:lnTo>
                    <a:pt x="363864" y="24930"/>
                  </a:lnTo>
                  <a:lnTo>
                    <a:pt x="365049" y="22345"/>
                  </a:lnTo>
                  <a:cubicBezTo>
                    <a:pt x="372025" y="9289"/>
                    <a:pt x="378500" y="1973"/>
                    <a:pt x="384274" y="2643"/>
                  </a:cubicBezTo>
                  <a:cubicBezTo>
                    <a:pt x="392859" y="2520"/>
                    <a:pt x="398926" y="13609"/>
                    <a:pt x="403299" y="32233"/>
                  </a:cubicBezTo>
                  <a:lnTo>
                    <a:pt x="403888" y="37195"/>
                  </a:lnTo>
                  <a:lnTo>
                    <a:pt x="409392" y="28594"/>
                  </a:lnTo>
                  <a:cubicBezTo>
                    <a:pt x="418118" y="16636"/>
                    <a:pt x="425548" y="10292"/>
                    <a:pt x="431173" y="11759"/>
                  </a:cubicBezTo>
                  <a:cubicBezTo>
                    <a:pt x="435432" y="12295"/>
                    <a:pt x="438678" y="15520"/>
                    <a:pt x="441076" y="20992"/>
                  </a:cubicBezTo>
                  <a:lnTo>
                    <a:pt x="445370" y="41237"/>
                  </a:lnTo>
                  <a:lnTo>
                    <a:pt x="447154" y="39082"/>
                  </a:lnTo>
                  <a:cubicBezTo>
                    <a:pt x="457273" y="28276"/>
                    <a:pt x="465420" y="22885"/>
                    <a:pt x="470824" y="25027"/>
                  </a:cubicBezTo>
                  <a:cubicBezTo>
                    <a:pt x="477067" y="26604"/>
                    <a:pt x="480310" y="33907"/>
                    <a:pt x="481290" y="45526"/>
                  </a:cubicBezTo>
                  <a:lnTo>
                    <a:pt x="479993" y="64874"/>
                  </a:lnTo>
                  <a:lnTo>
                    <a:pt x="488370" y="56594"/>
                  </a:lnTo>
                  <a:cubicBezTo>
                    <a:pt x="499894" y="47302"/>
                    <a:pt x="508712" y="43097"/>
                    <a:pt x="513765" y="45970"/>
                  </a:cubicBezTo>
                  <a:cubicBezTo>
                    <a:pt x="519728" y="48401"/>
                    <a:pt x="521923" y="56084"/>
                    <a:pt x="521276" y="67727"/>
                  </a:cubicBezTo>
                  <a:lnTo>
                    <a:pt x="518918" y="78978"/>
                  </a:lnTo>
                  <a:lnTo>
                    <a:pt x="522131" y="76498"/>
                  </a:lnTo>
                  <a:cubicBezTo>
                    <a:pt x="534701" y="68680"/>
                    <a:pt x="543966" y="65581"/>
                    <a:pt x="548632" y="69048"/>
                  </a:cubicBezTo>
                  <a:cubicBezTo>
                    <a:pt x="554255" y="72188"/>
                    <a:pt x="555496" y="80081"/>
                    <a:pt x="553435" y="91558"/>
                  </a:cubicBezTo>
                  <a:lnTo>
                    <a:pt x="547175" y="109911"/>
                  </a:lnTo>
                  <a:lnTo>
                    <a:pt x="557409" y="104081"/>
                  </a:lnTo>
                  <a:cubicBezTo>
                    <a:pt x="570945" y="98088"/>
                    <a:pt x="580551" y="96309"/>
                    <a:pt x="584689" y="100392"/>
                  </a:cubicBezTo>
                  <a:cubicBezTo>
                    <a:pt x="589820" y="104284"/>
                    <a:pt x="589951" y="112273"/>
                    <a:pt x="586313" y="123351"/>
                  </a:cubicBezTo>
                  <a:lnTo>
                    <a:pt x="581123" y="133609"/>
                  </a:lnTo>
                  <a:lnTo>
                    <a:pt x="584869" y="132045"/>
                  </a:lnTo>
                  <a:cubicBezTo>
                    <a:pt x="599034" y="127746"/>
                    <a:pt x="608785" y="127150"/>
                    <a:pt x="612394" y="131707"/>
                  </a:cubicBezTo>
                  <a:cubicBezTo>
                    <a:pt x="617013" y="136195"/>
                    <a:pt x="616170" y="144141"/>
                    <a:pt x="611208" y="154693"/>
                  </a:cubicBezTo>
                  <a:lnTo>
                    <a:pt x="600788" y="170238"/>
                  </a:lnTo>
                  <a:lnTo>
                    <a:pt x="611805" y="167819"/>
                  </a:lnTo>
                  <a:cubicBezTo>
                    <a:pt x="626432" y="165534"/>
                    <a:pt x="636171" y="166301"/>
                    <a:pt x="639110" y="171316"/>
                  </a:cubicBezTo>
                  <a:cubicBezTo>
                    <a:pt x="643059" y="176403"/>
                    <a:pt x="641118" y="184154"/>
                    <a:pt x="634737" y="193913"/>
                  </a:cubicBezTo>
                  <a:lnTo>
                    <a:pt x="627228" y="202301"/>
                  </a:lnTo>
                  <a:lnTo>
                    <a:pt x="631091" y="201937"/>
                  </a:lnTo>
                  <a:cubicBezTo>
                    <a:pt x="645887" y="201450"/>
                    <a:pt x="655460" y="203399"/>
                    <a:pt x="657767" y="208735"/>
                  </a:cubicBezTo>
                  <a:cubicBezTo>
                    <a:pt x="661066" y="214265"/>
                    <a:pt x="658195" y="221722"/>
                    <a:pt x="650672" y="230631"/>
                  </a:cubicBezTo>
                  <a:lnTo>
                    <a:pt x="636584" y="242948"/>
                  </a:lnTo>
                  <a:lnTo>
                    <a:pt x="647851" y="243463"/>
                  </a:lnTo>
                  <a:cubicBezTo>
                    <a:pt x="662571" y="245041"/>
                    <a:pt x="671779" y="248303"/>
                    <a:pt x="673321" y="253908"/>
                  </a:cubicBezTo>
                  <a:cubicBezTo>
                    <a:pt x="675819" y="259844"/>
                    <a:pt x="671938" y="266828"/>
                    <a:pt x="663248" y="274603"/>
                  </a:cubicBezTo>
                  <a:lnTo>
                    <a:pt x="653824" y="280762"/>
                  </a:lnTo>
                  <a:lnTo>
                    <a:pt x="657651" y="281411"/>
                  </a:lnTo>
                  <a:cubicBezTo>
                    <a:pt x="672068" y="284771"/>
                    <a:pt x="680810" y="289130"/>
                    <a:pt x="681657" y="294881"/>
                  </a:cubicBezTo>
                  <a:cubicBezTo>
                    <a:pt x="683664" y="301962"/>
                    <a:pt x="677234" y="309388"/>
                    <a:pt x="664742" y="317060"/>
                  </a:cubicBezTo>
                  <a:lnTo>
                    <a:pt x="653449" y="322798"/>
                  </a:lnTo>
                  <a:lnTo>
                    <a:pt x="663092" y="325861"/>
                  </a:lnTo>
                  <a:cubicBezTo>
                    <a:pt x="676901" y="331194"/>
                    <a:pt x="684952" y="336728"/>
                    <a:pt x="684990" y="342541"/>
                  </a:cubicBezTo>
                  <a:cubicBezTo>
                    <a:pt x="685992" y="349832"/>
                    <a:pt x="678592" y="356290"/>
                    <a:pt x="665152" y="362150"/>
                  </a:cubicBezTo>
                  <a:lnTo>
                    <a:pt x="660151" y="363866"/>
                  </a:lnTo>
                  <a:lnTo>
                    <a:pt x="662735" y="365050"/>
                  </a:lnTo>
                  <a:cubicBezTo>
                    <a:pt x="675792" y="372027"/>
                    <a:pt x="683108" y="378501"/>
                    <a:pt x="682438" y="384276"/>
                  </a:cubicBezTo>
                  <a:cubicBezTo>
                    <a:pt x="682543" y="391634"/>
                    <a:pt x="674411" y="397142"/>
                    <a:pt x="660358" y="401320"/>
                  </a:cubicBezTo>
                  <a:lnTo>
                    <a:pt x="647965" y="403940"/>
                  </a:lnTo>
                  <a:lnTo>
                    <a:pt x="656486" y="409393"/>
                  </a:lnTo>
                  <a:cubicBezTo>
                    <a:pt x="668445" y="418120"/>
                    <a:pt x="674789" y="425549"/>
                    <a:pt x="673322" y="431174"/>
                  </a:cubicBezTo>
                  <a:cubicBezTo>
                    <a:pt x="672402" y="438476"/>
                    <a:pt x="663582" y="442799"/>
                    <a:pt x="649084" y="444980"/>
                  </a:cubicBezTo>
                  <a:lnTo>
                    <a:pt x="643810" y="445343"/>
                  </a:lnTo>
                  <a:lnTo>
                    <a:pt x="645999" y="447155"/>
                  </a:lnTo>
                  <a:cubicBezTo>
                    <a:pt x="656805" y="457274"/>
                    <a:pt x="662197" y="465421"/>
                    <a:pt x="660055" y="470825"/>
                  </a:cubicBezTo>
                  <a:cubicBezTo>
                    <a:pt x="658252" y="477960"/>
                    <a:pt x="648971" y="481176"/>
                    <a:pt x="634315" y="481574"/>
                  </a:cubicBezTo>
                  <a:lnTo>
                    <a:pt x="620298" y="480086"/>
                  </a:lnTo>
                  <a:lnTo>
                    <a:pt x="628486" y="488370"/>
                  </a:lnTo>
                  <a:cubicBezTo>
                    <a:pt x="637779" y="499894"/>
                    <a:pt x="641984" y="508712"/>
                    <a:pt x="639111" y="513766"/>
                  </a:cubicBezTo>
                  <a:cubicBezTo>
                    <a:pt x="636332" y="520581"/>
                    <a:pt x="626694" y="522474"/>
                    <a:pt x="612125" y="520828"/>
                  </a:cubicBezTo>
                  <a:lnTo>
                    <a:pt x="606487" y="519416"/>
                  </a:lnTo>
                  <a:lnTo>
                    <a:pt x="608583" y="522132"/>
                  </a:lnTo>
                  <a:cubicBezTo>
                    <a:pt x="616402" y="534702"/>
                    <a:pt x="619501" y="543967"/>
                    <a:pt x="616033" y="548633"/>
                  </a:cubicBezTo>
                  <a:cubicBezTo>
                    <a:pt x="613043" y="553988"/>
                    <a:pt x="605741" y="555369"/>
                    <a:pt x="595138" y="553708"/>
                  </a:cubicBezTo>
                  <a:lnTo>
                    <a:pt x="575217" y="547258"/>
                  </a:lnTo>
                  <a:lnTo>
                    <a:pt x="581000" y="557410"/>
                  </a:lnTo>
                  <a:cubicBezTo>
                    <a:pt x="586993" y="570946"/>
                    <a:pt x="588772" y="580552"/>
                    <a:pt x="584689" y="584690"/>
                  </a:cubicBezTo>
                  <a:cubicBezTo>
                    <a:pt x="580983" y="589576"/>
                    <a:pt x="573559" y="589928"/>
                    <a:pt x="563291" y="586808"/>
                  </a:cubicBezTo>
                  <a:lnTo>
                    <a:pt x="551437" y="581042"/>
                  </a:lnTo>
                  <a:lnTo>
                    <a:pt x="553036" y="584869"/>
                  </a:lnTo>
                  <a:cubicBezTo>
                    <a:pt x="557335" y="599035"/>
                    <a:pt x="557930" y="608786"/>
                    <a:pt x="553373" y="612395"/>
                  </a:cubicBezTo>
                  <a:cubicBezTo>
                    <a:pt x="549099" y="616794"/>
                    <a:pt x="541688" y="616238"/>
                    <a:pt x="531877" y="611890"/>
                  </a:cubicBezTo>
                  <a:lnTo>
                    <a:pt x="514860" y="600864"/>
                  </a:lnTo>
                  <a:lnTo>
                    <a:pt x="517262" y="611806"/>
                  </a:lnTo>
                  <a:cubicBezTo>
                    <a:pt x="519547" y="626433"/>
                    <a:pt x="518780" y="636172"/>
                    <a:pt x="513765" y="639111"/>
                  </a:cubicBezTo>
                  <a:cubicBezTo>
                    <a:pt x="508920" y="642872"/>
                    <a:pt x="501660" y="641291"/>
                    <a:pt x="492548" y="635619"/>
                  </a:cubicBezTo>
                  <a:lnTo>
                    <a:pt x="482772" y="627138"/>
                  </a:lnTo>
                  <a:lnTo>
                    <a:pt x="483145" y="631093"/>
                  </a:lnTo>
                  <a:cubicBezTo>
                    <a:pt x="483630" y="645888"/>
                    <a:pt x="481682" y="655462"/>
                    <a:pt x="476346" y="657768"/>
                  </a:cubicBezTo>
                  <a:cubicBezTo>
                    <a:pt x="470025" y="661539"/>
                    <a:pt x="461189" y="657250"/>
                    <a:pt x="450545" y="647168"/>
                  </a:cubicBezTo>
                  <a:lnTo>
                    <a:pt x="442079" y="637746"/>
                  </a:lnTo>
                  <a:lnTo>
                    <a:pt x="441617" y="647853"/>
                  </a:lnTo>
                  <a:cubicBezTo>
                    <a:pt x="440039" y="662572"/>
                    <a:pt x="436778" y="671781"/>
                    <a:pt x="431173" y="673322"/>
                  </a:cubicBezTo>
                  <a:cubicBezTo>
                    <a:pt x="424389" y="676177"/>
                    <a:pt x="416235" y="670700"/>
                    <a:pt x="407097" y="659235"/>
                  </a:cubicBezTo>
                  <a:lnTo>
                    <a:pt x="404146" y="654849"/>
                  </a:lnTo>
                  <a:lnTo>
                    <a:pt x="403671" y="657651"/>
                  </a:lnTo>
                  <a:cubicBezTo>
                    <a:pt x="400311" y="672069"/>
                    <a:pt x="395951" y="680811"/>
                    <a:pt x="390200" y="681658"/>
                  </a:cubicBezTo>
                  <a:cubicBezTo>
                    <a:pt x="383119" y="683665"/>
                    <a:pt x="375694" y="677236"/>
                    <a:pt x="368021" y="664742"/>
                  </a:cubicBezTo>
                  <a:lnTo>
                    <a:pt x="362283" y="653450"/>
                  </a:lnTo>
                  <a:lnTo>
                    <a:pt x="359221" y="663093"/>
                  </a:lnTo>
                  <a:cubicBezTo>
                    <a:pt x="353887" y="676902"/>
                    <a:pt x="348353" y="684953"/>
                    <a:pt x="342540" y="684991"/>
                  </a:cubicBezTo>
                  <a:cubicBezTo>
                    <a:pt x="335249" y="685993"/>
                    <a:pt x="328791" y="678593"/>
                    <a:pt x="322931" y="665153"/>
                  </a:cubicBezTo>
                  <a:lnTo>
                    <a:pt x="321169" y="660016"/>
                  </a:lnTo>
                  <a:lnTo>
                    <a:pt x="318729" y="665116"/>
                  </a:lnTo>
                  <a:cubicBezTo>
                    <a:pt x="312248" y="676676"/>
                    <a:pt x="306220" y="683067"/>
                    <a:pt x="300806" y="682439"/>
                  </a:cubicBezTo>
                  <a:cubicBezTo>
                    <a:pt x="293447" y="682544"/>
                    <a:pt x="287939" y="674412"/>
                    <a:pt x="283761" y="660358"/>
                  </a:cubicBezTo>
                  <a:lnTo>
                    <a:pt x="280981" y="647211"/>
                  </a:lnTo>
                  <a:lnTo>
                    <a:pt x="274066" y="658663"/>
                  </a:lnTo>
                  <a:cubicBezTo>
                    <a:pt x="266040" y="669208"/>
                    <a:pt x="259181" y="674698"/>
                    <a:pt x="253907" y="673322"/>
                  </a:cubicBezTo>
                  <a:cubicBezTo>
                    <a:pt x="246605" y="672403"/>
                    <a:pt x="242282" y="663583"/>
                    <a:pt x="240101" y="649085"/>
                  </a:cubicBezTo>
                  <a:lnTo>
                    <a:pt x="239738" y="643810"/>
                  </a:lnTo>
                  <a:lnTo>
                    <a:pt x="237925" y="646000"/>
                  </a:lnTo>
                  <a:cubicBezTo>
                    <a:pt x="227807" y="656806"/>
                    <a:pt x="219660" y="662197"/>
                    <a:pt x="214255" y="660055"/>
                  </a:cubicBezTo>
                  <a:cubicBezTo>
                    <a:pt x="208012" y="658478"/>
                    <a:pt x="204770" y="651175"/>
                    <a:pt x="203790" y="639555"/>
                  </a:cubicBezTo>
                  <a:lnTo>
                    <a:pt x="205087" y="620208"/>
                  </a:lnTo>
                  <a:lnTo>
                    <a:pt x="196710" y="628487"/>
                  </a:lnTo>
                  <a:cubicBezTo>
                    <a:pt x="185186" y="637780"/>
                    <a:pt x="176368" y="641984"/>
                    <a:pt x="171315" y="639111"/>
                  </a:cubicBezTo>
                  <a:cubicBezTo>
                    <a:pt x="165351" y="636680"/>
                    <a:pt x="163157" y="628998"/>
                    <a:pt x="163804" y="617355"/>
                  </a:cubicBezTo>
                  <a:lnTo>
                    <a:pt x="166162" y="606103"/>
                  </a:lnTo>
                  <a:lnTo>
                    <a:pt x="162949" y="608583"/>
                  </a:lnTo>
                  <a:cubicBezTo>
                    <a:pt x="150379" y="616402"/>
                    <a:pt x="141114" y="619501"/>
                    <a:pt x="136448" y="616033"/>
                  </a:cubicBezTo>
                  <a:cubicBezTo>
                    <a:pt x="130826" y="612894"/>
                    <a:pt x="129584" y="605001"/>
                    <a:pt x="131645" y="593524"/>
                  </a:cubicBezTo>
                  <a:lnTo>
                    <a:pt x="137905" y="575170"/>
                  </a:lnTo>
                  <a:lnTo>
                    <a:pt x="127671" y="581000"/>
                  </a:lnTo>
                  <a:cubicBezTo>
                    <a:pt x="114134" y="586993"/>
                    <a:pt x="104529" y="588773"/>
                    <a:pt x="100391" y="584689"/>
                  </a:cubicBezTo>
                  <a:cubicBezTo>
                    <a:pt x="95260" y="580798"/>
                    <a:pt x="95129" y="572808"/>
                    <a:pt x="98767" y="561730"/>
                  </a:cubicBezTo>
                  <a:lnTo>
                    <a:pt x="103956" y="551473"/>
                  </a:lnTo>
                  <a:lnTo>
                    <a:pt x="100211" y="553037"/>
                  </a:lnTo>
                  <a:cubicBezTo>
                    <a:pt x="86046" y="557336"/>
                    <a:pt x="76295" y="557931"/>
                    <a:pt x="72685" y="553374"/>
                  </a:cubicBezTo>
                  <a:cubicBezTo>
                    <a:pt x="68067" y="548886"/>
                    <a:pt x="68910" y="540941"/>
                    <a:pt x="73871" y="530388"/>
                  </a:cubicBezTo>
                  <a:lnTo>
                    <a:pt x="84291" y="514844"/>
                  </a:lnTo>
                  <a:lnTo>
                    <a:pt x="73274" y="517263"/>
                  </a:lnTo>
                  <a:cubicBezTo>
                    <a:pt x="58648" y="519548"/>
                    <a:pt x="48909" y="518781"/>
                    <a:pt x="45969" y="513766"/>
                  </a:cubicBezTo>
                  <a:cubicBezTo>
                    <a:pt x="42020" y="508679"/>
                    <a:pt x="43961" y="500928"/>
                    <a:pt x="50343" y="491169"/>
                  </a:cubicBezTo>
                  <a:lnTo>
                    <a:pt x="57851" y="482781"/>
                  </a:lnTo>
                  <a:lnTo>
                    <a:pt x="53988" y="483145"/>
                  </a:lnTo>
                  <a:cubicBezTo>
                    <a:pt x="39193" y="483631"/>
                    <a:pt x="29620" y="481683"/>
                    <a:pt x="27313" y="476347"/>
                  </a:cubicBezTo>
                  <a:cubicBezTo>
                    <a:pt x="23542" y="470026"/>
                    <a:pt x="27831" y="461190"/>
                    <a:pt x="37912" y="450545"/>
                  </a:cubicBezTo>
                  <a:lnTo>
                    <a:pt x="47334" y="442080"/>
                  </a:lnTo>
                  <a:lnTo>
                    <a:pt x="37228" y="441618"/>
                  </a:lnTo>
                  <a:cubicBezTo>
                    <a:pt x="22509" y="440040"/>
                    <a:pt x="13301" y="436778"/>
                    <a:pt x="11759" y="431173"/>
                  </a:cubicBezTo>
                  <a:cubicBezTo>
                    <a:pt x="8904" y="424390"/>
                    <a:pt x="14381" y="416236"/>
                    <a:pt x="25846" y="407098"/>
                  </a:cubicBezTo>
                  <a:lnTo>
                    <a:pt x="30233" y="404146"/>
                  </a:lnTo>
                  <a:lnTo>
                    <a:pt x="27429" y="403671"/>
                  </a:lnTo>
                  <a:cubicBezTo>
                    <a:pt x="13012" y="400311"/>
                    <a:pt x="4270" y="395951"/>
                    <a:pt x="3423" y="390200"/>
                  </a:cubicBezTo>
                  <a:cubicBezTo>
                    <a:pt x="1416" y="383119"/>
                    <a:pt x="7846" y="375694"/>
                    <a:pt x="20339" y="368022"/>
                  </a:cubicBezTo>
                  <a:lnTo>
                    <a:pt x="31631" y="362284"/>
                  </a:lnTo>
                  <a:lnTo>
                    <a:pt x="21988" y="359221"/>
                  </a:lnTo>
                  <a:cubicBezTo>
                    <a:pt x="8179" y="353888"/>
                    <a:pt x="128" y="348353"/>
                    <a:pt x="90" y="342540"/>
                  </a:cubicBezTo>
                  <a:cubicBezTo>
                    <a:pt x="-912" y="335249"/>
                    <a:pt x="6489" y="328791"/>
                    <a:pt x="19928" y="322932"/>
                  </a:cubicBezTo>
                  <a:lnTo>
                    <a:pt x="24929" y="321216"/>
                  </a:lnTo>
                  <a:lnTo>
                    <a:pt x="22345" y="320032"/>
                  </a:lnTo>
                  <a:cubicBezTo>
                    <a:pt x="9288" y="313055"/>
                    <a:pt x="1972" y="306581"/>
                    <a:pt x="2642" y="300807"/>
                  </a:cubicBezTo>
                  <a:cubicBezTo>
                    <a:pt x="2537" y="293448"/>
                    <a:pt x="10669" y="287940"/>
                    <a:pt x="24723" y="283762"/>
                  </a:cubicBezTo>
                  <a:lnTo>
                    <a:pt x="37115" y="281142"/>
                  </a:lnTo>
                  <a:lnTo>
                    <a:pt x="28594" y="275689"/>
                  </a:lnTo>
                  <a:cubicBezTo>
                    <a:pt x="16635" y="266962"/>
                    <a:pt x="10291" y="259533"/>
                    <a:pt x="11759" y="253909"/>
                  </a:cubicBezTo>
                  <a:cubicBezTo>
                    <a:pt x="12678" y="246606"/>
                    <a:pt x="21498" y="242284"/>
                    <a:pt x="35996" y="240103"/>
                  </a:cubicBezTo>
                  <a:lnTo>
                    <a:pt x="41270" y="239739"/>
                  </a:lnTo>
                  <a:lnTo>
                    <a:pt x="39081" y="237927"/>
                  </a:lnTo>
                  <a:cubicBezTo>
                    <a:pt x="28275" y="227808"/>
                    <a:pt x="22884" y="219661"/>
                    <a:pt x="25025" y="214257"/>
                  </a:cubicBezTo>
                  <a:cubicBezTo>
                    <a:pt x="26528" y="208311"/>
                    <a:pt x="33223" y="205086"/>
                    <a:pt x="43895" y="203947"/>
                  </a:cubicBezTo>
                  <a:lnTo>
                    <a:pt x="64807" y="205021"/>
                  </a:lnTo>
                  <a:lnTo>
                    <a:pt x="56593" y="196711"/>
                  </a:lnTo>
                  <a:cubicBezTo>
                    <a:pt x="47301" y="185187"/>
                    <a:pt x="43096" y="176369"/>
                    <a:pt x="45969" y="171316"/>
                  </a:cubicBezTo>
                  <a:cubicBezTo>
                    <a:pt x="48285" y="165637"/>
                    <a:pt x="55364" y="163376"/>
                    <a:pt x="66090" y="163732"/>
                  </a:cubicBezTo>
                  <a:lnTo>
                    <a:pt x="79032" y="166234"/>
                  </a:lnTo>
                  <a:lnTo>
                    <a:pt x="76497" y="162950"/>
                  </a:lnTo>
                  <a:cubicBezTo>
                    <a:pt x="68678" y="150380"/>
                    <a:pt x="65580" y="141115"/>
                    <a:pt x="69047" y="136449"/>
                  </a:cubicBezTo>
                  <a:cubicBezTo>
                    <a:pt x="72037" y="131094"/>
                    <a:pt x="79339" y="129713"/>
                    <a:pt x="89941" y="131374"/>
                  </a:cubicBezTo>
                  <a:lnTo>
                    <a:pt x="109863" y="137824"/>
                  </a:lnTo>
                  <a:lnTo>
                    <a:pt x="104080" y="127672"/>
                  </a:lnTo>
                  <a:cubicBezTo>
                    <a:pt x="98087" y="114135"/>
                    <a:pt x="96308" y="104530"/>
                    <a:pt x="100391" y="100392"/>
                  </a:cubicBezTo>
                  <a:cubicBezTo>
                    <a:pt x="104098" y="95505"/>
                    <a:pt x="111521" y="95153"/>
                    <a:pt x="121789" y="98274"/>
                  </a:cubicBezTo>
                  <a:lnTo>
                    <a:pt x="133642" y="104040"/>
                  </a:lnTo>
                  <a:lnTo>
                    <a:pt x="132043" y="100212"/>
                  </a:lnTo>
                  <a:cubicBezTo>
                    <a:pt x="127745" y="86047"/>
                    <a:pt x="127149" y="76296"/>
                    <a:pt x="131706" y="72686"/>
                  </a:cubicBezTo>
                  <a:cubicBezTo>
                    <a:pt x="136836" y="67408"/>
                    <a:pt x="146481" y="69264"/>
                    <a:pt x="159372" y="76247"/>
                  </a:cubicBezTo>
                  <a:lnTo>
                    <a:pt x="169987" y="83157"/>
                  </a:lnTo>
                  <a:lnTo>
                    <a:pt x="167818" y="73275"/>
                  </a:lnTo>
                  <a:cubicBezTo>
                    <a:pt x="165532" y="58649"/>
                    <a:pt x="166299" y="48910"/>
                    <a:pt x="171315" y="45970"/>
                  </a:cubicBezTo>
                  <a:cubicBezTo>
                    <a:pt x="177129" y="41457"/>
                    <a:pt x="186422" y="44637"/>
                    <a:pt x="198215" y="53346"/>
                  </a:cubicBezTo>
                  <a:lnTo>
                    <a:pt x="202202" y="56820"/>
                  </a:lnTo>
                  <a:lnTo>
                    <a:pt x="201936" y="53989"/>
                  </a:lnTo>
                  <a:cubicBezTo>
                    <a:pt x="201449" y="39193"/>
                    <a:pt x="203398" y="29620"/>
                    <a:pt x="208734" y="27313"/>
                  </a:cubicBezTo>
                  <a:cubicBezTo>
                    <a:pt x="215054" y="23543"/>
                    <a:pt x="223890" y="27832"/>
                    <a:pt x="234535" y="37914"/>
                  </a:cubicBezTo>
                  <a:lnTo>
                    <a:pt x="243000" y="47336"/>
                  </a:lnTo>
                  <a:lnTo>
                    <a:pt x="243463" y="37229"/>
                  </a:lnTo>
                  <a:cubicBezTo>
                    <a:pt x="245040" y="22510"/>
                    <a:pt x="248302" y="13301"/>
                    <a:pt x="253907" y="11759"/>
                  </a:cubicBezTo>
                  <a:cubicBezTo>
                    <a:pt x="260691" y="8905"/>
                    <a:pt x="268844" y="14382"/>
                    <a:pt x="277982" y="25847"/>
                  </a:cubicBezTo>
                  <a:lnTo>
                    <a:pt x="281379" y="30895"/>
                  </a:lnTo>
                  <a:lnTo>
                    <a:pt x="282865" y="21765"/>
                  </a:lnTo>
                  <a:cubicBezTo>
                    <a:pt x="286005" y="10740"/>
                    <a:pt x="289926" y="4153"/>
                    <a:pt x="294880" y="3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 91"/>
            <p:cNvSpPr/>
            <p:nvPr/>
          </p:nvSpPr>
          <p:spPr>
            <a:xfrm rot="21240000">
              <a:off x="3323598" y="600765"/>
              <a:ext cx="982470" cy="1293074"/>
            </a:xfrm>
            <a:custGeom>
              <a:avLst/>
              <a:gdLst>
                <a:gd name="connsiteX0" fmla="*/ 118113 w 1045646"/>
                <a:gd name="connsiteY0" fmla="*/ 1127766 h 1423242"/>
                <a:gd name="connsiteX1" fmla="*/ 385399 w 1045646"/>
                <a:gd name="connsiteY1" fmla="*/ 522855 h 1423242"/>
                <a:gd name="connsiteX2" fmla="*/ 1032513 w 1045646"/>
                <a:gd name="connsiteY2" fmla="*/ 2351 h 1423242"/>
                <a:gd name="connsiteX3" fmla="*/ 807430 w 1045646"/>
                <a:gd name="connsiteY3" fmla="*/ 733871 h 1423242"/>
                <a:gd name="connsiteX4" fmla="*/ 652685 w 1045646"/>
                <a:gd name="connsiteY4" fmla="*/ 1352849 h 1423242"/>
                <a:gd name="connsiteX5" fmla="*/ 33707 w 1045646"/>
                <a:gd name="connsiteY5" fmla="*/ 1380985 h 1423242"/>
                <a:gd name="connsiteX6" fmla="*/ 118113 w 1045646"/>
                <a:gd name="connsiteY6" fmla="*/ 1127766 h 1423242"/>
                <a:gd name="connsiteX0" fmla="*/ 54710 w 1080717"/>
                <a:gd name="connsiteY0" fmla="*/ 1113686 h 1422381"/>
                <a:gd name="connsiteX1" fmla="*/ 420470 w 1080717"/>
                <a:gd name="connsiteY1" fmla="*/ 522842 h 1422381"/>
                <a:gd name="connsiteX2" fmla="*/ 1067584 w 1080717"/>
                <a:gd name="connsiteY2" fmla="*/ 2338 h 1422381"/>
                <a:gd name="connsiteX3" fmla="*/ 842501 w 1080717"/>
                <a:gd name="connsiteY3" fmla="*/ 733858 h 1422381"/>
                <a:gd name="connsiteX4" fmla="*/ 687756 w 1080717"/>
                <a:gd name="connsiteY4" fmla="*/ 1352836 h 1422381"/>
                <a:gd name="connsiteX5" fmla="*/ 68778 w 1080717"/>
                <a:gd name="connsiteY5" fmla="*/ 1380972 h 1422381"/>
                <a:gd name="connsiteX6" fmla="*/ 54710 w 1080717"/>
                <a:gd name="connsiteY6" fmla="*/ 1113686 h 14223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0717" h="1422381">
                  <a:moveTo>
                    <a:pt x="54710" y="1113686"/>
                  </a:moveTo>
                  <a:cubicBezTo>
                    <a:pt x="113325" y="970664"/>
                    <a:pt x="251658" y="708067"/>
                    <a:pt x="420470" y="522842"/>
                  </a:cubicBezTo>
                  <a:cubicBezTo>
                    <a:pt x="589282" y="337617"/>
                    <a:pt x="997246" y="-32831"/>
                    <a:pt x="1067584" y="2338"/>
                  </a:cubicBezTo>
                  <a:cubicBezTo>
                    <a:pt x="1137922" y="37507"/>
                    <a:pt x="905806" y="508775"/>
                    <a:pt x="842501" y="733858"/>
                  </a:cubicBezTo>
                  <a:cubicBezTo>
                    <a:pt x="779196" y="958941"/>
                    <a:pt x="816710" y="1244984"/>
                    <a:pt x="687756" y="1352836"/>
                  </a:cubicBezTo>
                  <a:cubicBezTo>
                    <a:pt x="558802" y="1460688"/>
                    <a:pt x="174286" y="1420830"/>
                    <a:pt x="68778" y="1380972"/>
                  </a:cubicBezTo>
                  <a:cubicBezTo>
                    <a:pt x="-36730" y="1341114"/>
                    <a:pt x="-3905" y="1256708"/>
                    <a:pt x="54710" y="111368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17"/>
            <p:cNvSpPr/>
            <p:nvPr/>
          </p:nvSpPr>
          <p:spPr>
            <a:xfrm rot="21240000">
              <a:off x="3311694" y="2050405"/>
              <a:ext cx="2890090" cy="3275996"/>
            </a:xfrm>
            <a:custGeom>
              <a:avLst/>
              <a:gdLst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1575624 w 3151247"/>
                <a:gd name="connsiteY17" fmla="*/ 3550646 h 3556708"/>
                <a:gd name="connsiteX18" fmla="*/ 1571437 w 3151247"/>
                <a:gd name="connsiteY18" fmla="*/ 3556708 h 3556708"/>
                <a:gd name="connsiteX19" fmla="*/ 797257 w 3151247"/>
                <a:gd name="connsiteY19" fmla="*/ 2660919 h 3556708"/>
                <a:gd name="connsiteX20" fmla="*/ 805238 w 3151247"/>
                <a:gd name="connsiteY20" fmla="*/ 2909595 h 3556708"/>
                <a:gd name="connsiteX21" fmla="*/ 334141 w 3151247"/>
                <a:gd name="connsiteY21" fmla="*/ 1887635 h 3556708"/>
                <a:gd name="connsiteX22" fmla="*/ 155916 w 3151247"/>
                <a:gd name="connsiteY22" fmla="*/ 1376216 h 3556708"/>
                <a:gd name="connsiteX23" fmla="*/ 112357 w 3151247"/>
                <a:gd name="connsiteY23" fmla="*/ 1604304 h 3556708"/>
                <a:gd name="connsiteX24" fmla="*/ 79 w 3151247"/>
                <a:gd name="connsiteY24" fmla="*/ 433681 h 3556708"/>
                <a:gd name="connsiteX25" fmla="*/ 61310 w 3151247"/>
                <a:gd name="connsiteY25" fmla="*/ 593 h 3556708"/>
                <a:gd name="connsiteX0" fmla="*/ 61310 w 3151247"/>
                <a:gd name="connsiteY0" fmla="*/ 593 h 3556789"/>
                <a:gd name="connsiteX1" fmla="*/ 103970 w 3151247"/>
                <a:gd name="connsiteY1" fmla="*/ 53853 h 3556789"/>
                <a:gd name="connsiteX2" fmla="*/ 532523 w 3151247"/>
                <a:gd name="connsiteY2" fmla="*/ 1502825 h 3556789"/>
                <a:gd name="connsiteX3" fmla="*/ 1389627 w 3151247"/>
                <a:gd name="connsiteY3" fmla="*/ 1981127 h 3556789"/>
                <a:gd name="connsiteX4" fmla="*/ 1537779 w 3151247"/>
                <a:gd name="connsiteY4" fmla="*/ 2021572 h 3556789"/>
                <a:gd name="connsiteX5" fmla="*/ 1575624 w 3151247"/>
                <a:gd name="connsiteY5" fmla="*/ 2023866 h 3556789"/>
                <a:gd name="connsiteX6" fmla="*/ 1613469 w 3151247"/>
                <a:gd name="connsiteY6" fmla="*/ 2021572 h 3556789"/>
                <a:gd name="connsiteX7" fmla="*/ 1761620 w 3151247"/>
                <a:gd name="connsiteY7" fmla="*/ 1981127 h 3556789"/>
                <a:gd name="connsiteX8" fmla="*/ 2618724 w 3151247"/>
                <a:gd name="connsiteY8" fmla="*/ 1502825 h 3556789"/>
                <a:gd name="connsiteX9" fmla="*/ 3047277 w 3151247"/>
                <a:gd name="connsiteY9" fmla="*/ 53853 h 3556789"/>
                <a:gd name="connsiteX10" fmla="*/ 3151169 w 3151247"/>
                <a:gd name="connsiteY10" fmla="*/ 433681 h 3556789"/>
                <a:gd name="connsiteX11" fmla="*/ 3038890 w 3151247"/>
                <a:gd name="connsiteY11" fmla="*/ 1604304 h 3556789"/>
                <a:gd name="connsiteX12" fmla="*/ 2995331 w 3151247"/>
                <a:gd name="connsiteY12" fmla="*/ 1376216 h 3556789"/>
                <a:gd name="connsiteX13" fmla="*/ 2817106 w 3151247"/>
                <a:gd name="connsiteY13" fmla="*/ 1887635 h 3556789"/>
                <a:gd name="connsiteX14" fmla="*/ 2346010 w 3151247"/>
                <a:gd name="connsiteY14" fmla="*/ 2909595 h 3556789"/>
                <a:gd name="connsiteX15" fmla="*/ 2353990 w 3151247"/>
                <a:gd name="connsiteY15" fmla="*/ 2660919 h 3556789"/>
                <a:gd name="connsiteX16" fmla="*/ 1579810 w 3151247"/>
                <a:gd name="connsiteY16" fmla="*/ 3556708 h 3556789"/>
                <a:gd name="connsiteX17" fmla="*/ 1575624 w 3151247"/>
                <a:gd name="connsiteY17" fmla="*/ 3550646 h 3556789"/>
                <a:gd name="connsiteX18" fmla="*/ 1571437 w 3151247"/>
                <a:gd name="connsiteY18" fmla="*/ 3556708 h 3556789"/>
                <a:gd name="connsiteX19" fmla="*/ 797257 w 3151247"/>
                <a:gd name="connsiteY19" fmla="*/ 2660919 h 3556789"/>
                <a:gd name="connsiteX20" fmla="*/ 805238 w 3151247"/>
                <a:gd name="connsiteY20" fmla="*/ 2909595 h 3556789"/>
                <a:gd name="connsiteX21" fmla="*/ 334141 w 3151247"/>
                <a:gd name="connsiteY21" fmla="*/ 1887635 h 3556789"/>
                <a:gd name="connsiteX22" fmla="*/ 155916 w 3151247"/>
                <a:gd name="connsiteY22" fmla="*/ 1376216 h 3556789"/>
                <a:gd name="connsiteX23" fmla="*/ 112357 w 3151247"/>
                <a:gd name="connsiteY23" fmla="*/ 1604304 h 3556789"/>
                <a:gd name="connsiteX24" fmla="*/ 79 w 3151247"/>
                <a:gd name="connsiteY24" fmla="*/ 433681 h 3556789"/>
                <a:gd name="connsiteX25" fmla="*/ 61310 w 3151247"/>
                <a:gd name="connsiteY25" fmla="*/ 593 h 3556789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1575624 w 3151247"/>
                <a:gd name="connsiteY17" fmla="*/ 3550646 h 3556708"/>
                <a:gd name="connsiteX18" fmla="*/ 797257 w 3151247"/>
                <a:gd name="connsiteY18" fmla="*/ 2660919 h 3556708"/>
                <a:gd name="connsiteX19" fmla="*/ 805238 w 3151247"/>
                <a:gd name="connsiteY19" fmla="*/ 2909595 h 3556708"/>
                <a:gd name="connsiteX20" fmla="*/ 334141 w 3151247"/>
                <a:gd name="connsiteY20" fmla="*/ 1887635 h 3556708"/>
                <a:gd name="connsiteX21" fmla="*/ 155916 w 3151247"/>
                <a:gd name="connsiteY21" fmla="*/ 1376216 h 3556708"/>
                <a:gd name="connsiteX22" fmla="*/ 112357 w 3151247"/>
                <a:gd name="connsiteY22" fmla="*/ 1604304 h 3556708"/>
                <a:gd name="connsiteX23" fmla="*/ 79 w 3151247"/>
                <a:gd name="connsiteY23" fmla="*/ 433681 h 3556708"/>
                <a:gd name="connsiteX24" fmla="*/ 61310 w 3151247"/>
                <a:gd name="connsiteY24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797257 w 3151247"/>
                <a:gd name="connsiteY17" fmla="*/ 2660919 h 3556708"/>
                <a:gd name="connsiteX18" fmla="*/ 805238 w 3151247"/>
                <a:gd name="connsiteY18" fmla="*/ 2909595 h 3556708"/>
                <a:gd name="connsiteX19" fmla="*/ 334141 w 3151247"/>
                <a:gd name="connsiteY19" fmla="*/ 1887635 h 3556708"/>
                <a:gd name="connsiteX20" fmla="*/ 155916 w 3151247"/>
                <a:gd name="connsiteY20" fmla="*/ 1376216 h 3556708"/>
                <a:gd name="connsiteX21" fmla="*/ 112357 w 3151247"/>
                <a:gd name="connsiteY21" fmla="*/ 1604304 h 3556708"/>
                <a:gd name="connsiteX22" fmla="*/ 79 w 3151247"/>
                <a:gd name="connsiteY22" fmla="*/ 433681 h 3556708"/>
                <a:gd name="connsiteX23" fmla="*/ 61310 w 3151247"/>
                <a:gd name="connsiteY23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797257 w 3151247"/>
                <a:gd name="connsiteY17" fmla="*/ 2660919 h 3556708"/>
                <a:gd name="connsiteX18" fmla="*/ 805238 w 3151247"/>
                <a:gd name="connsiteY18" fmla="*/ 2909595 h 3556708"/>
                <a:gd name="connsiteX19" fmla="*/ 334141 w 3151247"/>
                <a:gd name="connsiteY19" fmla="*/ 1887635 h 3556708"/>
                <a:gd name="connsiteX20" fmla="*/ 155916 w 3151247"/>
                <a:gd name="connsiteY20" fmla="*/ 1376216 h 3556708"/>
                <a:gd name="connsiteX21" fmla="*/ 112357 w 3151247"/>
                <a:gd name="connsiteY21" fmla="*/ 1604304 h 3556708"/>
                <a:gd name="connsiteX22" fmla="*/ 79 w 3151247"/>
                <a:gd name="connsiteY22" fmla="*/ 433681 h 3556708"/>
                <a:gd name="connsiteX23" fmla="*/ 61310 w 3151247"/>
                <a:gd name="connsiteY23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797257 w 3151247"/>
                <a:gd name="connsiteY17" fmla="*/ 2660919 h 3556708"/>
                <a:gd name="connsiteX18" fmla="*/ 805238 w 3151247"/>
                <a:gd name="connsiteY18" fmla="*/ 2909595 h 3556708"/>
                <a:gd name="connsiteX19" fmla="*/ 334141 w 3151247"/>
                <a:gd name="connsiteY19" fmla="*/ 1887635 h 3556708"/>
                <a:gd name="connsiteX20" fmla="*/ 155916 w 3151247"/>
                <a:gd name="connsiteY20" fmla="*/ 1376216 h 3556708"/>
                <a:gd name="connsiteX21" fmla="*/ 112357 w 3151247"/>
                <a:gd name="connsiteY21" fmla="*/ 1604304 h 3556708"/>
                <a:gd name="connsiteX22" fmla="*/ 79 w 3151247"/>
                <a:gd name="connsiteY22" fmla="*/ 433681 h 3556708"/>
                <a:gd name="connsiteX23" fmla="*/ 61310 w 3151247"/>
                <a:gd name="connsiteY23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797257 w 3151247"/>
                <a:gd name="connsiteY17" fmla="*/ 2660919 h 3556708"/>
                <a:gd name="connsiteX18" fmla="*/ 805238 w 3151247"/>
                <a:gd name="connsiteY18" fmla="*/ 2909595 h 3556708"/>
                <a:gd name="connsiteX19" fmla="*/ 334141 w 3151247"/>
                <a:gd name="connsiteY19" fmla="*/ 1887635 h 3556708"/>
                <a:gd name="connsiteX20" fmla="*/ 155916 w 3151247"/>
                <a:gd name="connsiteY20" fmla="*/ 1376216 h 3556708"/>
                <a:gd name="connsiteX21" fmla="*/ 112357 w 3151247"/>
                <a:gd name="connsiteY21" fmla="*/ 1604304 h 3556708"/>
                <a:gd name="connsiteX22" fmla="*/ 79 w 3151247"/>
                <a:gd name="connsiteY22" fmla="*/ 433681 h 3556708"/>
                <a:gd name="connsiteX23" fmla="*/ 61310 w 3151247"/>
                <a:gd name="connsiteY23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761620 w 3151247"/>
                <a:gd name="connsiteY6" fmla="*/ 1981127 h 3556708"/>
                <a:gd name="connsiteX7" fmla="*/ 2618724 w 3151247"/>
                <a:gd name="connsiteY7" fmla="*/ 1502825 h 3556708"/>
                <a:gd name="connsiteX8" fmla="*/ 3047277 w 3151247"/>
                <a:gd name="connsiteY8" fmla="*/ 53853 h 3556708"/>
                <a:gd name="connsiteX9" fmla="*/ 3151169 w 3151247"/>
                <a:gd name="connsiteY9" fmla="*/ 433681 h 3556708"/>
                <a:gd name="connsiteX10" fmla="*/ 3038890 w 3151247"/>
                <a:gd name="connsiteY10" fmla="*/ 1604304 h 3556708"/>
                <a:gd name="connsiteX11" fmla="*/ 2995331 w 3151247"/>
                <a:gd name="connsiteY11" fmla="*/ 1376216 h 3556708"/>
                <a:gd name="connsiteX12" fmla="*/ 2817106 w 3151247"/>
                <a:gd name="connsiteY12" fmla="*/ 1887635 h 3556708"/>
                <a:gd name="connsiteX13" fmla="*/ 2346010 w 3151247"/>
                <a:gd name="connsiteY13" fmla="*/ 2909595 h 3556708"/>
                <a:gd name="connsiteX14" fmla="*/ 2353990 w 3151247"/>
                <a:gd name="connsiteY14" fmla="*/ 2660919 h 3556708"/>
                <a:gd name="connsiteX15" fmla="*/ 1579810 w 3151247"/>
                <a:gd name="connsiteY15" fmla="*/ 3556708 h 3556708"/>
                <a:gd name="connsiteX16" fmla="*/ 797257 w 3151247"/>
                <a:gd name="connsiteY16" fmla="*/ 2660919 h 3556708"/>
                <a:gd name="connsiteX17" fmla="*/ 805238 w 3151247"/>
                <a:gd name="connsiteY17" fmla="*/ 2909595 h 3556708"/>
                <a:gd name="connsiteX18" fmla="*/ 334141 w 3151247"/>
                <a:gd name="connsiteY18" fmla="*/ 1887635 h 3556708"/>
                <a:gd name="connsiteX19" fmla="*/ 155916 w 3151247"/>
                <a:gd name="connsiteY19" fmla="*/ 1376216 h 3556708"/>
                <a:gd name="connsiteX20" fmla="*/ 112357 w 3151247"/>
                <a:gd name="connsiteY20" fmla="*/ 1604304 h 3556708"/>
                <a:gd name="connsiteX21" fmla="*/ 79 w 3151247"/>
                <a:gd name="connsiteY21" fmla="*/ 433681 h 3556708"/>
                <a:gd name="connsiteX22" fmla="*/ 61310 w 3151247"/>
                <a:gd name="connsiteY22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75624 w 3151247"/>
                <a:gd name="connsiteY4" fmla="*/ 2023866 h 3556708"/>
                <a:gd name="connsiteX5" fmla="*/ 1761620 w 3151247"/>
                <a:gd name="connsiteY5" fmla="*/ 1981127 h 3556708"/>
                <a:gd name="connsiteX6" fmla="*/ 2618724 w 3151247"/>
                <a:gd name="connsiteY6" fmla="*/ 1502825 h 3556708"/>
                <a:gd name="connsiteX7" fmla="*/ 3047277 w 3151247"/>
                <a:gd name="connsiteY7" fmla="*/ 53853 h 3556708"/>
                <a:gd name="connsiteX8" fmla="*/ 3151169 w 3151247"/>
                <a:gd name="connsiteY8" fmla="*/ 433681 h 3556708"/>
                <a:gd name="connsiteX9" fmla="*/ 3038890 w 3151247"/>
                <a:gd name="connsiteY9" fmla="*/ 1604304 h 3556708"/>
                <a:gd name="connsiteX10" fmla="*/ 2995331 w 3151247"/>
                <a:gd name="connsiteY10" fmla="*/ 1376216 h 3556708"/>
                <a:gd name="connsiteX11" fmla="*/ 2817106 w 3151247"/>
                <a:gd name="connsiteY11" fmla="*/ 1887635 h 3556708"/>
                <a:gd name="connsiteX12" fmla="*/ 2346010 w 3151247"/>
                <a:gd name="connsiteY12" fmla="*/ 2909595 h 3556708"/>
                <a:gd name="connsiteX13" fmla="*/ 2353990 w 3151247"/>
                <a:gd name="connsiteY13" fmla="*/ 2660919 h 3556708"/>
                <a:gd name="connsiteX14" fmla="*/ 1579810 w 3151247"/>
                <a:gd name="connsiteY14" fmla="*/ 3556708 h 3556708"/>
                <a:gd name="connsiteX15" fmla="*/ 797257 w 3151247"/>
                <a:gd name="connsiteY15" fmla="*/ 2660919 h 3556708"/>
                <a:gd name="connsiteX16" fmla="*/ 805238 w 3151247"/>
                <a:gd name="connsiteY16" fmla="*/ 2909595 h 3556708"/>
                <a:gd name="connsiteX17" fmla="*/ 334141 w 3151247"/>
                <a:gd name="connsiteY17" fmla="*/ 1887635 h 3556708"/>
                <a:gd name="connsiteX18" fmla="*/ 155916 w 3151247"/>
                <a:gd name="connsiteY18" fmla="*/ 1376216 h 3556708"/>
                <a:gd name="connsiteX19" fmla="*/ 112357 w 3151247"/>
                <a:gd name="connsiteY19" fmla="*/ 1604304 h 3556708"/>
                <a:gd name="connsiteX20" fmla="*/ 79 w 3151247"/>
                <a:gd name="connsiteY20" fmla="*/ 433681 h 3556708"/>
                <a:gd name="connsiteX21" fmla="*/ 61310 w 3151247"/>
                <a:gd name="connsiteY21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95331 w 3151247"/>
                <a:gd name="connsiteY9" fmla="*/ 137621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353990 w 3151247"/>
                <a:gd name="connsiteY12" fmla="*/ 2660919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20" fmla="*/ 61310 w 3151247"/>
                <a:gd name="connsiteY20" fmla="*/ 593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95331 w 3151247"/>
                <a:gd name="connsiteY9" fmla="*/ 137621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353990 w 3151247"/>
                <a:gd name="connsiteY12" fmla="*/ 2660919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95331 w 3151247"/>
                <a:gd name="connsiteY9" fmla="*/ 137621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95331 w 3151247"/>
                <a:gd name="connsiteY9" fmla="*/ 137621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95331 w 3151247"/>
                <a:gd name="connsiteY9" fmla="*/ 137621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05553 w 3151247"/>
                <a:gd name="connsiteY8" fmla="*/ 1594779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05553 w 3151247"/>
                <a:gd name="connsiteY8" fmla="*/ 1594779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05553 w 3151247"/>
                <a:gd name="connsiteY8" fmla="*/ 1594779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2986503 w 3151247"/>
                <a:gd name="connsiteY8" fmla="*/ 1570967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184"/>
                <a:gd name="connsiteY0" fmla="*/ 433681 h 3556708"/>
                <a:gd name="connsiteX1" fmla="*/ 103970 w 3151184"/>
                <a:gd name="connsiteY1" fmla="*/ 53853 h 3556708"/>
                <a:gd name="connsiteX2" fmla="*/ 532523 w 3151184"/>
                <a:gd name="connsiteY2" fmla="*/ 1502825 h 3556708"/>
                <a:gd name="connsiteX3" fmla="*/ 1389627 w 3151184"/>
                <a:gd name="connsiteY3" fmla="*/ 1981127 h 3556708"/>
                <a:gd name="connsiteX4" fmla="*/ 1761620 w 3151184"/>
                <a:gd name="connsiteY4" fmla="*/ 1981127 h 3556708"/>
                <a:gd name="connsiteX5" fmla="*/ 2618724 w 3151184"/>
                <a:gd name="connsiteY5" fmla="*/ 1502825 h 3556708"/>
                <a:gd name="connsiteX6" fmla="*/ 2971077 w 3151184"/>
                <a:gd name="connsiteY6" fmla="*/ 282453 h 3556708"/>
                <a:gd name="connsiteX7" fmla="*/ 3151169 w 3151184"/>
                <a:gd name="connsiteY7" fmla="*/ 433681 h 3556708"/>
                <a:gd name="connsiteX8" fmla="*/ 2986503 w 3151184"/>
                <a:gd name="connsiteY8" fmla="*/ 1570967 h 3556708"/>
                <a:gd name="connsiteX9" fmla="*/ 2949611 w 3151184"/>
                <a:gd name="connsiteY9" fmla="*/ 1421936 h 3556708"/>
                <a:gd name="connsiteX10" fmla="*/ 2817106 w 3151184"/>
                <a:gd name="connsiteY10" fmla="*/ 1887635 h 3556708"/>
                <a:gd name="connsiteX11" fmla="*/ 2346010 w 3151184"/>
                <a:gd name="connsiteY11" fmla="*/ 2909595 h 3556708"/>
                <a:gd name="connsiteX12" fmla="*/ 2258740 w 3151184"/>
                <a:gd name="connsiteY12" fmla="*/ 2689494 h 3556708"/>
                <a:gd name="connsiteX13" fmla="*/ 1579810 w 3151184"/>
                <a:gd name="connsiteY13" fmla="*/ 3556708 h 3556708"/>
                <a:gd name="connsiteX14" fmla="*/ 797257 w 3151184"/>
                <a:gd name="connsiteY14" fmla="*/ 2660919 h 3556708"/>
                <a:gd name="connsiteX15" fmla="*/ 805238 w 3151184"/>
                <a:gd name="connsiteY15" fmla="*/ 2909595 h 3556708"/>
                <a:gd name="connsiteX16" fmla="*/ 334141 w 3151184"/>
                <a:gd name="connsiteY16" fmla="*/ 1887635 h 3556708"/>
                <a:gd name="connsiteX17" fmla="*/ 155916 w 3151184"/>
                <a:gd name="connsiteY17" fmla="*/ 1376216 h 3556708"/>
                <a:gd name="connsiteX18" fmla="*/ 112357 w 3151184"/>
                <a:gd name="connsiteY18" fmla="*/ 1604304 h 3556708"/>
                <a:gd name="connsiteX19" fmla="*/ 79 w 3151184"/>
                <a:gd name="connsiteY19" fmla="*/ 433681 h 3556708"/>
                <a:gd name="connsiteX0" fmla="*/ 79 w 3125789"/>
                <a:gd name="connsiteY0" fmla="*/ 433681 h 3556708"/>
                <a:gd name="connsiteX1" fmla="*/ 103970 w 3125789"/>
                <a:gd name="connsiteY1" fmla="*/ 53853 h 3556708"/>
                <a:gd name="connsiteX2" fmla="*/ 532523 w 3125789"/>
                <a:gd name="connsiteY2" fmla="*/ 1502825 h 3556708"/>
                <a:gd name="connsiteX3" fmla="*/ 1389627 w 3125789"/>
                <a:gd name="connsiteY3" fmla="*/ 1981127 h 3556708"/>
                <a:gd name="connsiteX4" fmla="*/ 1761620 w 3125789"/>
                <a:gd name="connsiteY4" fmla="*/ 1981127 h 3556708"/>
                <a:gd name="connsiteX5" fmla="*/ 2618724 w 3125789"/>
                <a:gd name="connsiteY5" fmla="*/ 1502825 h 3556708"/>
                <a:gd name="connsiteX6" fmla="*/ 2971077 w 3125789"/>
                <a:gd name="connsiteY6" fmla="*/ 282453 h 3556708"/>
                <a:gd name="connsiteX7" fmla="*/ 3125769 w 3125789"/>
                <a:gd name="connsiteY7" fmla="*/ 954381 h 3556708"/>
                <a:gd name="connsiteX8" fmla="*/ 2986503 w 3125789"/>
                <a:gd name="connsiteY8" fmla="*/ 1570967 h 3556708"/>
                <a:gd name="connsiteX9" fmla="*/ 2949611 w 3125789"/>
                <a:gd name="connsiteY9" fmla="*/ 1421936 h 3556708"/>
                <a:gd name="connsiteX10" fmla="*/ 2817106 w 3125789"/>
                <a:gd name="connsiteY10" fmla="*/ 1887635 h 3556708"/>
                <a:gd name="connsiteX11" fmla="*/ 2346010 w 3125789"/>
                <a:gd name="connsiteY11" fmla="*/ 2909595 h 3556708"/>
                <a:gd name="connsiteX12" fmla="*/ 2258740 w 3125789"/>
                <a:gd name="connsiteY12" fmla="*/ 2689494 h 3556708"/>
                <a:gd name="connsiteX13" fmla="*/ 1579810 w 3125789"/>
                <a:gd name="connsiteY13" fmla="*/ 3556708 h 3556708"/>
                <a:gd name="connsiteX14" fmla="*/ 797257 w 3125789"/>
                <a:gd name="connsiteY14" fmla="*/ 2660919 h 3556708"/>
                <a:gd name="connsiteX15" fmla="*/ 805238 w 3125789"/>
                <a:gd name="connsiteY15" fmla="*/ 2909595 h 3556708"/>
                <a:gd name="connsiteX16" fmla="*/ 334141 w 3125789"/>
                <a:gd name="connsiteY16" fmla="*/ 1887635 h 3556708"/>
                <a:gd name="connsiteX17" fmla="*/ 155916 w 3125789"/>
                <a:gd name="connsiteY17" fmla="*/ 1376216 h 3556708"/>
                <a:gd name="connsiteX18" fmla="*/ 112357 w 3125789"/>
                <a:gd name="connsiteY18" fmla="*/ 1604304 h 3556708"/>
                <a:gd name="connsiteX19" fmla="*/ 79 w 3125789"/>
                <a:gd name="connsiteY19" fmla="*/ 433681 h 3556708"/>
                <a:gd name="connsiteX0" fmla="*/ 79 w 3125787"/>
                <a:gd name="connsiteY0" fmla="*/ 433681 h 3556708"/>
                <a:gd name="connsiteX1" fmla="*/ 103970 w 3125787"/>
                <a:gd name="connsiteY1" fmla="*/ 53853 h 3556708"/>
                <a:gd name="connsiteX2" fmla="*/ 532523 w 3125787"/>
                <a:gd name="connsiteY2" fmla="*/ 1502825 h 3556708"/>
                <a:gd name="connsiteX3" fmla="*/ 1389627 w 3125787"/>
                <a:gd name="connsiteY3" fmla="*/ 1981127 h 3556708"/>
                <a:gd name="connsiteX4" fmla="*/ 1761620 w 3125787"/>
                <a:gd name="connsiteY4" fmla="*/ 1981127 h 3556708"/>
                <a:gd name="connsiteX5" fmla="*/ 2618724 w 3125787"/>
                <a:gd name="connsiteY5" fmla="*/ 1502825 h 3556708"/>
                <a:gd name="connsiteX6" fmla="*/ 2963457 w 3125787"/>
                <a:gd name="connsiteY6" fmla="*/ 305313 h 3556708"/>
                <a:gd name="connsiteX7" fmla="*/ 3125769 w 3125787"/>
                <a:gd name="connsiteY7" fmla="*/ 954381 h 3556708"/>
                <a:gd name="connsiteX8" fmla="*/ 2986503 w 3125787"/>
                <a:gd name="connsiteY8" fmla="*/ 1570967 h 3556708"/>
                <a:gd name="connsiteX9" fmla="*/ 2949611 w 3125787"/>
                <a:gd name="connsiteY9" fmla="*/ 1421936 h 3556708"/>
                <a:gd name="connsiteX10" fmla="*/ 2817106 w 3125787"/>
                <a:gd name="connsiteY10" fmla="*/ 1887635 h 3556708"/>
                <a:gd name="connsiteX11" fmla="*/ 2346010 w 3125787"/>
                <a:gd name="connsiteY11" fmla="*/ 2909595 h 3556708"/>
                <a:gd name="connsiteX12" fmla="*/ 2258740 w 3125787"/>
                <a:gd name="connsiteY12" fmla="*/ 2689494 h 3556708"/>
                <a:gd name="connsiteX13" fmla="*/ 1579810 w 3125787"/>
                <a:gd name="connsiteY13" fmla="*/ 3556708 h 3556708"/>
                <a:gd name="connsiteX14" fmla="*/ 797257 w 3125787"/>
                <a:gd name="connsiteY14" fmla="*/ 2660919 h 3556708"/>
                <a:gd name="connsiteX15" fmla="*/ 805238 w 3125787"/>
                <a:gd name="connsiteY15" fmla="*/ 2909595 h 3556708"/>
                <a:gd name="connsiteX16" fmla="*/ 334141 w 3125787"/>
                <a:gd name="connsiteY16" fmla="*/ 1887635 h 3556708"/>
                <a:gd name="connsiteX17" fmla="*/ 155916 w 3125787"/>
                <a:gd name="connsiteY17" fmla="*/ 1376216 h 3556708"/>
                <a:gd name="connsiteX18" fmla="*/ 112357 w 3125787"/>
                <a:gd name="connsiteY18" fmla="*/ 1604304 h 3556708"/>
                <a:gd name="connsiteX19" fmla="*/ 79 w 3125787"/>
                <a:gd name="connsiteY19" fmla="*/ 433681 h 3556708"/>
                <a:gd name="connsiteX0" fmla="*/ 79 w 3125787"/>
                <a:gd name="connsiteY0" fmla="*/ 433681 h 3556708"/>
                <a:gd name="connsiteX1" fmla="*/ 103970 w 3125787"/>
                <a:gd name="connsiteY1" fmla="*/ 53853 h 3556708"/>
                <a:gd name="connsiteX2" fmla="*/ 532523 w 3125787"/>
                <a:gd name="connsiteY2" fmla="*/ 1502825 h 3556708"/>
                <a:gd name="connsiteX3" fmla="*/ 1389627 w 3125787"/>
                <a:gd name="connsiteY3" fmla="*/ 1981127 h 3556708"/>
                <a:gd name="connsiteX4" fmla="*/ 1761620 w 3125787"/>
                <a:gd name="connsiteY4" fmla="*/ 1981127 h 3556708"/>
                <a:gd name="connsiteX5" fmla="*/ 2618724 w 3125787"/>
                <a:gd name="connsiteY5" fmla="*/ 1502825 h 3556708"/>
                <a:gd name="connsiteX6" fmla="*/ 2963457 w 3125787"/>
                <a:gd name="connsiteY6" fmla="*/ 305313 h 3556708"/>
                <a:gd name="connsiteX7" fmla="*/ 3125769 w 3125787"/>
                <a:gd name="connsiteY7" fmla="*/ 954381 h 3556708"/>
                <a:gd name="connsiteX8" fmla="*/ 2986503 w 3125787"/>
                <a:gd name="connsiteY8" fmla="*/ 1570967 h 3556708"/>
                <a:gd name="connsiteX9" fmla="*/ 2949611 w 3125787"/>
                <a:gd name="connsiteY9" fmla="*/ 1421936 h 3556708"/>
                <a:gd name="connsiteX10" fmla="*/ 2817106 w 3125787"/>
                <a:gd name="connsiteY10" fmla="*/ 1887635 h 3556708"/>
                <a:gd name="connsiteX11" fmla="*/ 2346010 w 3125787"/>
                <a:gd name="connsiteY11" fmla="*/ 2909595 h 3556708"/>
                <a:gd name="connsiteX12" fmla="*/ 2258740 w 3125787"/>
                <a:gd name="connsiteY12" fmla="*/ 2689494 h 3556708"/>
                <a:gd name="connsiteX13" fmla="*/ 1579810 w 3125787"/>
                <a:gd name="connsiteY13" fmla="*/ 3556708 h 3556708"/>
                <a:gd name="connsiteX14" fmla="*/ 797257 w 3125787"/>
                <a:gd name="connsiteY14" fmla="*/ 2660919 h 3556708"/>
                <a:gd name="connsiteX15" fmla="*/ 805238 w 3125787"/>
                <a:gd name="connsiteY15" fmla="*/ 2909595 h 3556708"/>
                <a:gd name="connsiteX16" fmla="*/ 334141 w 3125787"/>
                <a:gd name="connsiteY16" fmla="*/ 1887635 h 3556708"/>
                <a:gd name="connsiteX17" fmla="*/ 155916 w 3125787"/>
                <a:gd name="connsiteY17" fmla="*/ 1376216 h 3556708"/>
                <a:gd name="connsiteX18" fmla="*/ 112357 w 3125787"/>
                <a:gd name="connsiteY18" fmla="*/ 1604304 h 3556708"/>
                <a:gd name="connsiteX19" fmla="*/ 79 w 3125787"/>
                <a:gd name="connsiteY19" fmla="*/ 433681 h 3556708"/>
                <a:gd name="connsiteX0" fmla="*/ 79 w 3095644"/>
                <a:gd name="connsiteY0" fmla="*/ 433681 h 3556708"/>
                <a:gd name="connsiteX1" fmla="*/ 103970 w 3095644"/>
                <a:gd name="connsiteY1" fmla="*/ 53853 h 3556708"/>
                <a:gd name="connsiteX2" fmla="*/ 532523 w 3095644"/>
                <a:gd name="connsiteY2" fmla="*/ 1502825 h 3556708"/>
                <a:gd name="connsiteX3" fmla="*/ 1389627 w 3095644"/>
                <a:gd name="connsiteY3" fmla="*/ 1981127 h 3556708"/>
                <a:gd name="connsiteX4" fmla="*/ 1761620 w 3095644"/>
                <a:gd name="connsiteY4" fmla="*/ 1981127 h 3556708"/>
                <a:gd name="connsiteX5" fmla="*/ 2618724 w 3095644"/>
                <a:gd name="connsiteY5" fmla="*/ 1502825 h 3556708"/>
                <a:gd name="connsiteX6" fmla="*/ 2963457 w 3095644"/>
                <a:gd name="connsiteY6" fmla="*/ 305313 h 3556708"/>
                <a:gd name="connsiteX7" fmla="*/ 3095289 w 3095644"/>
                <a:gd name="connsiteY7" fmla="*/ 1000101 h 3556708"/>
                <a:gd name="connsiteX8" fmla="*/ 2986503 w 3095644"/>
                <a:gd name="connsiteY8" fmla="*/ 1570967 h 3556708"/>
                <a:gd name="connsiteX9" fmla="*/ 2949611 w 3095644"/>
                <a:gd name="connsiteY9" fmla="*/ 1421936 h 3556708"/>
                <a:gd name="connsiteX10" fmla="*/ 2817106 w 3095644"/>
                <a:gd name="connsiteY10" fmla="*/ 1887635 h 3556708"/>
                <a:gd name="connsiteX11" fmla="*/ 2346010 w 3095644"/>
                <a:gd name="connsiteY11" fmla="*/ 2909595 h 3556708"/>
                <a:gd name="connsiteX12" fmla="*/ 2258740 w 3095644"/>
                <a:gd name="connsiteY12" fmla="*/ 2689494 h 3556708"/>
                <a:gd name="connsiteX13" fmla="*/ 1579810 w 3095644"/>
                <a:gd name="connsiteY13" fmla="*/ 3556708 h 3556708"/>
                <a:gd name="connsiteX14" fmla="*/ 797257 w 3095644"/>
                <a:gd name="connsiteY14" fmla="*/ 2660919 h 3556708"/>
                <a:gd name="connsiteX15" fmla="*/ 805238 w 3095644"/>
                <a:gd name="connsiteY15" fmla="*/ 2909595 h 3556708"/>
                <a:gd name="connsiteX16" fmla="*/ 334141 w 3095644"/>
                <a:gd name="connsiteY16" fmla="*/ 1887635 h 3556708"/>
                <a:gd name="connsiteX17" fmla="*/ 155916 w 3095644"/>
                <a:gd name="connsiteY17" fmla="*/ 1376216 h 3556708"/>
                <a:gd name="connsiteX18" fmla="*/ 112357 w 3095644"/>
                <a:gd name="connsiteY18" fmla="*/ 1604304 h 3556708"/>
                <a:gd name="connsiteX19" fmla="*/ 79 w 3095644"/>
                <a:gd name="connsiteY19" fmla="*/ 433681 h 3556708"/>
                <a:gd name="connsiteX0" fmla="*/ 57 w 3095622"/>
                <a:gd name="connsiteY0" fmla="*/ 379828 h 3502855"/>
                <a:gd name="connsiteX1" fmla="*/ 103948 w 3095622"/>
                <a:gd name="connsiteY1" fmla="*/ 0 h 3502855"/>
                <a:gd name="connsiteX2" fmla="*/ 532501 w 3095622"/>
                <a:gd name="connsiteY2" fmla="*/ 1448972 h 3502855"/>
                <a:gd name="connsiteX3" fmla="*/ 1389605 w 3095622"/>
                <a:gd name="connsiteY3" fmla="*/ 1927274 h 3502855"/>
                <a:gd name="connsiteX4" fmla="*/ 1761598 w 3095622"/>
                <a:gd name="connsiteY4" fmla="*/ 1927274 h 3502855"/>
                <a:gd name="connsiteX5" fmla="*/ 2618702 w 3095622"/>
                <a:gd name="connsiteY5" fmla="*/ 1448972 h 3502855"/>
                <a:gd name="connsiteX6" fmla="*/ 2963435 w 3095622"/>
                <a:gd name="connsiteY6" fmla="*/ 251460 h 3502855"/>
                <a:gd name="connsiteX7" fmla="*/ 3095267 w 3095622"/>
                <a:gd name="connsiteY7" fmla="*/ 946248 h 3502855"/>
                <a:gd name="connsiteX8" fmla="*/ 2986481 w 3095622"/>
                <a:gd name="connsiteY8" fmla="*/ 1517114 h 3502855"/>
                <a:gd name="connsiteX9" fmla="*/ 2949589 w 3095622"/>
                <a:gd name="connsiteY9" fmla="*/ 1368083 h 3502855"/>
                <a:gd name="connsiteX10" fmla="*/ 2817084 w 3095622"/>
                <a:gd name="connsiteY10" fmla="*/ 1833782 h 3502855"/>
                <a:gd name="connsiteX11" fmla="*/ 2345988 w 3095622"/>
                <a:gd name="connsiteY11" fmla="*/ 2855742 h 3502855"/>
                <a:gd name="connsiteX12" fmla="*/ 2258718 w 3095622"/>
                <a:gd name="connsiteY12" fmla="*/ 2635641 h 3502855"/>
                <a:gd name="connsiteX13" fmla="*/ 1579788 w 3095622"/>
                <a:gd name="connsiteY13" fmla="*/ 3502855 h 3502855"/>
                <a:gd name="connsiteX14" fmla="*/ 797235 w 3095622"/>
                <a:gd name="connsiteY14" fmla="*/ 2607066 h 3502855"/>
                <a:gd name="connsiteX15" fmla="*/ 805216 w 3095622"/>
                <a:gd name="connsiteY15" fmla="*/ 2855742 h 3502855"/>
                <a:gd name="connsiteX16" fmla="*/ 334119 w 3095622"/>
                <a:gd name="connsiteY16" fmla="*/ 1833782 h 3502855"/>
                <a:gd name="connsiteX17" fmla="*/ 155894 w 3095622"/>
                <a:gd name="connsiteY17" fmla="*/ 1322363 h 3502855"/>
                <a:gd name="connsiteX18" fmla="*/ 112335 w 3095622"/>
                <a:gd name="connsiteY18" fmla="*/ 1550451 h 3502855"/>
                <a:gd name="connsiteX19" fmla="*/ 57 w 3095622"/>
                <a:gd name="connsiteY19" fmla="*/ 379828 h 3502855"/>
                <a:gd name="connsiteX0" fmla="*/ 127 w 3080452"/>
                <a:gd name="connsiteY0" fmla="*/ 859888 h 3502855"/>
                <a:gd name="connsiteX1" fmla="*/ 88778 w 3080452"/>
                <a:gd name="connsiteY1" fmla="*/ 0 h 3502855"/>
                <a:gd name="connsiteX2" fmla="*/ 517331 w 3080452"/>
                <a:gd name="connsiteY2" fmla="*/ 1448972 h 3502855"/>
                <a:gd name="connsiteX3" fmla="*/ 1374435 w 3080452"/>
                <a:gd name="connsiteY3" fmla="*/ 1927274 h 3502855"/>
                <a:gd name="connsiteX4" fmla="*/ 1746428 w 3080452"/>
                <a:gd name="connsiteY4" fmla="*/ 1927274 h 3502855"/>
                <a:gd name="connsiteX5" fmla="*/ 2603532 w 3080452"/>
                <a:gd name="connsiteY5" fmla="*/ 1448972 h 3502855"/>
                <a:gd name="connsiteX6" fmla="*/ 2948265 w 3080452"/>
                <a:gd name="connsiteY6" fmla="*/ 251460 h 3502855"/>
                <a:gd name="connsiteX7" fmla="*/ 3080097 w 3080452"/>
                <a:gd name="connsiteY7" fmla="*/ 946248 h 3502855"/>
                <a:gd name="connsiteX8" fmla="*/ 2971311 w 3080452"/>
                <a:gd name="connsiteY8" fmla="*/ 1517114 h 3502855"/>
                <a:gd name="connsiteX9" fmla="*/ 2934419 w 3080452"/>
                <a:gd name="connsiteY9" fmla="*/ 1368083 h 3502855"/>
                <a:gd name="connsiteX10" fmla="*/ 2801914 w 3080452"/>
                <a:gd name="connsiteY10" fmla="*/ 1833782 h 3502855"/>
                <a:gd name="connsiteX11" fmla="*/ 2330818 w 3080452"/>
                <a:gd name="connsiteY11" fmla="*/ 2855742 h 3502855"/>
                <a:gd name="connsiteX12" fmla="*/ 2243548 w 3080452"/>
                <a:gd name="connsiteY12" fmla="*/ 2635641 h 3502855"/>
                <a:gd name="connsiteX13" fmla="*/ 1564618 w 3080452"/>
                <a:gd name="connsiteY13" fmla="*/ 3502855 h 3502855"/>
                <a:gd name="connsiteX14" fmla="*/ 782065 w 3080452"/>
                <a:gd name="connsiteY14" fmla="*/ 2607066 h 3502855"/>
                <a:gd name="connsiteX15" fmla="*/ 790046 w 3080452"/>
                <a:gd name="connsiteY15" fmla="*/ 2855742 h 3502855"/>
                <a:gd name="connsiteX16" fmla="*/ 318949 w 3080452"/>
                <a:gd name="connsiteY16" fmla="*/ 1833782 h 3502855"/>
                <a:gd name="connsiteX17" fmla="*/ 140724 w 3080452"/>
                <a:gd name="connsiteY17" fmla="*/ 1322363 h 3502855"/>
                <a:gd name="connsiteX18" fmla="*/ 97165 w 3080452"/>
                <a:gd name="connsiteY18" fmla="*/ 1550451 h 3502855"/>
                <a:gd name="connsiteX19" fmla="*/ 127 w 3080452"/>
                <a:gd name="connsiteY19" fmla="*/ 859888 h 3502855"/>
                <a:gd name="connsiteX0" fmla="*/ 1760 w 3082085"/>
                <a:gd name="connsiteY0" fmla="*/ 677008 h 3319975"/>
                <a:gd name="connsiteX1" fmla="*/ 67551 w 3082085"/>
                <a:gd name="connsiteY1" fmla="*/ 0 h 3319975"/>
                <a:gd name="connsiteX2" fmla="*/ 518964 w 3082085"/>
                <a:gd name="connsiteY2" fmla="*/ 1266092 h 3319975"/>
                <a:gd name="connsiteX3" fmla="*/ 1376068 w 3082085"/>
                <a:gd name="connsiteY3" fmla="*/ 1744394 h 3319975"/>
                <a:gd name="connsiteX4" fmla="*/ 1748061 w 3082085"/>
                <a:gd name="connsiteY4" fmla="*/ 1744394 h 3319975"/>
                <a:gd name="connsiteX5" fmla="*/ 2605165 w 3082085"/>
                <a:gd name="connsiteY5" fmla="*/ 1266092 h 3319975"/>
                <a:gd name="connsiteX6" fmla="*/ 2949898 w 3082085"/>
                <a:gd name="connsiteY6" fmla="*/ 68580 h 3319975"/>
                <a:gd name="connsiteX7" fmla="*/ 3081730 w 3082085"/>
                <a:gd name="connsiteY7" fmla="*/ 763368 h 3319975"/>
                <a:gd name="connsiteX8" fmla="*/ 2972944 w 3082085"/>
                <a:gd name="connsiteY8" fmla="*/ 1334234 h 3319975"/>
                <a:gd name="connsiteX9" fmla="*/ 2936052 w 3082085"/>
                <a:gd name="connsiteY9" fmla="*/ 1185203 h 3319975"/>
                <a:gd name="connsiteX10" fmla="*/ 2803547 w 3082085"/>
                <a:gd name="connsiteY10" fmla="*/ 1650902 h 3319975"/>
                <a:gd name="connsiteX11" fmla="*/ 2332451 w 3082085"/>
                <a:gd name="connsiteY11" fmla="*/ 2672862 h 3319975"/>
                <a:gd name="connsiteX12" fmla="*/ 2245181 w 3082085"/>
                <a:gd name="connsiteY12" fmla="*/ 2452761 h 3319975"/>
                <a:gd name="connsiteX13" fmla="*/ 1566251 w 3082085"/>
                <a:gd name="connsiteY13" fmla="*/ 3319975 h 3319975"/>
                <a:gd name="connsiteX14" fmla="*/ 783698 w 3082085"/>
                <a:gd name="connsiteY14" fmla="*/ 2424186 h 3319975"/>
                <a:gd name="connsiteX15" fmla="*/ 791679 w 3082085"/>
                <a:gd name="connsiteY15" fmla="*/ 2672862 h 3319975"/>
                <a:gd name="connsiteX16" fmla="*/ 320582 w 3082085"/>
                <a:gd name="connsiteY16" fmla="*/ 1650902 h 3319975"/>
                <a:gd name="connsiteX17" fmla="*/ 142357 w 3082085"/>
                <a:gd name="connsiteY17" fmla="*/ 1139483 h 3319975"/>
                <a:gd name="connsiteX18" fmla="*/ 98798 w 3082085"/>
                <a:gd name="connsiteY18" fmla="*/ 1367571 h 3319975"/>
                <a:gd name="connsiteX19" fmla="*/ 1760 w 3082085"/>
                <a:gd name="connsiteY19" fmla="*/ 677008 h 3319975"/>
                <a:gd name="connsiteX0" fmla="*/ 9522 w 3089847"/>
                <a:gd name="connsiteY0" fmla="*/ 677008 h 3319975"/>
                <a:gd name="connsiteX1" fmla="*/ 52453 w 3089847"/>
                <a:gd name="connsiteY1" fmla="*/ 0 h 3319975"/>
                <a:gd name="connsiteX2" fmla="*/ 526726 w 3089847"/>
                <a:gd name="connsiteY2" fmla="*/ 1266092 h 3319975"/>
                <a:gd name="connsiteX3" fmla="*/ 1383830 w 3089847"/>
                <a:gd name="connsiteY3" fmla="*/ 1744394 h 3319975"/>
                <a:gd name="connsiteX4" fmla="*/ 1755823 w 3089847"/>
                <a:gd name="connsiteY4" fmla="*/ 1744394 h 3319975"/>
                <a:gd name="connsiteX5" fmla="*/ 2612927 w 3089847"/>
                <a:gd name="connsiteY5" fmla="*/ 1266092 h 3319975"/>
                <a:gd name="connsiteX6" fmla="*/ 2957660 w 3089847"/>
                <a:gd name="connsiteY6" fmla="*/ 68580 h 3319975"/>
                <a:gd name="connsiteX7" fmla="*/ 3089492 w 3089847"/>
                <a:gd name="connsiteY7" fmla="*/ 763368 h 3319975"/>
                <a:gd name="connsiteX8" fmla="*/ 2980706 w 3089847"/>
                <a:gd name="connsiteY8" fmla="*/ 1334234 h 3319975"/>
                <a:gd name="connsiteX9" fmla="*/ 2943814 w 3089847"/>
                <a:gd name="connsiteY9" fmla="*/ 1185203 h 3319975"/>
                <a:gd name="connsiteX10" fmla="*/ 2811309 w 3089847"/>
                <a:gd name="connsiteY10" fmla="*/ 1650902 h 3319975"/>
                <a:gd name="connsiteX11" fmla="*/ 2340213 w 3089847"/>
                <a:gd name="connsiteY11" fmla="*/ 2672862 h 3319975"/>
                <a:gd name="connsiteX12" fmla="*/ 2252943 w 3089847"/>
                <a:gd name="connsiteY12" fmla="*/ 2452761 h 3319975"/>
                <a:gd name="connsiteX13" fmla="*/ 1574013 w 3089847"/>
                <a:gd name="connsiteY13" fmla="*/ 3319975 h 3319975"/>
                <a:gd name="connsiteX14" fmla="*/ 791460 w 3089847"/>
                <a:gd name="connsiteY14" fmla="*/ 2424186 h 3319975"/>
                <a:gd name="connsiteX15" fmla="*/ 799441 w 3089847"/>
                <a:gd name="connsiteY15" fmla="*/ 2672862 h 3319975"/>
                <a:gd name="connsiteX16" fmla="*/ 328344 w 3089847"/>
                <a:gd name="connsiteY16" fmla="*/ 1650902 h 3319975"/>
                <a:gd name="connsiteX17" fmla="*/ 150119 w 3089847"/>
                <a:gd name="connsiteY17" fmla="*/ 1139483 h 3319975"/>
                <a:gd name="connsiteX18" fmla="*/ 106560 w 3089847"/>
                <a:gd name="connsiteY18" fmla="*/ 1367571 h 3319975"/>
                <a:gd name="connsiteX19" fmla="*/ 9522 w 3089847"/>
                <a:gd name="connsiteY19" fmla="*/ 677008 h 3319975"/>
                <a:gd name="connsiteX0" fmla="*/ 30858 w 3111183"/>
                <a:gd name="connsiteY0" fmla="*/ 677008 h 3319975"/>
                <a:gd name="connsiteX1" fmla="*/ 73789 w 3111183"/>
                <a:gd name="connsiteY1" fmla="*/ 0 h 3319975"/>
                <a:gd name="connsiteX2" fmla="*/ 548062 w 3111183"/>
                <a:gd name="connsiteY2" fmla="*/ 1266092 h 3319975"/>
                <a:gd name="connsiteX3" fmla="*/ 1405166 w 3111183"/>
                <a:gd name="connsiteY3" fmla="*/ 1744394 h 3319975"/>
                <a:gd name="connsiteX4" fmla="*/ 1777159 w 3111183"/>
                <a:gd name="connsiteY4" fmla="*/ 1744394 h 3319975"/>
                <a:gd name="connsiteX5" fmla="*/ 2634263 w 3111183"/>
                <a:gd name="connsiteY5" fmla="*/ 1266092 h 3319975"/>
                <a:gd name="connsiteX6" fmla="*/ 2978996 w 3111183"/>
                <a:gd name="connsiteY6" fmla="*/ 68580 h 3319975"/>
                <a:gd name="connsiteX7" fmla="*/ 3110828 w 3111183"/>
                <a:gd name="connsiteY7" fmla="*/ 763368 h 3319975"/>
                <a:gd name="connsiteX8" fmla="*/ 3002042 w 3111183"/>
                <a:gd name="connsiteY8" fmla="*/ 1334234 h 3319975"/>
                <a:gd name="connsiteX9" fmla="*/ 2965150 w 3111183"/>
                <a:gd name="connsiteY9" fmla="*/ 1185203 h 3319975"/>
                <a:gd name="connsiteX10" fmla="*/ 2832645 w 3111183"/>
                <a:gd name="connsiteY10" fmla="*/ 1650902 h 3319975"/>
                <a:gd name="connsiteX11" fmla="*/ 2361549 w 3111183"/>
                <a:gd name="connsiteY11" fmla="*/ 2672862 h 3319975"/>
                <a:gd name="connsiteX12" fmla="*/ 2274279 w 3111183"/>
                <a:gd name="connsiteY12" fmla="*/ 2452761 h 3319975"/>
                <a:gd name="connsiteX13" fmla="*/ 1595349 w 3111183"/>
                <a:gd name="connsiteY13" fmla="*/ 3319975 h 3319975"/>
                <a:gd name="connsiteX14" fmla="*/ 812796 w 3111183"/>
                <a:gd name="connsiteY14" fmla="*/ 2424186 h 3319975"/>
                <a:gd name="connsiteX15" fmla="*/ 820777 w 3111183"/>
                <a:gd name="connsiteY15" fmla="*/ 2672862 h 3319975"/>
                <a:gd name="connsiteX16" fmla="*/ 349680 w 3111183"/>
                <a:gd name="connsiteY16" fmla="*/ 1650902 h 3319975"/>
                <a:gd name="connsiteX17" fmla="*/ 171455 w 3111183"/>
                <a:gd name="connsiteY17" fmla="*/ 1139483 h 3319975"/>
                <a:gd name="connsiteX18" fmla="*/ 127896 w 3111183"/>
                <a:gd name="connsiteY18" fmla="*/ 1367571 h 3319975"/>
                <a:gd name="connsiteX19" fmla="*/ 30858 w 3111183"/>
                <a:gd name="connsiteY19" fmla="*/ 677008 h 3319975"/>
                <a:gd name="connsiteX0" fmla="*/ 3606 w 3144891"/>
                <a:gd name="connsiteY0" fmla="*/ 692248 h 3319975"/>
                <a:gd name="connsiteX1" fmla="*/ 107497 w 3144891"/>
                <a:gd name="connsiteY1" fmla="*/ 0 h 3319975"/>
                <a:gd name="connsiteX2" fmla="*/ 581770 w 3144891"/>
                <a:gd name="connsiteY2" fmla="*/ 1266092 h 3319975"/>
                <a:gd name="connsiteX3" fmla="*/ 1438874 w 3144891"/>
                <a:gd name="connsiteY3" fmla="*/ 1744394 h 3319975"/>
                <a:gd name="connsiteX4" fmla="*/ 1810867 w 3144891"/>
                <a:gd name="connsiteY4" fmla="*/ 1744394 h 3319975"/>
                <a:gd name="connsiteX5" fmla="*/ 2667971 w 3144891"/>
                <a:gd name="connsiteY5" fmla="*/ 1266092 h 3319975"/>
                <a:gd name="connsiteX6" fmla="*/ 3012704 w 3144891"/>
                <a:gd name="connsiteY6" fmla="*/ 68580 h 3319975"/>
                <a:gd name="connsiteX7" fmla="*/ 3144536 w 3144891"/>
                <a:gd name="connsiteY7" fmla="*/ 763368 h 3319975"/>
                <a:gd name="connsiteX8" fmla="*/ 3035750 w 3144891"/>
                <a:gd name="connsiteY8" fmla="*/ 1334234 h 3319975"/>
                <a:gd name="connsiteX9" fmla="*/ 2998858 w 3144891"/>
                <a:gd name="connsiteY9" fmla="*/ 1185203 h 3319975"/>
                <a:gd name="connsiteX10" fmla="*/ 2866353 w 3144891"/>
                <a:gd name="connsiteY10" fmla="*/ 1650902 h 3319975"/>
                <a:gd name="connsiteX11" fmla="*/ 2395257 w 3144891"/>
                <a:gd name="connsiteY11" fmla="*/ 2672862 h 3319975"/>
                <a:gd name="connsiteX12" fmla="*/ 2307987 w 3144891"/>
                <a:gd name="connsiteY12" fmla="*/ 2452761 h 3319975"/>
                <a:gd name="connsiteX13" fmla="*/ 1629057 w 3144891"/>
                <a:gd name="connsiteY13" fmla="*/ 3319975 h 3319975"/>
                <a:gd name="connsiteX14" fmla="*/ 846504 w 3144891"/>
                <a:gd name="connsiteY14" fmla="*/ 2424186 h 3319975"/>
                <a:gd name="connsiteX15" fmla="*/ 854485 w 3144891"/>
                <a:gd name="connsiteY15" fmla="*/ 2672862 h 3319975"/>
                <a:gd name="connsiteX16" fmla="*/ 383388 w 3144891"/>
                <a:gd name="connsiteY16" fmla="*/ 1650902 h 3319975"/>
                <a:gd name="connsiteX17" fmla="*/ 205163 w 3144891"/>
                <a:gd name="connsiteY17" fmla="*/ 1139483 h 3319975"/>
                <a:gd name="connsiteX18" fmla="*/ 161604 w 3144891"/>
                <a:gd name="connsiteY18" fmla="*/ 1367571 h 3319975"/>
                <a:gd name="connsiteX19" fmla="*/ 3606 w 3144891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2998858 w 3182652"/>
                <a:gd name="connsiteY9" fmla="*/ 118520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2998858 w 3182652"/>
                <a:gd name="connsiteY9" fmla="*/ 118520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2998858 w 3182652"/>
                <a:gd name="connsiteY9" fmla="*/ 107090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2998858 w 3182652"/>
                <a:gd name="connsiteY9" fmla="*/ 107090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3036958 w 3182652"/>
                <a:gd name="connsiteY9" fmla="*/ 113186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3036958 w 3182652"/>
                <a:gd name="connsiteY9" fmla="*/ 113186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291372 h 3319975"/>
                <a:gd name="connsiteX9" fmla="*/ 3036958 w 3182652"/>
                <a:gd name="connsiteY9" fmla="*/ 113186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291372 h 3319975"/>
                <a:gd name="connsiteX9" fmla="*/ 3036958 w 3182652"/>
                <a:gd name="connsiteY9" fmla="*/ 113186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291372 h 3319975"/>
                <a:gd name="connsiteX9" fmla="*/ 3036958 w 3182652"/>
                <a:gd name="connsiteY9" fmla="*/ 113186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4 w 3179410"/>
                <a:gd name="connsiteY0" fmla="*/ 1111348 h 3739075"/>
                <a:gd name="connsiteX1" fmla="*/ 129655 w 3179410"/>
                <a:gd name="connsiteY1" fmla="*/ 0 h 3739075"/>
                <a:gd name="connsiteX2" fmla="*/ 578528 w 3179410"/>
                <a:gd name="connsiteY2" fmla="*/ 1685192 h 3739075"/>
                <a:gd name="connsiteX3" fmla="*/ 1435632 w 3179410"/>
                <a:gd name="connsiteY3" fmla="*/ 2163494 h 3739075"/>
                <a:gd name="connsiteX4" fmla="*/ 1807625 w 3179410"/>
                <a:gd name="connsiteY4" fmla="*/ 2163494 h 3739075"/>
                <a:gd name="connsiteX5" fmla="*/ 2664729 w 3179410"/>
                <a:gd name="connsiteY5" fmla="*/ 1685192 h 3739075"/>
                <a:gd name="connsiteX6" fmla="*/ 3009462 w 3179410"/>
                <a:gd name="connsiteY6" fmla="*/ 487680 h 3739075"/>
                <a:gd name="connsiteX7" fmla="*/ 3179394 w 3179410"/>
                <a:gd name="connsiteY7" fmla="*/ 1068168 h 3739075"/>
                <a:gd name="connsiteX8" fmla="*/ 3032508 w 3179410"/>
                <a:gd name="connsiteY8" fmla="*/ 1710472 h 3739075"/>
                <a:gd name="connsiteX9" fmla="*/ 3033716 w 3179410"/>
                <a:gd name="connsiteY9" fmla="*/ 1550963 h 3739075"/>
                <a:gd name="connsiteX10" fmla="*/ 2863111 w 3179410"/>
                <a:gd name="connsiteY10" fmla="*/ 2070002 h 3739075"/>
                <a:gd name="connsiteX11" fmla="*/ 2392015 w 3179410"/>
                <a:gd name="connsiteY11" fmla="*/ 3091962 h 3739075"/>
                <a:gd name="connsiteX12" fmla="*/ 2304745 w 3179410"/>
                <a:gd name="connsiteY12" fmla="*/ 2871861 h 3739075"/>
                <a:gd name="connsiteX13" fmla="*/ 1625815 w 3179410"/>
                <a:gd name="connsiteY13" fmla="*/ 3739075 h 3739075"/>
                <a:gd name="connsiteX14" fmla="*/ 843262 w 3179410"/>
                <a:gd name="connsiteY14" fmla="*/ 2843286 h 3739075"/>
                <a:gd name="connsiteX15" fmla="*/ 851243 w 3179410"/>
                <a:gd name="connsiteY15" fmla="*/ 3091962 h 3739075"/>
                <a:gd name="connsiteX16" fmla="*/ 380146 w 3179410"/>
                <a:gd name="connsiteY16" fmla="*/ 2070002 h 3739075"/>
                <a:gd name="connsiteX17" fmla="*/ 201921 w 3179410"/>
                <a:gd name="connsiteY17" fmla="*/ 1558583 h 3739075"/>
                <a:gd name="connsiteX18" fmla="*/ 158362 w 3179410"/>
                <a:gd name="connsiteY18" fmla="*/ 1786671 h 3739075"/>
                <a:gd name="connsiteX19" fmla="*/ 364 w 3179410"/>
                <a:gd name="connsiteY19" fmla="*/ 1111348 h 3739075"/>
                <a:gd name="connsiteX0" fmla="*/ 364 w 3179410"/>
                <a:gd name="connsiteY0" fmla="*/ 1111348 h 3739075"/>
                <a:gd name="connsiteX1" fmla="*/ 129655 w 3179410"/>
                <a:gd name="connsiteY1" fmla="*/ 0 h 3739075"/>
                <a:gd name="connsiteX2" fmla="*/ 578528 w 3179410"/>
                <a:gd name="connsiteY2" fmla="*/ 1685192 h 3739075"/>
                <a:gd name="connsiteX3" fmla="*/ 1435632 w 3179410"/>
                <a:gd name="connsiteY3" fmla="*/ 2163494 h 3739075"/>
                <a:gd name="connsiteX4" fmla="*/ 1807625 w 3179410"/>
                <a:gd name="connsiteY4" fmla="*/ 2163494 h 3739075"/>
                <a:gd name="connsiteX5" fmla="*/ 2664729 w 3179410"/>
                <a:gd name="connsiteY5" fmla="*/ 1685192 h 3739075"/>
                <a:gd name="connsiteX6" fmla="*/ 3009462 w 3179410"/>
                <a:gd name="connsiteY6" fmla="*/ 487680 h 3739075"/>
                <a:gd name="connsiteX7" fmla="*/ 3179394 w 3179410"/>
                <a:gd name="connsiteY7" fmla="*/ 1068168 h 3739075"/>
                <a:gd name="connsiteX8" fmla="*/ 3032508 w 3179410"/>
                <a:gd name="connsiteY8" fmla="*/ 1710472 h 3739075"/>
                <a:gd name="connsiteX9" fmla="*/ 3033716 w 3179410"/>
                <a:gd name="connsiteY9" fmla="*/ 1550963 h 3739075"/>
                <a:gd name="connsiteX10" fmla="*/ 2863111 w 3179410"/>
                <a:gd name="connsiteY10" fmla="*/ 2070002 h 3739075"/>
                <a:gd name="connsiteX11" fmla="*/ 2392015 w 3179410"/>
                <a:gd name="connsiteY11" fmla="*/ 3091962 h 3739075"/>
                <a:gd name="connsiteX12" fmla="*/ 2304745 w 3179410"/>
                <a:gd name="connsiteY12" fmla="*/ 2871861 h 3739075"/>
                <a:gd name="connsiteX13" fmla="*/ 1625815 w 3179410"/>
                <a:gd name="connsiteY13" fmla="*/ 3739075 h 3739075"/>
                <a:gd name="connsiteX14" fmla="*/ 843262 w 3179410"/>
                <a:gd name="connsiteY14" fmla="*/ 2843286 h 3739075"/>
                <a:gd name="connsiteX15" fmla="*/ 851243 w 3179410"/>
                <a:gd name="connsiteY15" fmla="*/ 3091962 h 3739075"/>
                <a:gd name="connsiteX16" fmla="*/ 380146 w 3179410"/>
                <a:gd name="connsiteY16" fmla="*/ 2070002 h 3739075"/>
                <a:gd name="connsiteX17" fmla="*/ 201921 w 3179410"/>
                <a:gd name="connsiteY17" fmla="*/ 1558583 h 3739075"/>
                <a:gd name="connsiteX18" fmla="*/ 158362 w 3179410"/>
                <a:gd name="connsiteY18" fmla="*/ 1786671 h 3739075"/>
                <a:gd name="connsiteX19" fmla="*/ 364 w 3179410"/>
                <a:gd name="connsiteY19" fmla="*/ 1111348 h 3739075"/>
                <a:gd name="connsiteX0" fmla="*/ 364 w 3179410"/>
                <a:gd name="connsiteY0" fmla="*/ 1111348 h 3739075"/>
                <a:gd name="connsiteX1" fmla="*/ 129655 w 3179410"/>
                <a:gd name="connsiteY1" fmla="*/ 0 h 3739075"/>
                <a:gd name="connsiteX2" fmla="*/ 578528 w 3179410"/>
                <a:gd name="connsiteY2" fmla="*/ 1685192 h 3739075"/>
                <a:gd name="connsiteX3" fmla="*/ 1435632 w 3179410"/>
                <a:gd name="connsiteY3" fmla="*/ 2163494 h 3739075"/>
                <a:gd name="connsiteX4" fmla="*/ 1807625 w 3179410"/>
                <a:gd name="connsiteY4" fmla="*/ 2163494 h 3739075"/>
                <a:gd name="connsiteX5" fmla="*/ 2664729 w 3179410"/>
                <a:gd name="connsiteY5" fmla="*/ 1685192 h 3739075"/>
                <a:gd name="connsiteX6" fmla="*/ 3009462 w 3179410"/>
                <a:gd name="connsiteY6" fmla="*/ 487680 h 3739075"/>
                <a:gd name="connsiteX7" fmla="*/ 3179394 w 3179410"/>
                <a:gd name="connsiteY7" fmla="*/ 1068168 h 3739075"/>
                <a:gd name="connsiteX8" fmla="*/ 3032508 w 3179410"/>
                <a:gd name="connsiteY8" fmla="*/ 1710472 h 3739075"/>
                <a:gd name="connsiteX9" fmla="*/ 3033716 w 3179410"/>
                <a:gd name="connsiteY9" fmla="*/ 1550963 h 3739075"/>
                <a:gd name="connsiteX10" fmla="*/ 2863111 w 3179410"/>
                <a:gd name="connsiteY10" fmla="*/ 2070002 h 3739075"/>
                <a:gd name="connsiteX11" fmla="*/ 2392015 w 3179410"/>
                <a:gd name="connsiteY11" fmla="*/ 3091962 h 3739075"/>
                <a:gd name="connsiteX12" fmla="*/ 2304745 w 3179410"/>
                <a:gd name="connsiteY12" fmla="*/ 2871861 h 3739075"/>
                <a:gd name="connsiteX13" fmla="*/ 1625815 w 3179410"/>
                <a:gd name="connsiteY13" fmla="*/ 3739075 h 3739075"/>
                <a:gd name="connsiteX14" fmla="*/ 843262 w 3179410"/>
                <a:gd name="connsiteY14" fmla="*/ 2843286 h 3739075"/>
                <a:gd name="connsiteX15" fmla="*/ 851243 w 3179410"/>
                <a:gd name="connsiteY15" fmla="*/ 3091962 h 3739075"/>
                <a:gd name="connsiteX16" fmla="*/ 380146 w 3179410"/>
                <a:gd name="connsiteY16" fmla="*/ 2070002 h 3739075"/>
                <a:gd name="connsiteX17" fmla="*/ 201921 w 3179410"/>
                <a:gd name="connsiteY17" fmla="*/ 1558583 h 3739075"/>
                <a:gd name="connsiteX18" fmla="*/ 158362 w 3179410"/>
                <a:gd name="connsiteY18" fmla="*/ 1786671 h 3739075"/>
                <a:gd name="connsiteX19" fmla="*/ 364 w 3179410"/>
                <a:gd name="connsiteY19" fmla="*/ 1111348 h 3739075"/>
                <a:gd name="connsiteX0" fmla="*/ 62 w 3179108"/>
                <a:gd name="connsiteY0" fmla="*/ 1098648 h 3726375"/>
                <a:gd name="connsiteX1" fmla="*/ 154753 w 3179108"/>
                <a:gd name="connsiteY1" fmla="*/ 0 h 3726375"/>
                <a:gd name="connsiteX2" fmla="*/ 578226 w 3179108"/>
                <a:gd name="connsiteY2" fmla="*/ 1672492 h 3726375"/>
                <a:gd name="connsiteX3" fmla="*/ 1435330 w 3179108"/>
                <a:gd name="connsiteY3" fmla="*/ 2150794 h 3726375"/>
                <a:gd name="connsiteX4" fmla="*/ 1807323 w 3179108"/>
                <a:gd name="connsiteY4" fmla="*/ 2150794 h 3726375"/>
                <a:gd name="connsiteX5" fmla="*/ 2664427 w 3179108"/>
                <a:gd name="connsiteY5" fmla="*/ 1672492 h 3726375"/>
                <a:gd name="connsiteX6" fmla="*/ 3009160 w 3179108"/>
                <a:gd name="connsiteY6" fmla="*/ 474980 h 3726375"/>
                <a:gd name="connsiteX7" fmla="*/ 3179092 w 3179108"/>
                <a:gd name="connsiteY7" fmla="*/ 1055468 h 3726375"/>
                <a:gd name="connsiteX8" fmla="*/ 3032206 w 3179108"/>
                <a:gd name="connsiteY8" fmla="*/ 1697772 h 3726375"/>
                <a:gd name="connsiteX9" fmla="*/ 3033414 w 3179108"/>
                <a:gd name="connsiteY9" fmla="*/ 1538263 h 3726375"/>
                <a:gd name="connsiteX10" fmla="*/ 2862809 w 3179108"/>
                <a:gd name="connsiteY10" fmla="*/ 2057302 h 3726375"/>
                <a:gd name="connsiteX11" fmla="*/ 2391713 w 3179108"/>
                <a:gd name="connsiteY11" fmla="*/ 3079262 h 3726375"/>
                <a:gd name="connsiteX12" fmla="*/ 2304443 w 3179108"/>
                <a:gd name="connsiteY12" fmla="*/ 2859161 h 3726375"/>
                <a:gd name="connsiteX13" fmla="*/ 1625513 w 3179108"/>
                <a:gd name="connsiteY13" fmla="*/ 3726375 h 3726375"/>
                <a:gd name="connsiteX14" fmla="*/ 842960 w 3179108"/>
                <a:gd name="connsiteY14" fmla="*/ 2830586 h 3726375"/>
                <a:gd name="connsiteX15" fmla="*/ 850941 w 3179108"/>
                <a:gd name="connsiteY15" fmla="*/ 3079262 h 3726375"/>
                <a:gd name="connsiteX16" fmla="*/ 379844 w 3179108"/>
                <a:gd name="connsiteY16" fmla="*/ 2057302 h 3726375"/>
                <a:gd name="connsiteX17" fmla="*/ 201619 w 3179108"/>
                <a:gd name="connsiteY17" fmla="*/ 1545883 h 3726375"/>
                <a:gd name="connsiteX18" fmla="*/ 158060 w 3179108"/>
                <a:gd name="connsiteY18" fmla="*/ 1773971 h 3726375"/>
                <a:gd name="connsiteX19" fmla="*/ 62 w 3179108"/>
                <a:gd name="connsiteY19" fmla="*/ 1098648 h 3726375"/>
                <a:gd name="connsiteX0" fmla="*/ 62 w 3179111"/>
                <a:gd name="connsiteY0" fmla="*/ 1098648 h 3726375"/>
                <a:gd name="connsiteX1" fmla="*/ 154753 w 3179111"/>
                <a:gd name="connsiteY1" fmla="*/ 0 h 3726375"/>
                <a:gd name="connsiteX2" fmla="*/ 578226 w 3179111"/>
                <a:gd name="connsiteY2" fmla="*/ 1672492 h 3726375"/>
                <a:gd name="connsiteX3" fmla="*/ 1435330 w 3179111"/>
                <a:gd name="connsiteY3" fmla="*/ 2150794 h 3726375"/>
                <a:gd name="connsiteX4" fmla="*/ 1807323 w 3179111"/>
                <a:gd name="connsiteY4" fmla="*/ 2150794 h 3726375"/>
                <a:gd name="connsiteX5" fmla="*/ 2664427 w 3179111"/>
                <a:gd name="connsiteY5" fmla="*/ 1672492 h 3726375"/>
                <a:gd name="connsiteX6" fmla="*/ 3021860 w 3179111"/>
                <a:gd name="connsiteY6" fmla="*/ 68580 h 3726375"/>
                <a:gd name="connsiteX7" fmla="*/ 3179092 w 3179111"/>
                <a:gd name="connsiteY7" fmla="*/ 1055468 h 3726375"/>
                <a:gd name="connsiteX8" fmla="*/ 3032206 w 3179111"/>
                <a:gd name="connsiteY8" fmla="*/ 1697772 h 3726375"/>
                <a:gd name="connsiteX9" fmla="*/ 3033414 w 3179111"/>
                <a:gd name="connsiteY9" fmla="*/ 1538263 h 3726375"/>
                <a:gd name="connsiteX10" fmla="*/ 2862809 w 3179111"/>
                <a:gd name="connsiteY10" fmla="*/ 2057302 h 3726375"/>
                <a:gd name="connsiteX11" fmla="*/ 2391713 w 3179111"/>
                <a:gd name="connsiteY11" fmla="*/ 3079262 h 3726375"/>
                <a:gd name="connsiteX12" fmla="*/ 2304443 w 3179111"/>
                <a:gd name="connsiteY12" fmla="*/ 2859161 h 3726375"/>
                <a:gd name="connsiteX13" fmla="*/ 1625513 w 3179111"/>
                <a:gd name="connsiteY13" fmla="*/ 3726375 h 3726375"/>
                <a:gd name="connsiteX14" fmla="*/ 842960 w 3179111"/>
                <a:gd name="connsiteY14" fmla="*/ 2830586 h 3726375"/>
                <a:gd name="connsiteX15" fmla="*/ 850941 w 3179111"/>
                <a:gd name="connsiteY15" fmla="*/ 3079262 h 3726375"/>
                <a:gd name="connsiteX16" fmla="*/ 379844 w 3179111"/>
                <a:gd name="connsiteY16" fmla="*/ 2057302 h 3726375"/>
                <a:gd name="connsiteX17" fmla="*/ 201619 w 3179111"/>
                <a:gd name="connsiteY17" fmla="*/ 1545883 h 3726375"/>
                <a:gd name="connsiteX18" fmla="*/ 158060 w 3179111"/>
                <a:gd name="connsiteY18" fmla="*/ 1773971 h 3726375"/>
                <a:gd name="connsiteX19" fmla="*/ 62 w 3179111"/>
                <a:gd name="connsiteY19" fmla="*/ 1098648 h 3726375"/>
                <a:gd name="connsiteX0" fmla="*/ 62 w 3179100"/>
                <a:gd name="connsiteY0" fmla="*/ 1098648 h 3726375"/>
                <a:gd name="connsiteX1" fmla="*/ 154753 w 3179100"/>
                <a:gd name="connsiteY1" fmla="*/ 0 h 3726375"/>
                <a:gd name="connsiteX2" fmla="*/ 578226 w 3179100"/>
                <a:gd name="connsiteY2" fmla="*/ 1672492 h 3726375"/>
                <a:gd name="connsiteX3" fmla="*/ 1435330 w 3179100"/>
                <a:gd name="connsiteY3" fmla="*/ 2150794 h 3726375"/>
                <a:gd name="connsiteX4" fmla="*/ 1807323 w 3179100"/>
                <a:gd name="connsiteY4" fmla="*/ 2150794 h 3726375"/>
                <a:gd name="connsiteX5" fmla="*/ 2664427 w 3179100"/>
                <a:gd name="connsiteY5" fmla="*/ 1672492 h 3726375"/>
                <a:gd name="connsiteX6" fmla="*/ 3021860 w 3179100"/>
                <a:gd name="connsiteY6" fmla="*/ 68580 h 3726375"/>
                <a:gd name="connsiteX7" fmla="*/ 3179092 w 3179100"/>
                <a:gd name="connsiteY7" fmla="*/ 1055468 h 3726375"/>
                <a:gd name="connsiteX8" fmla="*/ 3032206 w 3179100"/>
                <a:gd name="connsiteY8" fmla="*/ 1697772 h 3726375"/>
                <a:gd name="connsiteX9" fmla="*/ 3033414 w 3179100"/>
                <a:gd name="connsiteY9" fmla="*/ 1538263 h 3726375"/>
                <a:gd name="connsiteX10" fmla="*/ 2862809 w 3179100"/>
                <a:gd name="connsiteY10" fmla="*/ 2057302 h 3726375"/>
                <a:gd name="connsiteX11" fmla="*/ 2391713 w 3179100"/>
                <a:gd name="connsiteY11" fmla="*/ 3079262 h 3726375"/>
                <a:gd name="connsiteX12" fmla="*/ 2304443 w 3179100"/>
                <a:gd name="connsiteY12" fmla="*/ 2859161 h 3726375"/>
                <a:gd name="connsiteX13" fmla="*/ 1625513 w 3179100"/>
                <a:gd name="connsiteY13" fmla="*/ 3726375 h 3726375"/>
                <a:gd name="connsiteX14" fmla="*/ 842960 w 3179100"/>
                <a:gd name="connsiteY14" fmla="*/ 2830586 h 3726375"/>
                <a:gd name="connsiteX15" fmla="*/ 850941 w 3179100"/>
                <a:gd name="connsiteY15" fmla="*/ 3079262 h 3726375"/>
                <a:gd name="connsiteX16" fmla="*/ 379844 w 3179100"/>
                <a:gd name="connsiteY16" fmla="*/ 2057302 h 3726375"/>
                <a:gd name="connsiteX17" fmla="*/ 201619 w 3179100"/>
                <a:gd name="connsiteY17" fmla="*/ 1545883 h 3726375"/>
                <a:gd name="connsiteX18" fmla="*/ 158060 w 3179100"/>
                <a:gd name="connsiteY18" fmla="*/ 1773971 h 3726375"/>
                <a:gd name="connsiteX19" fmla="*/ 62 w 3179100"/>
                <a:gd name="connsiteY19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435330 w 3179099"/>
                <a:gd name="connsiteY3" fmla="*/ 2150794 h 3726375"/>
                <a:gd name="connsiteX4" fmla="*/ 1807323 w 3179099"/>
                <a:gd name="connsiteY4" fmla="*/ 2150794 h 3726375"/>
                <a:gd name="connsiteX5" fmla="*/ 2664427 w 3179099"/>
                <a:gd name="connsiteY5" fmla="*/ 1672492 h 3726375"/>
                <a:gd name="connsiteX6" fmla="*/ 2996460 w 3179099"/>
                <a:gd name="connsiteY6" fmla="*/ 144780 h 3726375"/>
                <a:gd name="connsiteX7" fmla="*/ 3179092 w 3179099"/>
                <a:gd name="connsiteY7" fmla="*/ 1055468 h 3726375"/>
                <a:gd name="connsiteX8" fmla="*/ 3032206 w 3179099"/>
                <a:gd name="connsiteY8" fmla="*/ 1697772 h 3726375"/>
                <a:gd name="connsiteX9" fmla="*/ 3033414 w 3179099"/>
                <a:gd name="connsiteY9" fmla="*/ 1538263 h 3726375"/>
                <a:gd name="connsiteX10" fmla="*/ 2862809 w 3179099"/>
                <a:gd name="connsiteY10" fmla="*/ 2057302 h 3726375"/>
                <a:gd name="connsiteX11" fmla="*/ 2391713 w 3179099"/>
                <a:gd name="connsiteY11" fmla="*/ 3079262 h 3726375"/>
                <a:gd name="connsiteX12" fmla="*/ 2304443 w 3179099"/>
                <a:gd name="connsiteY12" fmla="*/ 2859161 h 3726375"/>
                <a:gd name="connsiteX13" fmla="*/ 1625513 w 3179099"/>
                <a:gd name="connsiteY13" fmla="*/ 3726375 h 3726375"/>
                <a:gd name="connsiteX14" fmla="*/ 842960 w 3179099"/>
                <a:gd name="connsiteY14" fmla="*/ 2830586 h 3726375"/>
                <a:gd name="connsiteX15" fmla="*/ 850941 w 3179099"/>
                <a:gd name="connsiteY15" fmla="*/ 3079262 h 3726375"/>
                <a:gd name="connsiteX16" fmla="*/ 379844 w 3179099"/>
                <a:gd name="connsiteY16" fmla="*/ 2057302 h 3726375"/>
                <a:gd name="connsiteX17" fmla="*/ 201619 w 3179099"/>
                <a:gd name="connsiteY17" fmla="*/ 1545883 h 3726375"/>
                <a:gd name="connsiteX18" fmla="*/ 158060 w 3179099"/>
                <a:gd name="connsiteY18" fmla="*/ 1773971 h 3726375"/>
                <a:gd name="connsiteX19" fmla="*/ 62 w 3179099"/>
                <a:gd name="connsiteY19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435330 w 3179099"/>
                <a:gd name="connsiteY3" fmla="*/ 2150794 h 3726375"/>
                <a:gd name="connsiteX4" fmla="*/ 1629828 w 3179099"/>
                <a:gd name="connsiteY4" fmla="*/ 2194086 h 3726375"/>
                <a:gd name="connsiteX5" fmla="*/ 1807323 w 3179099"/>
                <a:gd name="connsiteY5" fmla="*/ 2150794 h 3726375"/>
                <a:gd name="connsiteX6" fmla="*/ 2664427 w 3179099"/>
                <a:gd name="connsiteY6" fmla="*/ 1672492 h 3726375"/>
                <a:gd name="connsiteX7" fmla="*/ 2996460 w 3179099"/>
                <a:gd name="connsiteY7" fmla="*/ 144780 h 3726375"/>
                <a:gd name="connsiteX8" fmla="*/ 3179092 w 3179099"/>
                <a:gd name="connsiteY8" fmla="*/ 1055468 h 3726375"/>
                <a:gd name="connsiteX9" fmla="*/ 3032206 w 3179099"/>
                <a:gd name="connsiteY9" fmla="*/ 1697772 h 3726375"/>
                <a:gd name="connsiteX10" fmla="*/ 3033414 w 3179099"/>
                <a:gd name="connsiteY10" fmla="*/ 1538263 h 3726375"/>
                <a:gd name="connsiteX11" fmla="*/ 2862809 w 3179099"/>
                <a:gd name="connsiteY11" fmla="*/ 2057302 h 3726375"/>
                <a:gd name="connsiteX12" fmla="*/ 2391713 w 3179099"/>
                <a:gd name="connsiteY12" fmla="*/ 3079262 h 3726375"/>
                <a:gd name="connsiteX13" fmla="*/ 2304443 w 3179099"/>
                <a:gd name="connsiteY13" fmla="*/ 2859161 h 3726375"/>
                <a:gd name="connsiteX14" fmla="*/ 1625513 w 3179099"/>
                <a:gd name="connsiteY14" fmla="*/ 3726375 h 3726375"/>
                <a:gd name="connsiteX15" fmla="*/ 842960 w 3179099"/>
                <a:gd name="connsiteY15" fmla="*/ 2830586 h 3726375"/>
                <a:gd name="connsiteX16" fmla="*/ 850941 w 3179099"/>
                <a:gd name="connsiteY16" fmla="*/ 3079262 h 3726375"/>
                <a:gd name="connsiteX17" fmla="*/ 379844 w 3179099"/>
                <a:gd name="connsiteY17" fmla="*/ 2057302 h 3726375"/>
                <a:gd name="connsiteX18" fmla="*/ 201619 w 3179099"/>
                <a:gd name="connsiteY18" fmla="*/ 1545883 h 3726375"/>
                <a:gd name="connsiteX19" fmla="*/ 158060 w 3179099"/>
                <a:gd name="connsiteY19" fmla="*/ 1773971 h 3726375"/>
                <a:gd name="connsiteX20" fmla="*/ 62 w 3179099"/>
                <a:gd name="connsiteY20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629828 w 3179099"/>
                <a:gd name="connsiteY3" fmla="*/ 2194086 h 3726375"/>
                <a:gd name="connsiteX4" fmla="*/ 1807323 w 3179099"/>
                <a:gd name="connsiteY4" fmla="*/ 2150794 h 3726375"/>
                <a:gd name="connsiteX5" fmla="*/ 2664427 w 3179099"/>
                <a:gd name="connsiteY5" fmla="*/ 1672492 h 3726375"/>
                <a:gd name="connsiteX6" fmla="*/ 2996460 w 3179099"/>
                <a:gd name="connsiteY6" fmla="*/ 144780 h 3726375"/>
                <a:gd name="connsiteX7" fmla="*/ 3179092 w 3179099"/>
                <a:gd name="connsiteY7" fmla="*/ 1055468 h 3726375"/>
                <a:gd name="connsiteX8" fmla="*/ 3032206 w 3179099"/>
                <a:gd name="connsiteY8" fmla="*/ 1697772 h 3726375"/>
                <a:gd name="connsiteX9" fmla="*/ 3033414 w 3179099"/>
                <a:gd name="connsiteY9" fmla="*/ 1538263 h 3726375"/>
                <a:gd name="connsiteX10" fmla="*/ 2862809 w 3179099"/>
                <a:gd name="connsiteY10" fmla="*/ 2057302 h 3726375"/>
                <a:gd name="connsiteX11" fmla="*/ 2391713 w 3179099"/>
                <a:gd name="connsiteY11" fmla="*/ 3079262 h 3726375"/>
                <a:gd name="connsiteX12" fmla="*/ 2304443 w 3179099"/>
                <a:gd name="connsiteY12" fmla="*/ 2859161 h 3726375"/>
                <a:gd name="connsiteX13" fmla="*/ 1625513 w 3179099"/>
                <a:gd name="connsiteY13" fmla="*/ 3726375 h 3726375"/>
                <a:gd name="connsiteX14" fmla="*/ 842960 w 3179099"/>
                <a:gd name="connsiteY14" fmla="*/ 2830586 h 3726375"/>
                <a:gd name="connsiteX15" fmla="*/ 850941 w 3179099"/>
                <a:gd name="connsiteY15" fmla="*/ 3079262 h 3726375"/>
                <a:gd name="connsiteX16" fmla="*/ 379844 w 3179099"/>
                <a:gd name="connsiteY16" fmla="*/ 2057302 h 3726375"/>
                <a:gd name="connsiteX17" fmla="*/ 201619 w 3179099"/>
                <a:gd name="connsiteY17" fmla="*/ 1545883 h 3726375"/>
                <a:gd name="connsiteX18" fmla="*/ 158060 w 3179099"/>
                <a:gd name="connsiteY18" fmla="*/ 1773971 h 3726375"/>
                <a:gd name="connsiteX19" fmla="*/ 62 w 3179099"/>
                <a:gd name="connsiteY19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629828 w 3179099"/>
                <a:gd name="connsiteY3" fmla="*/ 2194086 h 3726375"/>
                <a:gd name="connsiteX4" fmla="*/ 2664427 w 3179099"/>
                <a:gd name="connsiteY4" fmla="*/ 1672492 h 3726375"/>
                <a:gd name="connsiteX5" fmla="*/ 2996460 w 3179099"/>
                <a:gd name="connsiteY5" fmla="*/ 144780 h 3726375"/>
                <a:gd name="connsiteX6" fmla="*/ 3179092 w 3179099"/>
                <a:gd name="connsiteY6" fmla="*/ 1055468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598078 w 3179099"/>
                <a:gd name="connsiteY3" fmla="*/ 1133636 h 3726375"/>
                <a:gd name="connsiteX4" fmla="*/ 2664427 w 3179099"/>
                <a:gd name="connsiteY4" fmla="*/ 1672492 h 3726375"/>
                <a:gd name="connsiteX5" fmla="*/ 2996460 w 3179099"/>
                <a:gd name="connsiteY5" fmla="*/ 144780 h 3726375"/>
                <a:gd name="connsiteX6" fmla="*/ 3179092 w 3179099"/>
                <a:gd name="connsiteY6" fmla="*/ 1055468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591728 w 3179099"/>
                <a:gd name="connsiteY3" fmla="*/ 1222536 h 3726375"/>
                <a:gd name="connsiteX4" fmla="*/ 2664427 w 3179099"/>
                <a:gd name="connsiteY4" fmla="*/ 1672492 h 3726375"/>
                <a:gd name="connsiteX5" fmla="*/ 2996460 w 3179099"/>
                <a:gd name="connsiteY5" fmla="*/ 144780 h 3726375"/>
                <a:gd name="connsiteX6" fmla="*/ 3179092 w 3179099"/>
                <a:gd name="connsiteY6" fmla="*/ 1055468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591728 w 3179099"/>
                <a:gd name="connsiteY3" fmla="*/ 1222536 h 3726375"/>
                <a:gd name="connsiteX4" fmla="*/ 2664427 w 3179099"/>
                <a:gd name="connsiteY4" fmla="*/ 1672492 h 3726375"/>
                <a:gd name="connsiteX5" fmla="*/ 2996460 w 3179099"/>
                <a:gd name="connsiteY5" fmla="*/ 144780 h 3726375"/>
                <a:gd name="connsiteX6" fmla="*/ 3179092 w 3179099"/>
                <a:gd name="connsiteY6" fmla="*/ 1139874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50091 w 3179099"/>
                <a:gd name="connsiteY2" fmla="*/ 1405206 h 3726375"/>
                <a:gd name="connsiteX3" fmla="*/ 1591728 w 3179099"/>
                <a:gd name="connsiteY3" fmla="*/ 1222536 h 3726375"/>
                <a:gd name="connsiteX4" fmla="*/ 2664427 w 3179099"/>
                <a:gd name="connsiteY4" fmla="*/ 1672492 h 3726375"/>
                <a:gd name="connsiteX5" fmla="*/ 2996460 w 3179099"/>
                <a:gd name="connsiteY5" fmla="*/ 144780 h 3726375"/>
                <a:gd name="connsiteX6" fmla="*/ 3179092 w 3179099"/>
                <a:gd name="connsiteY6" fmla="*/ 1139874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50091 w 3179099"/>
                <a:gd name="connsiteY2" fmla="*/ 1405206 h 3726375"/>
                <a:gd name="connsiteX3" fmla="*/ 1591728 w 3179099"/>
                <a:gd name="connsiteY3" fmla="*/ 1222536 h 3726375"/>
                <a:gd name="connsiteX4" fmla="*/ 2650359 w 3179099"/>
                <a:gd name="connsiteY4" fmla="*/ 1194191 h 3726375"/>
                <a:gd name="connsiteX5" fmla="*/ 2996460 w 3179099"/>
                <a:gd name="connsiteY5" fmla="*/ 144780 h 3726375"/>
                <a:gd name="connsiteX6" fmla="*/ 3179092 w 3179099"/>
                <a:gd name="connsiteY6" fmla="*/ 1139874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50091 w 3179099"/>
                <a:gd name="connsiteY2" fmla="*/ 1405206 h 3726375"/>
                <a:gd name="connsiteX3" fmla="*/ 1591728 w 3179099"/>
                <a:gd name="connsiteY3" fmla="*/ 1222536 h 3726375"/>
                <a:gd name="connsiteX4" fmla="*/ 2636291 w 3179099"/>
                <a:gd name="connsiteY4" fmla="*/ 1391138 h 3726375"/>
                <a:gd name="connsiteX5" fmla="*/ 2996460 w 3179099"/>
                <a:gd name="connsiteY5" fmla="*/ 144780 h 3726375"/>
                <a:gd name="connsiteX6" fmla="*/ 3179092 w 3179099"/>
                <a:gd name="connsiteY6" fmla="*/ 1139874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79099" h="3726375">
                  <a:moveTo>
                    <a:pt x="62" y="1098648"/>
                  </a:moveTo>
                  <a:cubicBezTo>
                    <a:pt x="-1336" y="840240"/>
                    <a:pt x="20292" y="332349"/>
                    <a:pt x="154753" y="0"/>
                  </a:cubicBezTo>
                  <a:cubicBezTo>
                    <a:pt x="306994" y="1371991"/>
                    <a:pt x="310595" y="1201450"/>
                    <a:pt x="550091" y="1405206"/>
                  </a:cubicBezTo>
                  <a:cubicBezTo>
                    <a:pt x="789587" y="1608962"/>
                    <a:pt x="1244028" y="1222536"/>
                    <a:pt x="1591728" y="1222536"/>
                  </a:cubicBezTo>
                  <a:cubicBezTo>
                    <a:pt x="1939428" y="1222536"/>
                    <a:pt x="2402169" y="1570764"/>
                    <a:pt x="2636291" y="1391138"/>
                  </a:cubicBezTo>
                  <a:cubicBezTo>
                    <a:pt x="2870413" y="1211512"/>
                    <a:pt x="2911953" y="236187"/>
                    <a:pt x="2996460" y="144780"/>
                  </a:cubicBezTo>
                  <a:cubicBezTo>
                    <a:pt x="2979367" y="1005873"/>
                    <a:pt x="3180489" y="1011006"/>
                    <a:pt x="3179092" y="1139874"/>
                  </a:cubicBezTo>
                  <a:cubicBezTo>
                    <a:pt x="3177694" y="1398282"/>
                    <a:pt x="3140244" y="1626408"/>
                    <a:pt x="3032206" y="1697772"/>
                  </a:cubicBezTo>
                  <a:cubicBezTo>
                    <a:pt x="3054885" y="1612927"/>
                    <a:pt x="3060170" y="1645090"/>
                    <a:pt x="3033414" y="1538263"/>
                  </a:cubicBezTo>
                  <a:cubicBezTo>
                    <a:pt x="3009605" y="1526540"/>
                    <a:pt x="2969759" y="1800469"/>
                    <a:pt x="2862809" y="2057302"/>
                  </a:cubicBezTo>
                  <a:cubicBezTo>
                    <a:pt x="2755859" y="2314135"/>
                    <a:pt x="2484774" y="2945619"/>
                    <a:pt x="2391713" y="3079262"/>
                  </a:cubicBezTo>
                  <a:cubicBezTo>
                    <a:pt x="2403427" y="2908105"/>
                    <a:pt x="2287128" y="2938878"/>
                    <a:pt x="2304443" y="2859161"/>
                  </a:cubicBezTo>
                  <a:cubicBezTo>
                    <a:pt x="2176744" y="2959979"/>
                    <a:pt x="2035388" y="3659554"/>
                    <a:pt x="1625513" y="3726375"/>
                  </a:cubicBezTo>
                  <a:cubicBezTo>
                    <a:pt x="1875202" y="3549699"/>
                    <a:pt x="1103811" y="3129182"/>
                    <a:pt x="842960" y="2830586"/>
                  </a:cubicBezTo>
                  <a:cubicBezTo>
                    <a:pt x="860275" y="2910303"/>
                    <a:pt x="928126" y="3208143"/>
                    <a:pt x="850941" y="3079262"/>
                  </a:cubicBezTo>
                  <a:cubicBezTo>
                    <a:pt x="773755" y="2950381"/>
                    <a:pt x="488065" y="2312865"/>
                    <a:pt x="379844" y="2057302"/>
                  </a:cubicBezTo>
                  <a:cubicBezTo>
                    <a:pt x="271624" y="1801739"/>
                    <a:pt x="225428" y="1534160"/>
                    <a:pt x="201619" y="1545883"/>
                  </a:cubicBezTo>
                  <a:cubicBezTo>
                    <a:pt x="192961" y="1658425"/>
                    <a:pt x="162052" y="1631023"/>
                    <a:pt x="158060" y="1773971"/>
                  </a:cubicBezTo>
                  <a:cubicBezTo>
                    <a:pt x="88122" y="1631169"/>
                    <a:pt x="1459" y="1357056"/>
                    <a:pt x="62" y="1098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65"/>
            <p:cNvSpPr/>
            <p:nvPr/>
          </p:nvSpPr>
          <p:spPr>
            <a:xfrm rot="21240000">
              <a:off x="4496527" y="3035458"/>
              <a:ext cx="402199" cy="302177"/>
            </a:xfrm>
            <a:custGeom>
              <a:avLst/>
              <a:gdLst>
                <a:gd name="connsiteX0" fmla="*/ 0 w 486660"/>
                <a:gd name="connsiteY0" fmla="*/ 267663 h 535326"/>
                <a:gd name="connsiteX1" fmla="*/ 243330 w 486660"/>
                <a:gd name="connsiteY1" fmla="*/ 0 h 535326"/>
                <a:gd name="connsiteX2" fmla="*/ 486660 w 486660"/>
                <a:gd name="connsiteY2" fmla="*/ 267663 h 535326"/>
                <a:gd name="connsiteX3" fmla="*/ 243330 w 486660"/>
                <a:gd name="connsiteY3" fmla="*/ 535326 h 535326"/>
                <a:gd name="connsiteX4" fmla="*/ 0 w 486660"/>
                <a:gd name="connsiteY4" fmla="*/ 267663 h 535326"/>
                <a:gd name="connsiteX0" fmla="*/ 0 w 486660"/>
                <a:gd name="connsiteY0" fmla="*/ 267663 h 535326"/>
                <a:gd name="connsiteX1" fmla="*/ 243330 w 486660"/>
                <a:gd name="connsiteY1" fmla="*/ 0 h 535326"/>
                <a:gd name="connsiteX2" fmla="*/ 486660 w 486660"/>
                <a:gd name="connsiteY2" fmla="*/ 267663 h 535326"/>
                <a:gd name="connsiteX3" fmla="*/ 243330 w 486660"/>
                <a:gd name="connsiteY3" fmla="*/ 535326 h 535326"/>
                <a:gd name="connsiteX4" fmla="*/ 0 w 486660"/>
                <a:gd name="connsiteY4" fmla="*/ 267663 h 5353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660" h="535326">
                  <a:moveTo>
                    <a:pt x="0" y="267663"/>
                  </a:moveTo>
                  <a:cubicBezTo>
                    <a:pt x="0" y="119837"/>
                    <a:pt x="45443" y="0"/>
                    <a:pt x="243330" y="0"/>
                  </a:cubicBezTo>
                  <a:cubicBezTo>
                    <a:pt x="441217" y="0"/>
                    <a:pt x="486660" y="119837"/>
                    <a:pt x="486660" y="267663"/>
                  </a:cubicBezTo>
                  <a:cubicBezTo>
                    <a:pt x="486660" y="415489"/>
                    <a:pt x="377717" y="535326"/>
                    <a:pt x="243330" y="535326"/>
                  </a:cubicBezTo>
                  <a:cubicBezTo>
                    <a:pt x="108943" y="535326"/>
                    <a:pt x="0" y="415489"/>
                    <a:pt x="0" y="267663"/>
                  </a:cubicBezTo>
                  <a:close/>
                </a:path>
              </a:pathLst>
            </a:custGeom>
            <a:solidFill>
              <a:srgbClr val="da7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 83"/>
            <p:cNvSpPr/>
            <p:nvPr/>
          </p:nvSpPr>
          <p:spPr>
            <a:xfrm rot="21240000">
              <a:off x="4512532" y="3548249"/>
              <a:ext cx="535495" cy="175452"/>
            </a:xfrm>
            <a:custGeom>
              <a:avLst/>
              <a:gdLst>
                <a:gd name="connsiteX0" fmla="*/ 1147882 w 1147882"/>
                <a:gd name="connsiteY0" fmla="*/ 0 h 500587"/>
                <a:gd name="connsiteX1" fmla="*/ 1137352 w 1147882"/>
                <a:gd name="connsiteY1" fmla="*/ 30447 h 500587"/>
                <a:gd name="connsiteX2" fmla="*/ 573941 w 1147882"/>
                <a:gd name="connsiteY2" fmla="*/ 500587 h 500587"/>
                <a:gd name="connsiteX3" fmla="*/ 10530 w 1147882"/>
                <a:gd name="connsiteY3" fmla="*/ 30447 h 500587"/>
                <a:gd name="connsiteX4" fmla="*/ 0 w 1147882"/>
                <a:gd name="connsiteY4" fmla="*/ 0 h 500587"/>
                <a:gd name="connsiteX5" fmla="*/ 7020 w 1147882"/>
                <a:gd name="connsiteY5" fmla="*/ 2476 h 500587"/>
                <a:gd name="connsiteX6" fmla="*/ 573941 w 1147882"/>
                <a:gd name="connsiteY6" fmla="*/ 86274 h 500587"/>
                <a:gd name="connsiteX7" fmla="*/ 1140862 w 1147882"/>
                <a:gd name="connsiteY7" fmla="*/ 2476 h 50058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882" h="500587">
                  <a:moveTo>
                    <a:pt x="1147882" y="0"/>
                  </a:moveTo>
                  <a:lnTo>
                    <a:pt x="1137352" y="30447"/>
                  </a:lnTo>
                  <a:cubicBezTo>
                    <a:pt x="1015250" y="314096"/>
                    <a:pt x="808472" y="500587"/>
                    <a:pt x="573941" y="500587"/>
                  </a:cubicBezTo>
                  <a:cubicBezTo>
                    <a:pt x="339410" y="500587"/>
                    <a:pt x="132633" y="314096"/>
                    <a:pt x="10530" y="30447"/>
                  </a:cubicBezTo>
                  <a:lnTo>
                    <a:pt x="0" y="0"/>
                  </a:lnTo>
                  <a:lnTo>
                    <a:pt x="7020" y="2476"/>
                  </a:lnTo>
                  <a:cubicBezTo>
                    <a:pt x="181269" y="56436"/>
                    <a:pt x="372846" y="86274"/>
                    <a:pt x="573941" y="86274"/>
                  </a:cubicBezTo>
                  <a:cubicBezTo>
                    <a:pt x="775037" y="86274"/>
                    <a:pt x="966613" y="56436"/>
                    <a:pt x="1140862" y="247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7" name="그룹 100"/>
            <p:cNvGrpSpPr/>
            <p:nvPr/>
          </p:nvGrpSpPr>
          <p:grpSpPr>
            <a:xfrm rot="21240000">
              <a:off x="5107143" y="2643608"/>
              <a:ext cx="200376" cy="351517"/>
              <a:chOff x="4925474" y="3141015"/>
              <a:chExt cx="220414" cy="386669"/>
            </a:xfrm>
          </p:grpSpPr>
          <p:sp>
            <p:nvSpPr>
              <p:cNvPr id="18" name="모서리가 둥근 직사각형 68"/>
              <p:cNvSpPr/>
              <p:nvPr/>
            </p:nvSpPr>
            <p:spPr>
              <a:xfrm>
                <a:off x="4925474" y="3141015"/>
                <a:ext cx="220414" cy="38666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모서리가 둥근 직사각형 71"/>
              <p:cNvSpPr/>
              <p:nvPr/>
            </p:nvSpPr>
            <p:spPr>
              <a:xfrm>
                <a:off x="4952360" y="3213534"/>
                <a:ext cx="39643" cy="8415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0" name="자유형 86"/>
            <p:cNvSpPr/>
            <p:nvPr/>
          </p:nvSpPr>
          <p:spPr>
            <a:xfrm rot="5040000">
              <a:off x="5083661" y="2149959"/>
              <a:ext cx="264953" cy="661051"/>
            </a:xfrm>
            <a:custGeom>
              <a:avLst/>
              <a:gdLst>
                <a:gd name="connsiteX0" fmla="*/ 21 w 298853"/>
                <a:gd name="connsiteY0" fmla="*/ 271361 h 601044"/>
                <a:gd name="connsiteX1" fmla="*/ 261344 w 298853"/>
                <a:gd name="connsiteY1" fmla="*/ 0 h 601044"/>
                <a:gd name="connsiteX2" fmla="*/ 254514 w 298853"/>
                <a:gd name="connsiteY2" fmla="*/ 5704 h 601044"/>
                <a:gd name="connsiteX3" fmla="*/ 290142 w 298853"/>
                <a:gd name="connsiteY3" fmla="*/ 1 h 601044"/>
                <a:gd name="connsiteX4" fmla="*/ 132006 w 298853"/>
                <a:gd name="connsiteY4" fmla="*/ 323482 h 601044"/>
                <a:gd name="connsiteX5" fmla="*/ 298853 w 298853"/>
                <a:gd name="connsiteY5" fmla="*/ 601044 h 601044"/>
                <a:gd name="connsiteX6" fmla="*/ 236578 w 298853"/>
                <a:gd name="connsiteY6" fmla="*/ 593362 h 601044"/>
                <a:gd name="connsiteX7" fmla="*/ 230264 w 298853"/>
                <a:gd name="connsiteY7" fmla="*/ 590869 h 601044"/>
                <a:gd name="connsiteX8" fmla="*/ 190614 w 298853"/>
                <a:gd name="connsiteY8" fmla="*/ 584593 h 601044"/>
                <a:gd name="connsiteX9" fmla="*/ 21 w 298853"/>
                <a:gd name="connsiteY9" fmla="*/ 271361 h 601044"/>
                <a:gd name="connsiteX0" fmla="*/ 21 w 298853"/>
                <a:gd name="connsiteY0" fmla="*/ 271361 h 601044"/>
                <a:gd name="connsiteX1" fmla="*/ 261344 w 298853"/>
                <a:gd name="connsiteY1" fmla="*/ 0 h 601044"/>
                <a:gd name="connsiteX2" fmla="*/ 254514 w 298853"/>
                <a:gd name="connsiteY2" fmla="*/ 5704 h 601044"/>
                <a:gd name="connsiteX3" fmla="*/ 290142 w 298853"/>
                <a:gd name="connsiteY3" fmla="*/ 1 h 601044"/>
                <a:gd name="connsiteX4" fmla="*/ 132006 w 298853"/>
                <a:gd name="connsiteY4" fmla="*/ 323482 h 601044"/>
                <a:gd name="connsiteX5" fmla="*/ 298853 w 298853"/>
                <a:gd name="connsiteY5" fmla="*/ 601044 h 601044"/>
                <a:gd name="connsiteX6" fmla="*/ 236578 w 298853"/>
                <a:gd name="connsiteY6" fmla="*/ 593362 h 601044"/>
                <a:gd name="connsiteX7" fmla="*/ 190614 w 298853"/>
                <a:gd name="connsiteY7" fmla="*/ 584593 h 601044"/>
                <a:gd name="connsiteX8" fmla="*/ 21 w 298853"/>
                <a:gd name="connsiteY8" fmla="*/ 271361 h 601044"/>
                <a:gd name="connsiteX0" fmla="*/ 21 w 290142"/>
                <a:gd name="connsiteY0" fmla="*/ 271361 h 593362"/>
                <a:gd name="connsiteX1" fmla="*/ 261344 w 290142"/>
                <a:gd name="connsiteY1" fmla="*/ 0 h 593362"/>
                <a:gd name="connsiteX2" fmla="*/ 254514 w 290142"/>
                <a:gd name="connsiteY2" fmla="*/ 5704 h 593362"/>
                <a:gd name="connsiteX3" fmla="*/ 290142 w 290142"/>
                <a:gd name="connsiteY3" fmla="*/ 1 h 593362"/>
                <a:gd name="connsiteX4" fmla="*/ 132006 w 290142"/>
                <a:gd name="connsiteY4" fmla="*/ 323482 h 593362"/>
                <a:gd name="connsiteX5" fmla="*/ 236578 w 290142"/>
                <a:gd name="connsiteY5" fmla="*/ 593362 h 593362"/>
                <a:gd name="connsiteX6" fmla="*/ 190614 w 290142"/>
                <a:gd name="connsiteY6" fmla="*/ 584593 h 593362"/>
                <a:gd name="connsiteX7" fmla="*/ 21 w 290142"/>
                <a:gd name="connsiteY7" fmla="*/ 271361 h 593362"/>
                <a:gd name="connsiteX0" fmla="*/ 21 w 290142"/>
                <a:gd name="connsiteY0" fmla="*/ 271361 h 593362"/>
                <a:gd name="connsiteX1" fmla="*/ 261344 w 290142"/>
                <a:gd name="connsiteY1" fmla="*/ 0 h 593362"/>
                <a:gd name="connsiteX2" fmla="*/ 254514 w 290142"/>
                <a:gd name="connsiteY2" fmla="*/ 5704 h 593362"/>
                <a:gd name="connsiteX3" fmla="*/ 290142 w 290142"/>
                <a:gd name="connsiteY3" fmla="*/ 1 h 593362"/>
                <a:gd name="connsiteX4" fmla="*/ 132006 w 290142"/>
                <a:gd name="connsiteY4" fmla="*/ 323482 h 593362"/>
                <a:gd name="connsiteX5" fmla="*/ 236578 w 290142"/>
                <a:gd name="connsiteY5" fmla="*/ 593362 h 593362"/>
                <a:gd name="connsiteX6" fmla="*/ 190614 w 290142"/>
                <a:gd name="connsiteY6" fmla="*/ 584593 h 593362"/>
                <a:gd name="connsiteX7" fmla="*/ 21 w 290142"/>
                <a:gd name="connsiteY7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254514 w 261344"/>
                <a:gd name="connsiteY2" fmla="*/ 5704 h 593362"/>
                <a:gd name="connsiteX3" fmla="*/ 132006 w 261344"/>
                <a:gd name="connsiteY3" fmla="*/ 323482 h 593362"/>
                <a:gd name="connsiteX4" fmla="*/ 236578 w 261344"/>
                <a:gd name="connsiteY4" fmla="*/ 593362 h 593362"/>
                <a:gd name="connsiteX5" fmla="*/ 190614 w 261344"/>
                <a:gd name="connsiteY5" fmla="*/ 584593 h 593362"/>
                <a:gd name="connsiteX6" fmla="*/ 21 w 261344"/>
                <a:gd name="connsiteY6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275857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6216"/>
                <a:gd name="connsiteX1" fmla="*/ 261344 w 261344"/>
                <a:gd name="connsiteY1" fmla="*/ 0 h 596216"/>
                <a:gd name="connsiteX2" fmla="*/ 132006 w 261344"/>
                <a:gd name="connsiteY2" fmla="*/ 275857 h 596216"/>
                <a:gd name="connsiteX3" fmla="*/ 236578 w 261344"/>
                <a:gd name="connsiteY3" fmla="*/ 593362 h 596216"/>
                <a:gd name="connsiteX4" fmla="*/ 190614 w 261344"/>
                <a:gd name="connsiteY4" fmla="*/ 584593 h 596216"/>
                <a:gd name="connsiteX5" fmla="*/ 21 w 261344"/>
                <a:gd name="connsiteY5" fmla="*/ 271361 h 596216"/>
                <a:gd name="connsiteX0" fmla="*/ 57 w 261380"/>
                <a:gd name="connsiteY0" fmla="*/ 271361 h 593362"/>
                <a:gd name="connsiteX1" fmla="*/ 261380 w 261380"/>
                <a:gd name="connsiteY1" fmla="*/ 0 h 593362"/>
                <a:gd name="connsiteX2" fmla="*/ 132042 w 261380"/>
                <a:gd name="connsiteY2" fmla="*/ 275857 h 593362"/>
                <a:gd name="connsiteX3" fmla="*/ 236614 w 261380"/>
                <a:gd name="connsiteY3" fmla="*/ 593362 h 593362"/>
                <a:gd name="connsiteX4" fmla="*/ 57 w 261380"/>
                <a:gd name="connsiteY4" fmla="*/ 271361 h 593362"/>
                <a:gd name="connsiteX0" fmla="*/ 0 w 261323"/>
                <a:gd name="connsiteY0" fmla="*/ 271361 h 593362"/>
                <a:gd name="connsiteX1" fmla="*/ 261323 w 261323"/>
                <a:gd name="connsiteY1" fmla="*/ 0 h 593362"/>
                <a:gd name="connsiteX2" fmla="*/ 131985 w 261323"/>
                <a:gd name="connsiteY2" fmla="*/ 275857 h 593362"/>
                <a:gd name="connsiteX3" fmla="*/ 236557 w 261323"/>
                <a:gd name="connsiteY3" fmla="*/ 593362 h 593362"/>
                <a:gd name="connsiteX4" fmla="*/ 0 w 261323"/>
                <a:gd name="connsiteY4" fmla="*/ 271361 h 593362"/>
                <a:gd name="connsiteX0" fmla="*/ 0 w 261323"/>
                <a:gd name="connsiteY0" fmla="*/ 271361 h 598901"/>
                <a:gd name="connsiteX1" fmla="*/ 261323 w 261323"/>
                <a:gd name="connsiteY1" fmla="*/ 0 h 598901"/>
                <a:gd name="connsiteX2" fmla="*/ 131985 w 261323"/>
                <a:gd name="connsiteY2" fmla="*/ 275857 h 598901"/>
                <a:gd name="connsiteX3" fmla="*/ 236557 w 261323"/>
                <a:gd name="connsiteY3" fmla="*/ 593362 h 598901"/>
                <a:gd name="connsiteX4" fmla="*/ 0 w 261323"/>
                <a:gd name="connsiteY4" fmla="*/ 271361 h 598901"/>
                <a:gd name="connsiteX0" fmla="*/ 0 w 261323"/>
                <a:gd name="connsiteY0" fmla="*/ 271361 h 585253"/>
                <a:gd name="connsiteX1" fmla="*/ 261323 w 261323"/>
                <a:gd name="connsiteY1" fmla="*/ 0 h 585253"/>
                <a:gd name="connsiteX2" fmla="*/ 131985 w 261323"/>
                <a:gd name="connsiteY2" fmla="*/ 275857 h 585253"/>
                <a:gd name="connsiteX3" fmla="*/ 212745 w 261323"/>
                <a:gd name="connsiteY3" fmla="*/ 579075 h 585253"/>
                <a:gd name="connsiteX4" fmla="*/ 0 w 261323"/>
                <a:gd name="connsiteY4" fmla="*/ 271361 h 585253"/>
                <a:gd name="connsiteX0" fmla="*/ 0 w 261323"/>
                <a:gd name="connsiteY0" fmla="*/ 288534 h 602426"/>
                <a:gd name="connsiteX1" fmla="*/ 261323 w 261323"/>
                <a:gd name="connsiteY1" fmla="*/ 17173 h 602426"/>
                <a:gd name="connsiteX2" fmla="*/ 131985 w 261323"/>
                <a:gd name="connsiteY2" fmla="*/ 293030 h 602426"/>
                <a:gd name="connsiteX3" fmla="*/ 212745 w 261323"/>
                <a:gd name="connsiteY3" fmla="*/ 596248 h 602426"/>
                <a:gd name="connsiteX4" fmla="*/ 0 w 261323"/>
                <a:gd name="connsiteY4" fmla="*/ 288534 h 602426"/>
                <a:gd name="connsiteX0" fmla="*/ 0 w 267135"/>
                <a:gd name="connsiteY0" fmla="*/ 288534 h 602426"/>
                <a:gd name="connsiteX1" fmla="*/ 261323 w 267135"/>
                <a:gd name="connsiteY1" fmla="*/ 17173 h 602426"/>
                <a:gd name="connsiteX2" fmla="*/ 131985 w 267135"/>
                <a:gd name="connsiteY2" fmla="*/ 293030 h 602426"/>
                <a:gd name="connsiteX3" fmla="*/ 212745 w 267135"/>
                <a:gd name="connsiteY3" fmla="*/ 596248 h 602426"/>
                <a:gd name="connsiteX4" fmla="*/ 0 w 267135"/>
                <a:gd name="connsiteY4" fmla="*/ 288534 h 602426"/>
                <a:gd name="connsiteX0" fmla="*/ 0 w 267136"/>
                <a:gd name="connsiteY0" fmla="*/ 288534 h 602426"/>
                <a:gd name="connsiteX1" fmla="*/ 261323 w 267136"/>
                <a:gd name="connsiteY1" fmla="*/ 17173 h 602426"/>
                <a:gd name="connsiteX2" fmla="*/ 131988 w 267136"/>
                <a:gd name="connsiteY2" fmla="*/ 295412 h 602426"/>
                <a:gd name="connsiteX3" fmla="*/ 212745 w 267136"/>
                <a:gd name="connsiteY3" fmla="*/ 596248 h 602426"/>
                <a:gd name="connsiteX4" fmla="*/ 0 w 267136"/>
                <a:gd name="connsiteY4" fmla="*/ 288534 h 602426"/>
                <a:gd name="connsiteX0" fmla="*/ 0 w 267208"/>
                <a:gd name="connsiteY0" fmla="*/ 288534 h 602426"/>
                <a:gd name="connsiteX1" fmla="*/ 261323 w 267208"/>
                <a:gd name="connsiteY1" fmla="*/ 17173 h 602426"/>
                <a:gd name="connsiteX2" fmla="*/ 131988 w 267208"/>
                <a:gd name="connsiteY2" fmla="*/ 295412 h 602426"/>
                <a:gd name="connsiteX3" fmla="*/ 212745 w 267208"/>
                <a:gd name="connsiteY3" fmla="*/ 596248 h 602426"/>
                <a:gd name="connsiteX4" fmla="*/ 0 w 267208"/>
                <a:gd name="connsiteY4" fmla="*/ 288534 h 602426"/>
                <a:gd name="connsiteX0" fmla="*/ 0 w 267332"/>
                <a:gd name="connsiteY0" fmla="*/ 288534 h 602426"/>
                <a:gd name="connsiteX1" fmla="*/ 261323 w 267332"/>
                <a:gd name="connsiteY1" fmla="*/ 17173 h 602426"/>
                <a:gd name="connsiteX2" fmla="*/ 131988 w 267332"/>
                <a:gd name="connsiteY2" fmla="*/ 295412 h 602426"/>
                <a:gd name="connsiteX3" fmla="*/ 212745 w 267332"/>
                <a:gd name="connsiteY3" fmla="*/ 596248 h 602426"/>
                <a:gd name="connsiteX4" fmla="*/ 0 w 267332"/>
                <a:gd name="connsiteY4" fmla="*/ 288534 h 602426"/>
                <a:gd name="connsiteX0" fmla="*/ 4 w 267336"/>
                <a:gd name="connsiteY0" fmla="*/ 290787 h 604679"/>
                <a:gd name="connsiteX1" fmla="*/ 261327 w 267336"/>
                <a:gd name="connsiteY1" fmla="*/ 19426 h 604679"/>
                <a:gd name="connsiteX2" fmla="*/ 131992 w 267336"/>
                <a:gd name="connsiteY2" fmla="*/ 297665 h 604679"/>
                <a:gd name="connsiteX3" fmla="*/ 212749 w 267336"/>
                <a:gd name="connsiteY3" fmla="*/ 598501 h 604679"/>
                <a:gd name="connsiteX4" fmla="*/ 4 w 267336"/>
                <a:gd name="connsiteY4" fmla="*/ 290787 h 604679"/>
                <a:gd name="connsiteX0" fmla="*/ 4 w 267336"/>
                <a:gd name="connsiteY0" fmla="*/ 290787 h 602367"/>
                <a:gd name="connsiteX1" fmla="*/ 261327 w 267336"/>
                <a:gd name="connsiteY1" fmla="*/ 19426 h 602367"/>
                <a:gd name="connsiteX2" fmla="*/ 131992 w 267336"/>
                <a:gd name="connsiteY2" fmla="*/ 297665 h 602367"/>
                <a:gd name="connsiteX3" fmla="*/ 212749 w 267336"/>
                <a:gd name="connsiteY3" fmla="*/ 598501 h 602367"/>
                <a:gd name="connsiteX4" fmla="*/ 4 w 267336"/>
                <a:gd name="connsiteY4" fmla="*/ 290787 h 602367"/>
                <a:gd name="connsiteX0" fmla="*/ 5 w 264953"/>
                <a:gd name="connsiteY0" fmla="*/ 337957 h 600955"/>
                <a:gd name="connsiteX1" fmla="*/ 258944 w 264953"/>
                <a:gd name="connsiteY1" fmla="*/ 16590 h 600955"/>
                <a:gd name="connsiteX2" fmla="*/ 129609 w 264953"/>
                <a:gd name="connsiteY2" fmla="*/ 294829 h 600955"/>
                <a:gd name="connsiteX3" fmla="*/ 210366 w 264953"/>
                <a:gd name="connsiteY3" fmla="*/ 595665 h 600955"/>
                <a:gd name="connsiteX4" fmla="*/ 5 w 264953"/>
                <a:gd name="connsiteY4" fmla="*/ 337957 h 60095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3" h="600955">
                  <a:moveTo>
                    <a:pt x="5" y="337957"/>
                  </a:moveTo>
                  <a:cubicBezTo>
                    <a:pt x="-925" y="198408"/>
                    <a:pt x="147618" y="-69135"/>
                    <a:pt x="258944" y="16590"/>
                  </a:cubicBezTo>
                  <a:cubicBezTo>
                    <a:pt x="296797" y="57743"/>
                    <a:pt x="144032" y="124788"/>
                    <a:pt x="129609" y="294829"/>
                  </a:cubicBezTo>
                  <a:cubicBezTo>
                    <a:pt x="114138" y="477222"/>
                    <a:pt x="260129" y="559291"/>
                    <a:pt x="210366" y="595665"/>
                  </a:cubicBezTo>
                  <a:cubicBezTo>
                    <a:pt x="147891" y="625872"/>
                    <a:pt x="3024" y="524957"/>
                    <a:pt x="5" y="337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1" name="그룹 101"/>
            <p:cNvGrpSpPr/>
            <p:nvPr/>
          </p:nvGrpSpPr>
          <p:grpSpPr>
            <a:xfrm rot="21240000">
              <a:off x="3942680" y="2765998"/>
              <a:ext cx="200376" cy="351517"/>
              <a:chOff x="3637509" y="3141015"/>
              <a:chExt cx="220414" cy="386669"/>
            </a:xfrm>
          </p:grpSpPr>
          <p:sp>
            <p:nvSpPr>
              <p:cNvPr id="22" name="모서리가 둥근 직사각형 67"/>
              <p:cNvSpPr/>
              <p:nvPr/>
            </p:nvSpPr>
            <p:spPr>
              <a:xfrm>
                <a:off x="3637509" y="3141015"/>
                <a:ext cx="220414" cy="38666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모서리가 둥근 직사각형 70"/>
              <p:cNvSpPr/>
              <p:nvPr/>
            </p:nvSpPr>
            <p:spPr>
              <a:xfrm>
                <a:off x="3664395" y="3213534"/>
                <a:ext cx="39643" cy="8415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4" name="자유형 88"/>
            <p:cNvSpPr/>
            <p:nvPr/>
          </p:nvSpPr>
          <p:spPr>
            <a:xfrm rot="15840000" flipH="1">
              <a:off x="3825863" y="2282159"/>
              <a:ext cx="264953" cy="661051"/>
            </a:xfrm>
            <a:custGeom>
              <a:avLst/>
              <a:gdLst>
                <a:gd name="connsiteX0" fmla="*/ 21 w 298853"/>
                <a:gd name="connsiteY0" fmla="*/ 271361 h 601044"/>
                <a:gd name="connsiteX1" fmla="*/ 261344 w 298853"/>
                <a:gd name="connsiteY1" fmla="*/ 0 h 601044"/>
                <a:gd name="connsiteX2" fmla="*/ 254514 w 298853"/>
                <a:gd name="connsiteY2" fmla="*/ 5704 h 601044"/>
                <a:gd name="connsiteX3" fmla="*/ 290142 w 298853"/>
                <a:gd name="connsiteY3" fmla="*/ 1 h 601044"/>
                <a:gd name="connsiteX4" fmla="*/ 132006 w 298853"/>
                <a:gd name="connsiteY4" fmla="*/ 323482 h 601044"/>
                <a:gd name="connsiteX5" fmla="*/ 298853 w 298853"/>
                <a:gd name="connsiteY5" fmla="*/ 601044 h 601044"/>
                <a:gd name="connsiteX6" fmla="*/ 236578 w 298853"/>
                <a:gd name="connsiteY6" fmla="*/ 593362 h 601044"/>
                <a:gd name="connsiteX7" fmla="*/ 230264 w 298853"/>
                <a:gd name="connsiteY7" fmla="*/ 590869 h 601044"/>
                <a:gd name="connsiteX8" fmla="*/ 190614 w 298853"/>
                <a:gd name="connsiteY8" fmla="*/ 584593 h 601044"/>
                <a:gd name="connsiteX9" fmla="*/ 21 w 298853"/>
                <a:gd name="connsiteY9" fmla="*/ 271361 h 601044"/>
                <a:gd name="connsiteX0" fmla="*/ 21 w 298853"/>
                <a:gd name="connsiteY0" fmla="*/ 271361 h 601044"/>
                <a:gd name="connsiteX1" fmla="*/ 261344 w 298853"/>
                <a:gd name="connsiteY1" fmla="*/ 0 h 601044"/>
                <a:gd name="connsiteX2" fmla="*/ 254514 w 298853"/>
                <a:gd name="connsiteY2" fmla="*/ 5704 h 601044"/>
                <a:gd name="connsiteX3" fmla="*/ 290142 w 298853"/>
                <a:gd name="connsiteY3" fmla="*/ 1 h 601044"/>
                <a:gd name="connsiteX4" fmla="*/ 132006 w 298853"/>
                <a:gd name="connsiteY4" fmla="*/ 323482 h 601044"/>
                <a:gd name="connsiteX5" fmla="*/ 298853 w 298853"/>
                <a:gd name="connsiteY5" fmla="*/ 601044 h 601044"/>
                <a:gd name="connsiteX6" fmla="*/ 236578 w 298853"/>
                <a:gd name="connsiteY6" fmla="*/ 593362 h 601044"/>
                <a:gd name="connsiteX7" fmla="*/ 190614 w 298853"/>
                <a:gd name="connsiteY7" fmla="*/ 584593 h 601044"/>
                <a:gd name="connsiteX8" fmla="*/ 21 w 298853"/>
                <a:gd name="connsiteY8" fmla="*/ 271361 h 601044"/>
                <a:gd name="connsiteX0" fmla="*/ 21 w 290142"/>
                <a:gd name="connsiteY0" fmla="*/ 271361 h 593362"/>
                <a:gd name="connsiteX1" fmla="*/ 261344 w 290142"/>
                <a:gd name="connsiteY1" fmla="*/ 0 h 593362"/>
                <a:gd name="connsiteX2" fmla="*/ 254514 w 290142"/>
                <a:gd name="connsiteY2" fmla="*/ 5704 h 593362"/>
                <a:gd name="connsiteX3" fmla="*/ 290142 w 290142"/>
                <a:gd name="connsiteY3" fmla="*/ 1 h 593362"/>
                <a:gd name="connsiteX4" fmla="*/ 132006 w 290142"/>
                <a:gd name="connsiteY4" fmla="*/ 323482 h 593362"/>
                <a:gd name="connsiteX5" fmla="*/ 236578 w 290142"/>
                <a:gd name="connsiteY5" fmla="*/ 593362 h 593362"/>
                <a:gd name="connsiteX6" fmla="*/ 190614 w 290142"/>
                <a:gd name="connsiteY6" fmla="*/ 584593 h 593362"/>
                <a:gd name="connsiteX7" fmla="*/ 21 w 290142"/>
                <a:gd name="connsiteY7" fmla="*/ 271361 h 593362"/>
                <a:gd name="connsiteX0" fmla="*/ 21 w 290142"/>
                <a:gd name="connsiteY0" fmla="*/ 271361 h 593362"/>
                <a:gd name="connsiteX1" fmla="*/ 261344 w 290142"/>
                <a:gd name="connsiteY1" fmla="*/ 0 h 593362"/>
                <a:gd name="connsiteX2" fmla="*/ 254514 w 290142"/>
                <a:gd name="connsiteY2" fmla="*/ 5704 h 593362"/>
                <a:gd name="connsiteX3" fmla="*/ 290142 w 290142"/>
                <a:gd name="connsiteY3" fmla="*/ 1 h 593362"/>
                <a:gd name="connsiteX4" fmla="*/ 132006 w 290142"/>
                <a:gd name="connsiteY4" fmla="*/ 323482 h 593362"/>
                <a:gd name="connsiteX5" fmla="*/ 236578 w 290142"/>
                <a:gd name="connsiteY5" fmla="*/ 593362 h 593362"/>
                <a:gd name="connsiteX6" fmla="*/ 190614 w 290142"/>
                <a:gd name="connsiteY6" fmla="*/ 584593 h 593362"/>
                <a:gd name="connsiteX7" fmla="*/ 21 w 290142"/>
                <a:gd name="connsiteY7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254514 w 261344"/>
                <a:gd name="connsiteY2" fmla="*/ 5704 h 593362"/>
                <a:gd name="connsiteX3" fmla="*/ 132006 w 261344"/>
                <a:gd name="connsiteY3" fmla="*/ 323482 h 593362"/>
                <a:gd name="connsiteX4" fmla="*/ 236578 w 261344"/>
                <a:gd name="connsiteY4" fmla="*/ 593362 h 593362"/>
                <a:gd name="connsiteX5" fmla="*/ 190614 w 261344"/>
                <a:gd name="connsiteY5" fmla="*/ 584593 h 593362"/>
                <a:gd name="connsiteX6" fmla="*/ 21 w 261344"/>
                <a:gd name="connsiteY6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275857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6216"/>
                <a:gd name="connsiteX1" fmla="*/ 261344 w 261344"/>
                <a:gd name="connsiteY1" fmla="*/ 0 h 596216"/>
                <a:gd name="connsiteX2" fmla="*/ 132006 w 261344"/>
                <a:gd name="connsiteY2" fmla="*/ 275857 h 596216"/>
                <a:gd name="connsiteX3" fmla="*/ 236578 w 261344"/>
                <a:gd name="connsiteY3" fmla="*/ 593362 h 596216"/>
                <a:gd name="connsiteX4" fmla="*/ 190614 w 261344"/>
                <a:gd name="connsiteY4" fmla="*/ 584593 h 596216"/>
                <a:gd name="connsiteX5" fmla="*/ 21 w 261344"/>
                <a:gd name="connsiteY5" fmla="*/ 271361 h 596216"/>
                <a:gd name="connsiteX0" fmla="*/ 57 w 261380"/>
                <a:gd name="connsiteY0" fmla="*/ 271361 h 593362"/>
                <a:gd name="connsiteX1" fmla="*/ 261380 w 261380"/>
                <a:gd name="connsiteY1" fmla="*/ 0 h 593362"/>
                <a:gd name="connsiteX2" fmla="*/ 132042 w 261380"/>
                <a:gd name="connsiteY2" fmla="*/ 275857 h 593362"/>
                <a:gd name="connsiteX3" fmla="*/ 236614 w 261380"/>
                <a:gd name="connsiteY3" fmla="*/ 593362 h 593362"/>
                <a:gd name="connsiteX4" fmla="*/ 57 w 261380"/>
                <a:gd name="connsiteY4" fmla="*/ 271361 h 593362"/>
                <a:gd name="connsiteX0" fmla="*/ 0 w 261323"/>
                <a:gd name="connsiteY0" fmla="*/ 271361 h 593362"/>
                <a:gd name="connsiteX1" fmla="*/ 261323 w 261323"/>
                <a:gd name="connsiteY1" fmla="*/ 0 h 593362"/>
                <a:gd name="connsiteX2" fmla="*/ 131985 w 261323"/>
                <a:gd name="connsiteY2" fmla="*/ 275857 h 593362"/>
                <a:gd name="connsiteX3" fmla="*/ 236557 w 261323"/>
                <a:gd name="connsiteY3" fmla="*/ 593362 h 593362"/>
                <a:gd name="connsiteX4" fmla="*/ 0 w 261323"/>
                <a:gd name="connsiteY4" fmla="*/ 271361 h 593362"/>
                <a:gd name="connsiteX0" fmla="*/ 0 w 261323"/>
                <a:gd name="connsiteY0" fmla="*/ 271361 h 598901"/>
                <a:gd name="connsiteX1" fmla="*/ 261323 w 261323"/>
                <a:gd name="connsiteY1" fmla="*/ 0 h 598901"/>
                <a:gd name="connsiteX2" fmla="*/ 131985 w 261323"/>
                <a:gd name="connsiteY2" fmla="*/ 275857 h 598901"/>
                <a:gd name="connsiteX3" fmla="*/ 236557 w 261323"/>
                <a:gd name="connsiteY3" fmla="*/ 593362 h 598901"/>
                <a:gd name="connsiteX4" fmla="*/ 0 w 261323"/>
                <a:gd name="connsiteY4" fmla="*/ 271361 h 598901"/>
                <a:gd name="connsiteX0" fmla="*/ 0 w 261323"/>
                <a:gd name="connsiteY0" fmla="*/ 271361 h 585253"/>
                <a:gd name="connsiteX1" fmla="*/ 261323 w 261323"/>
                <a:gd name="connsiteY1" fmla="*/ 0 h 585253"/>
                <a:gd name="connsiteX2" fmla="*/ 131985 w 261323"/>
                <a:gd name="connsiteY2" fmla="*/ 275857 h 585253"/>
                <a:gd name="connsiteX3" fmla="*/ 212745 w 261323"/>
                <a:gd name="connsiteY3" fmla="*/ 579075 h 585253"/>
                <a:gd name="connsiteX4" fmla="*/ 0 w 261323"/>
                <a:gd name="connsiteY4" fmla="*/ 271361 h 585253"/>
                <a:gd name="connsiteX0" fmla="*/ 0 w 261323"/>
                <a:gd name="connsiteY0" fmla="*/ 288534 h 602426"/>
                <a:gd name="connsiteX1" fmla="*/ 261323 w 261323"/>
                <a:gd name="connsiteY1" fmla="*/ 17173 h 602426"/>
                <a:gd name="connsiteX2" fmla="*/ 131985 w 261323"/>
                <a:gd name="connsiteY2" fmla="*/ 293030 h 602426"/>
                <a:gd name="connsiteX3" fmla="*/ 212745 w 261323"/>
                <a:gd name="connsiteY3" fmla="*/ 596248 h 602426"/>
                <a:gd name="connsiteX4" fmla="*/ 0 w 261323"/>
                <a:gd name="connsiteY4" fmla="*/ 288534 h 602426"/>
                <a:gd name="connsiteX0" fmla="*/ 0 w 267135"/>
                <a:gd name="connsiteY0" fmla="*/ 288534 h 602426"/>
                <a:gd name="connsiteX1" fmla="*/ 261323 w 267135"/>
                <a:gd name="connsiteY1" fmla="*/ 17173 h 602426"/>
                <a:gd name="connsiteX2" fmla="*/ 131985 w 267135"/>
                <a:gd name="connsiteY2" fmla="*/ 293030 h 602426"/>
                <a:gd name="connsiteX3" fmla="*/ 212745 w 267135"/>
                <a:gd name="connsiteY3" fmla="*/ 596248 h 602426"/>
                <a:gd name="connsiteX4" fmla="*/ 0 w 267135"/>
                <a:gd name="connsiteY4" fmla="*/ 288534 h 602426"/>
                <a:gd name="connsiteX0" fmla="*/ 0 w 267136"/>
                <a:gd name="connsiteY0" fmla="*/ 288534 h 602426"/>
                <a:gd name="connsiteX1" fmla="*/ 261323 w 267136"/>
                <a:gd name="connsiteY1" fmla="*/ 17173 h 602426"/>
                <a:gd name="connsiteX2" fmla="*/ 131988 w 267136"/>
                <a:gd name="connsiteY2" fmla="*/ 295412 h 602426"/>
                <a:gd name="connsiteX3" fmla="*/ 212745 w 267136"/>
                <a:gd name="connsiteY3" fmla="*/ 596248 h 602426"/>
                <a:gd name="connsiteX4" fmla="*/ 0 w 267136"/>
                <a:gd name="connsiteY4" fmla="*/ 288534 h 602426"/>
                <a:gd name="connsiteX0" fmla="*/ 0 w 267208"/>
                <a:gd name="connsiteY0" fmla="*/ 288534 h 602426"/>
                <a:gd name="connsiteX1" fmla="*/ 261323 w 267208"/>
                <a:gd name="connsiteY1" fmla="*/ 17173 h 602426"/>
                <a:gd name="connsiteX2" fmla="*/ 131988 w 267208"/>
                <a:gd name="connsiteY2" fmla="*/ 295412 h 602426"/>
                <a:gd name="connsiteX3" fmla="*/ 212745 w 267208"/>
                <a:gd name="connsiteY3" fmla="*/ 596248 h 602426"/>
                <a:gd name="connsiteX4" fmla="*/ 0 w 267208"/>
                <a:gd name="connsiteY4" fmla="*/ 288534 h 602426"/>
                <a:gd name="connsiteX0" fmla="*/ 0 w 267332"/>
                <a:gd name="connsiteY0" fmla="*/ 288534 h 602426"/>
                <a:gd name="connsiteX1" fmla="*/ 261323 w 267332"/>
                <a:gd name="connsiteY1" fmla="*/ 17173 h 602426"/>
                <a:gd name="connsiteX2" fmla="*/ 131988 w 267332"/>
                <a:gd name="connsiteY2" fmla="*/ 295412 h 602426"/>
                <a:gd name="connsiteX3" fmla="*/ 212745 w 267332"/>
                <a:gd name="connsiteY3" fmla="*/ 596248 h 602426"/>
                <a:gd name="connsiteX4" fmla="*/ 0 w 267332"/>
                <a:gd name="connsiteY4" fmla="*/ 288534 h 602426"/>
                <a:gd name="connsiteX0" fmla="*/ 4 w 267336"/>
                <a:gd name="connsiteY0" fmla="*/ 290787 h 604679"/>
                <a:gd name="connsiteX1" fmla="*/ 261327 w 267336"/>
                <a:gd name="connsiteY1" fmla="*/ 19426 h 604679"/>
                <a:gd name="connsiteX2" fmla="*/ 131992 w 267336"/>
                <a:gd name="connsiteY2" fmla="*/ 297665 h 604679"/>
                <a:gd name="connsiteX3" fmla="*/ 212749 w 267336"/>
                <a:gd name="connsiteY3" fmla="*/ 598501 h 604679"/>
                <a:gd name="connsiteX4" fmla="*/ 4 w 267336"/>
                <a:gd name="connsiteY4" fmla="*/ 290787 h 604679"/>
                <a:gd name="connsiteX0" fmla="*/ 4 w 267336"/>
                <a:gd name="connsiteY0" fmla="*/ 290787 h 602367"/>
                <a:gd name="connsiteX1" fmla="*/ 261327 w 267336"/>
                <a:gd name="connsiteY1" fmla="*/ 19426 h 602367"/>
                <a:gd name="connsiteX2" fmla="*/ 131992 w 267336"/>
                <a:gd name="connsiteY2" fmla="*/ 297665 h 602367"/>
                <a:gd name="connsiteX3" fmla="*/ 212749 w 267336"/>
                <a:gd name="connsiteY3" fmla="*/ 598501 h 602367"/>
                <a:gd name="connsiteX4" fmla="*/ 4 w 267336"/>
                <a:gd name="connsiteY4" fmla="*/ 290787 h 602367"/>
                <a:gd name="connsiteX0" fmla="*/ 5 w 264953"/>
                <a:gd name="connsiteY0" fmla="*/ 337957 h 600955"/>
                <a:gd name="connsiteX1" fmla="*/ 258944 w 264953"/>
                <a:gd name="connsiteY1" fmla="*/ 16590 h 600955"/>
                <a:gd name="connsiteX2" fmla="*/ 129609 w 264953"/>
                <a:gd name="connsiteY2" fmla="*/ 294829 h 600955"/>
                <a:gd name="connsiteX3" fmla="*/ 210366 w 264953"/>
                <a:gd name="connsiteY3" fmla="*/ 595665 h 600955"/>
                <a:gd name="connsiteX4" fmla="*/ 5 w 264953"/>
                <a:gd name="connsiteY4" fmla="*/ 337957 h 60095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3" h="600955">
                  <a:moveTo>
                    <a:pt x="5" y="337957"/>
                  </a:moveTo>
                  <a:cubicBezTo>
                    <a:pt x="-925" y="198408"/>
                    <a:pt x="147618" y="-69135"/>
                    <a:pt x="258944" y="16590"/>
                  </a:cubicBezTo>
                  <a:cubicBezTo>
                    <a:pt x="296797" y="57743"/>
                    <a:pt x="144032" y="124788"/>
                    <a:pt x="129609" y="294829"/>
                  </a:cubicBezTo>
                  <a:cubicBezTo>
                    <a:pt x="114138" y="477222"/>
                    <a:pt x="260129" y="559291"/>
                    <a:pt x="210366" y="595665"/>
                  </a:cubicBezTo>
                  <a:cubicBezTo>
                    <a:pt x="147891" y="625872"/>
                    <a:pt x="3024" y="524957"/>
                    <a:pt x="5" y="337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 18"/>
            <p:cNvSpPr/>
            <p:nvPr/>
          </p:nvSpPr>
          <p:spPr>
            <a:xfrm rot="21240000">
              <a:off x="3126207" y="1607865"/>
              <a:ext cx="2898503" cy="863152"/>
            </a:xfrm>
            <a:custGeom>
              <a:avLst/>
              <a:gdLst>
                <a:gd name="connsiteX0" fmla="*/ 167962 w 3242472"/>
                <a:gd name="connsiteY0" fmla="*/ 764144 h 905786"/>
                <a:gd name="connsiteX1" fmla="*/ 2555562 w 3242472"/>
                <a:gd name="connsiteY1" fmla="*/ 687944 h 905786"/>
                <a:gd name="connsiteX2" fmla="*/ 3165162 w 3242472"/>
                <a:gd name="connsiteY2" fmla="*/ 891144 h 905786"/>
                <a:gd name="connsiteX3" fmla="*/ 2936562 w 3242472"/>
                <a:gd name="connsiteY3" fmla="*/ 218044 h 905786"/>
                <a:gd name="connsiteX4" fmla="*/ 498162 w 3242472"/>
                <a:gd name="connsiteY4" fmla="*/ 27544 h 905786"/>
                <a:gd name="connsiteX5" fmla="*/ 167962 w 3242472"/>
                <a:gd name="connsiteY5" fmla="*/ 764144 h 905786"/>
                <a:gd name="connsiteX0" fmla="*/ 167962 w 3188174"/>
                <a:gd name="connsiteY0" fmla="*/ 764144 h 967170"/>
                <a:gd name="connsiteX1" fmla="*/ 2555562 w 3188174"/>
                <a:gd name="connsiteY1" fmla="*/ 687944 h 967170"/>
                <a:gd name="connsiteX2" fmla="*/ 3050862 w 3188174"/>
                <a:gd name="connsiteY2" fmla="*/ 954644 h 967170"/>
                <a:gd name="connsiteX3" fmla="*/ 2936562 w 3188174"/>
                <a:gd name="connsiteY3" fmla="*/ 218044 h 967170"/>
                <a:gd name="connsiteX4" fmla="*/ 498162 w 3188174"/>
                <a:gd name="connsiteY4" fmla="*/ 27544 h 967170"/>
                <a:gd name="connsiteX5" fmla="*/ 167962 w 3188174"/>
                <a:gd name="connsiteY5" fmla="*/ 764144 h 967170"/>
                <a:gd name="connsiteX0" fmla="*/ 167962 w 3182206"/>
                <a:gd name="connsiteY0" fmla="*/ 764144 h 974576"/>
                <a:gd name="connsiteX1" fmla="*/ 2555562 w 3182206"/>
                <a:gd name="connsiteY1" fmla="*/ 687944 h 974576"/>
                <a:gd name="connsiteX2" fmla="*/ 3035622 w 3182206"/>
                <a:gd name="connsiteY2" fmla="*/ 962264 h 974576"/>
                <a:gd name="connsiteX3" fmla="*/ 2936562 w 3182206"/>
                <a:gd name="connsiteY3" fmla="*/ 218044 h 974576"/>
                <a:gd name="connsiteX4" fmla="*/ 498162 w 3182206"/>
                <a:gd name="connsiteY4" fmla="*/ 27544 h 974576"/>
                <a:gd name="connsiteX5" fmla="*/ 167962 w 3182206"/>
                <a:gd name="connsiteY5" fmla="*/ 764144 h 974576"/>
                <a:gd name="connsiteX0" fmla="*/ 213613 w 3227857"/>
                <a:gd name="connsiteY0" fmla="*/ 736725 h 947157"/>
                <a:gd name="connsiteX1" fmla="*/ 2601213 w 3227857"/>
                <a:gd name="connsiteY1" fmla="*/ 660525 h 947157"/>
                <a:gd name="connsiteX2" fmla="*/ 3081273 w 3227857"/>
                <a:gd name="connsiteY2" fmla="*/ 934845 h 947157"/>
                <a:gd name="connsiteX3" fmla="*/ 2982213 w 3227857"/>
                <a:gd name="connsiteY3" fmla="*/ 190625 h 947157"/>
                <a:gd name="connsiteX4" fmla="*/ 543813 w 3227857"/>
                <a:gd name="connsiteY4" fmla="*/ 125 h 947157"/>
                <a:gd name="connsiteX5" fmla="*/ 152653 w 3227857"/>
                <a:gd name="connsiteY5" fmla="*/ 208405 h 947157"/>
                <a:gd name="connsiteX6" fmla="*/ 213613 w 3227857"/>
                <a:gd name="connsiteY6" fmla="*/ 736725 h 947157"/>
                <a:gd name="connsiteX0" fmla="*/ 236902 w 3190186"/>
                <a:gd name="connsiteY0" fmla="*/ 843405 h 946620"/>
                <a:gd name="connsiteX1" fmla="*/ 2563542 w 3190186"/>
                <a:gd name="connsiteY1" fmla="*/ 660525 h 946620"/>
                <a:gd name="connsiteX2" fmla="*/ 3043602 w 3190186"/>
                <a:gd name="connsiteY2" fmla="*/ 934845 h 946620"/>
                <a:gd name="connsiteX3" fmla="*/ 2944542 w 3190186"/>
                <a:gd name="connsiteY3" fmla="*/ 190625 h 946620"/>
                <a:gd name="connsiteX4" fmla="*/ 506142 w 3190186"/>
                <a:gd name="connsiteY4" fmla="*/ 125 h 946620"/>
                <a:gd name="connsiteX5" fmla="*/ 114982 w 3190186"/>
                <a:gd name="connsiteY5" fmla="*/ 208405 h 946620"/>
                <a:gd name="connsiteX6" fmla="*/ 236902 w 3190186"/>
                <a:gd name="connsiteY6" fmla="*/ 843405 h 946620"/>
                <a:gd name="connsiteX0" fmla="*/ 229117 w 3188353"/>
                <a:gd name="connsiteY0" fmla="*/ 843405 h 948361"/>
                <a:gd name="connsiteX1" fmla="*/ 2441457 w 3188353"/>
                <a:gd name="connsiteY1" fmla="*/ 683385 h 948361"/>
                <a:gd name="connsiteX2" fmla="*/ 3035817 w 3188353"/>
                <a:gd name="connsiteY2" fmla="*/ 934845 h 948361"/>
                <a:gd name="connsiteX3" fmla="*/ 2936757 w 3188353"/>
                <a:gd name="connsiteY3" fmla="*/ 190625 h 948361"/>
                <a:gd name="connsiteX4" fmla="*/ 498357 w 3188353"/>
                <a:gd name="connsiteY4" fmla="*/ 125 h 948361"/>
                <a:gd name="connsiteX5" fmla="*/ 107197 w 3188353"/>
                <a:gd name="connsiteY5" fmla="*/ 208405 h 948361"/>
                <a:gd name="connsiteX6" fmla="*/ 229117 w 3188353"/>
                <a:gd name="connsiteY6" fmla="*/ 843405 h 948361"/>
                <a:gd name="connsiteX0" fmla="*/ 229117 w 3188353"/>
                <a:gd name="connsiteY0" fmla="*/ 843405 h 948361"/>
                <a:gd name="connsiteX1" fmla="*/ 2441457 w 3188353"/>
                <a:gd name="connsiteY1" fmla="*/ 683385 h 948361"/>
                <a:gd name="connsiteX2" fmla="*/ 3035817 w 3188353"/>
                <a:gd name="connsiteY2" fmla="*/ 934845 h 948361"/>
                <a:gd name="connsiteX3" fmla="*/ 2936757 w 3188353"/>
                <a:gd name="connsiteY3" fmla="*/ 190625 h 948361"/>
                <a:gd name="connsiteX4" fmla="*/ 498357 w 3188353"/>
                <a:gd name="connsiteY4" fmla="*/ 125 h 948361"/>
                <a:gd name="connsiteX5" fmla="*/ 107197 w 3188353"/>
                <a:gd name="connsiteY5" fmla="*/ 208405 h 948361"/>
                <a:gd name="connsiteX6" fmla="*/ 229117 w 3188353"/>
                <a:gd name="connsiteY6" fmla="*/ 843405 h 948361"/>
                <a:gd name="connsiteX0" fmla="*/ 229117 w 3188353"/>
                <a:gd name="connsiteY0" fmla="*/ 844511 h 949467"/>
                <a:gd name="connsiteX1" fmla="*/ 2441457 w 3188353"/>
                <a:gd name="connsiteY1" fmla="*/ 684491 h 949467"/>
                <a:gd name="connsiteX2" fmla="*/ 3035817 w 3188353"/>
                <a:gd name="connsiteY2" fmla="*/ 935951 h 949467"/>
                <a:gd name="connsiteX3" fmla="*/ 2936757 w 3188353"/>
                <a:gd name="connsiteY3" fmla="*/ 191731 h 949467"/>
                <a:gd name="connsiteX4" fmla="*/ 498357 w 3188353"/>
                <a:gd name="connsiteY4" fmla="*/ 1231 h 949467"/>
                <a:gd name="connsiteX5" fmla="*/ 107197 w 3188353"/>
                <a:gd name="connsiteY5" fmla="*/ 209511 h 949467"/>
                <a:gd name="connsiteX6" fmla="*/ 229117 w 3188353"/>
                <a:gd name="connsiteY6" fmla="*/ 844511 h 9494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8353" h="949467">
                  <a:moveTo>
                    <a:pt x="229117" y="844511"/>
                  </a:moveTo>
                  <a:cubicBezTo>
                    <a:pt x="618160" y="923674"/>
                    <a:pt x="1973674" y="669251"/>
                    <a:pt x="2441457" y="684491"/>
                  </a:cubicBezTo>
                  <a:cubicBezTo>
                    <a:pt x="2909240" y="699731"/>
                    <a:pt x="2953267" y="1018078"/>
                    <a:pt x="3035817" y="935951"/>
                  </a:cubicBezTo>
                  <a:cubicBezTo>
                    <a:pt x="3118367" y="853824"/>
                    <a:pt x="3381257" y="335664"/>
                    <a:pt x="2936757" y="191731"/>
                  </a:cubicBezTo>
                  <a:cubicBezTo>
                    <a:pt x="2492257" y="47798"/>
                    <a:pt x="817550" y="-9352"/>
                    <a:pt x="498357" y="1231"/>
                  </a:cubicBezTo>
                  <a:cubicBezTo>
                    <a:pt x="179164" y="11814"/>
                    <a:pt x="162230" y="147704"/>
                    <a:pt x="107197" y="209511"/>
                  </a:cubicBezTo>
                  <a:cubicBezTo>
                    <a:pt x="52164" y="332278"/>
                    <a:pt x="-159926" y="765348"/>
                    <a:pt x="229117" y="8445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 92"/>
            <p:cNvSpPr/>
            <p:nvPr/>
          </p:nvSpPr>
          <p:spPr>
            <a:xfrm rot="21240000">
              <a:off x="3180982" y="1805573"/>
              <a:ext cx="1077009" cy="628175"/>
            </a:xfrm>
            <a:custGeom>
              <a:avLst/>
              <a:gdLst>
                <a:gd name="connsiteX0" fmla="*/ 184708 w 1184710"/>
                <a:gd name="connsiteY0" fmla="*/ 1565 h 690993"/>
                <a:gd name="connsiteX1" fmla="*/ 15896 w 1184710"/>
                <a:gd name="connsiteY1" fmla="*/ 325122 h 690993"/>
                <a:gd name="connsiteX2" fmla="*/ 58099 w 1184710"/>
                <a:gd name="connsiteY2" fmla="*/ 606475 h 690993"/>
                <a:gd name="connsiteX3" fmla="*/ 466062 w 1184710"/>
                <a:gd name="connsiteY3" fmla="*/ 690882 h 690993"/>
                <a:gd name="connsiteX4" fmla="*/ 1183514 w 1184710"/>
                <a:gd name="connsiteY4" fmla="*/ 620543 h 690993"/>
                <a:gd name="connsiteX5" fmla="*/ 283182 w 1184710"/>
                <a:gd name="connsiteY5" fmla="*/ 465799 h 690993"/>
                <a:gd name="connsiteX6" fmla="*/ 184708 w 1184710"/>
                <a:gd name="connsiteY6" fmla="*/ 1565 h 6909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710" h="690993">
                  <a:moveTo>
                    <a:pt x="184708" y="1565"/>
                  </a:moveTo>
                  <a:cubicBezTo>
                    <a:pt x="140160" y="-21881"/>
                    <a:pt x="36998" y="224304"/>
                    <a:pt x="15896" y="325122"/>
                  </a:cubicBezTo>
                  <a:cubicBezTo>
                    <a:pt x="-5206" y="425940"/>
                    <a:pt x="-16929" y="545515"/>
                    <a:pt x="58099" y="606475"/>
                  </a:cubicBezTo>
                  <a:cubicBezTo>
                    <a:pt x="133127" y="667435"/>
                    <a:pt x="278493" y="688537"/>
                    <a:pt x="466062" y="690882"/>
                  </a:cubicBezTo>
                  <a:cubicBezTo>
                    <a:pt x="653631" y="693227"/>
                    <a:pt x="1213994" y="658057"/>
                    <a:pt x="1183514" y="620543"/>
                  </a:cubicBezTo>
                  <a:cubicBezTo>
                    <a:pt x="1153034" y="583029"/>
                    <a:pt x="449650" y="566617"/>
                    <a:pt x="283182" y="465799"/>
                  </a:cubicBezTo>
                  <a:cubicBezTo>
                    <a:pt x="116714" y="364981"/>
                    <a:pt x="229256" y="25011"/>
                    <a:pt x="184708" y="1565"/>
                  </a:cubicBezTo>
                  <a:close/>
                </a:path>
              </a:pathLst>
            </a:custGeom>
            <a:solidFill>
              <a:srgbClr val="e0f5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 94"/>
            <p:cNvSpPr/>
            <p:nvPr/>
          </p:nvSpPr>
          <p:spPr>
            <a:xfrm rot="21240000">
              <a:off x="5583716" y="1917548"/>
              <a:ext cx="390509" cy="377871"/>
            </a:xfrm>
            <a:custGeom>
              <a:avLst/>
              <a:gdLst>
                <a:gd name="connsiteX0" fmla="*/ 375 w 429560"/>
                <a:gd name="connsiteY0" fmla="*/ 190150 h 415658"/>
                <a:gd name="connsiteX1" fmla="*/ 211390 w 429560"/>
                <a:gd name="connsiteY1" fmla="*/ 302692 h 415658"/>
                <a:gd name="connsiteX2" fmla="*/ 309864 w 429560"/>
                <a:gd name="connsiteY2" fmla="*/ 415233 h 415658"/>
                <a:gd name="connsiteX3" fmla="*/ 394270 w 429560"/>
                <a:gd name="connsiteY3" fmla="*/ 260489 h 415658"/>
                <a:gd name="connsiteX4" fmla="*/ 422406 w 429560"/>
                <a:gd name="connsiteY4" fmla="*/ 49473 h 415658"/>
                <a:gd name="connsiteX5" fmla="*/ 267661 w 429560"/>
                <a:gd name="connsiteY5" fmla="*/ 7270 h 415658"/>
                <a:gd name="connsiteX6" fmla="*/ 375 w 429560"/>
                <a:gd name="connsiteY6" fmla="*/ 190150 h 4156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60" h="415658">
                  <a:moveTo>
                    <a:pt x="375" y="190150"/>
                  </a:moveTo>
                  <a:cubicBezTo>
                    <a:pt x="-9003" y="239387"/>
                    <a:pt x="159808" y="265178"/>
                    <a:pt x="211390" y="302692"/>
                  </a:cubicBezTo>
                  <a:cubicBezTo>
                    <a:pt x="262972" y="340206"/>
                    <a:pt x="279384" y="422267"/>
                    <a:pt x="309864" y="415233"/>
                  </a:cubicBezTo>
                  <a:cubicBezTo>
                    <a:pt x="340344" y="408199"/>
                    <a:pt x="375513" y="321449"/>
                    <a:pt x="394270" y="260489"/>
                  </a:cubicBezTo>
                  <a:cubicBezTo>
                    <a:pt x="413027" y="199529"/>
                    <a:pt x="443507" y="91676"/>
                    <a:pt x="422406" y="49473"/>
                  </a:cubicBezTo>
                  <a:cubicBezTo>
                    <a:pt x="401305" y="7270"/>
                    <a:pt x="335655" y="-11487"/>
                    <a:pt x="267661" y="7270"/>
                  </a:cubicBezTo>
                  <a:cubicBezTo>
                    <a:pt x="199667" y="26027"/>
                    <a:pt x="9753" y="140913"/>
                    <a:pt x="375" y="190150"/>
                  </a:cubicBezTo>
                  <a:close/>
                </a:path>
              </a:pathLst>
            </a:custGeom>
            <a:solidFill>
              <a:srgbClr val="e0f5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8" name="그룹 115"/>
          <p:cNvGrpSpPr/>
          <p:nvPr/>
        </p:nvGrpSpPr>
        <p:grpSpPr>
          <a:xfrm rot="0">
            <a:off x="2824502" y="1446081"/>
            <a:ext cx="938113" cy="548141"/>
            <a:chOff x="1955588" y="3186760"/>
            <a:chExt cx="1321079" cy="771908"/>
          </a:xfrm>
        </p:grpSpPr>
        <p:sp>
          <p:nvSpPr>
            <p:cNvPr id="29" name="모서리가 둥근 직사각형 107"/>
            <p:cNvSpPr/>
            <p:nvPr/>
          </p:nvSpPr>
          <p:spPr>
            <a:xfrm>
              <a:off x="1955588" y="3186760"/>
              <a:ext cx="1022983" cy="65391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모서리가 둥근 직사각형 108"/>
            <p:cNvSpPr/>
            <p:nvPr/>
          </p:nvSpPr>
          <p:spPr>
            <a:xfrm>
              <a:off x="2717788" y="3669239"/>
              <a:ext cx="558879" cy="289429"/>
            </a:xfrm>
            <a:prstGeom prst="roundRect">
              <a:avLst>
                <a:gd name="adj" fmla="val 50000"/>
              </a:avLst>
            </a:prstGeom>
            <a:solidFill>
              <a:srgbClr val="b81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1" name="자유형 189"/>
          <p:cNvSpPr/>
          <p:nvPr/>
        </p:nvSpPr>
        <p:spPr>
          <a:xfrm rot="120000">
            <a:off x="5901200" y="1323659"/>
            <a:ext cx="296443" cy="277378"/>
          </a:xfrm>
          <a:custGeom>
            <a:avLst/>
            <a:gdLst>
              <a:gd name="connsiteX0" fmla="*/ 193728 w 505127"/>
              <a:gd name="connsiteY0" fmla="*/ 82 h 433971"/>
              <a:gd name="connsiteX1" fmla="*/ 211553 w 505127"/>
              <a:gd name="connsiteY1" fmla="*/ 18117 h 433971"/>
              <a:gd name="connsiteX2" fmla="*/ 213114 w 505127"/>
              <a:gd name="connsiteY2" fmla="*/ 22664 h 433971"/>
              <a:gd name="connsiteX3" fmla="*/ 214191 w 505127"/>
              <a:gd name="connsiteY3" fmla="*/ 20314 h 433971"/>
              <a:gd name="connsiteX4" fmla="*/ 231668 w 505127"/>
              <a:gd name="connsiteY4" fmla="*/ 2403 h 433971"/>
              <a:gd name="connsiteX5" fmla="*/ 248964 w 505127"/>
              <a:gd name="connsiteY5" fmla="*/ 29303 h 433971"/>
              <a:gd name="connsiteX6" fmla="*/ 249499 w 505127"/>
              <a:gd name="connsiteY6" fmla="*/ 33814 h 433971"/>
              <a:gd name="connsiteX7" fmla="*/ 254503 w 505127"/>
              <a:gd name="connsiteY7" fmla="*/ 25995 h 433971"/>
              <a:gd name="connsiteX8" fmla="*/ 274303 w 505127"/>
              <a:gd name="connsiteY8" fmla="*/ 10690 h 433971"/>
              <a:gd name="connsiteX9" fmla="*/ 283306 w 505127"/>
              <a:gd name="connsiteY9" fmla="*/ 19084 h 433971"/>
              <a:gd name="connsiteX10" fmla="*/ 287210 w 505127"/>
              <a:gd name="connsiteY10" fmla="*/ 37488 h 433971"/>
              <a:gd name="connsiteX11" fmla="*/ 288832 w 505127"/>
              <a:gd name="connsiteY11" fmla="*/ 35529 h 433971"/>
              <a:gd name="connsiteX12" fmla="*/ 310350 w 505127"/>
              <a:gd name="connsiteY12" fmla="*/ 22752 h 433971"/>
              <a:gd name="connsiteX13" fmla="*/ 319865 w 505127"/>
              <a:gd name="connsiteY13" fmla="*/ 41387 h 433971"/>
              <a:gd name="connsiteX14" fmla="*/ 318685 w 505127"/>
              <a:gd name="connsiteY14" fmla="*/ 58976 h 433971"/>
              <a:gd name="connsiteX15" fmla="*/ 326301 w 505127"/>
              <a:gd name="connsiteY15" fmla="*/ 51449 h 433971"/>
              <a:gd name="connsiteX16" fmla="*/ 349387 w 505127"/>
              <a:gd name="connsiteY16" fmla="*/ 41791 h 433971"/>
              <a:gd name="connsiteX17" fmla="*/ 356216 w 505127"/>
              <a:gd name="connsiteY17" fmla="*/ 61570 h 433971"/>
              <a:gd name="connsiteX18" fmla="*/ 354072 w 505127"/>
              <a:gd name="connsiteY18" fmla="*/ 71798 h 433971"/>
              <a:gd name="connsiteX19" fmla="*/ 356993 w 505127"/>
              <a:gd name="connsiteY19" fmla="*/ 69544 h 433971"/>
              <a:gd name="connsiteX20" fmla="*/ 381085 w 505127"/>
              <a:gd name="connsiteY20" fmla="*/ 62771 h 433971"/>
              <a:gd name="connsiteX21" fmla="*/ 385451 w 505127"/>
              <a:gd name="connsiteY21" fmla="*/ 83234 h 433971"/>
              <a:gd name="connsiteX22" fmla="*/ 379760 w 505127"/>
              <a:gd name="connsiteY22" fmla="*/ 99919 h 433971"/>
              <a:gd name="connsiteX23" fmla="*/ 389063 w 505127"/>
              <a:gd name="connsiteY23" fmla="*/ 94619 h 433971"/>
              <a:gd name="connsiteX24" fmla="*/ 413864 w 505127"/>
              <a:gd name="connsiteY24" fmla="*/ 91266 h 433971"/>
              <a:gd name="connsiteX25" fmla="*/ 415340 w 505127"/>
              <a:gd name="connsiteY25" fmla="*/ 112137 h 433971"/>
              <a:gd name="connsiteX26" fmla="*/ 410621 w 505127"/>
              <a:gd name="connsiteY26" fmla="*/ 121463 h 433971"/>
              <a:gd name="connsiteX27" fmla="*/ 414027 w 505127"/>
              <a:gd name="connsiteY27" fmla="*/ 120041 h 433971"/>
              <a:gd name="connsiteX28" fmla="*/ 439050 w 505127"/>
              <a:gd name="connsiteY28" fmla="*/ 119734 h 433971"/>
              <a:gd name="connsiteX29" fmla="*/ 437972 w 505127"/>
              <a:gd name="connsiteY29" fmla="*/ 140630 h 433971"/>
              <a:gd name="connsiteX30" fmla="*/ 428499 w 505127"/>
              <a:gd name="connsiteY30" fmla="*/ 154762 h 433971"/>
              <a:gd name="connsiteX31" fmla="*/ 438514 w 505127"/>
              <a:gd name="connsiteY31" fmla="*/ 152563 h 433971"/>
              <a:gd name="connsiteX32" fmla="*/ 463337 w 505127"/>
              <a:gd name="connsiteY32" fmla="*/ 155742 h 433971"/>
              <a:gd name="connsiteX33" fmla="*/ 459362 w 505127"/>
              <a:gd name="connsiteY33" fmla="*/ 176284 h 433971"/>
              <a:gd name="connsiteX34" fmla="*/ 452535 w 505127"/>
              <a:gd name="connsiteY34" fmla="*/ 183910 h 433971"/>
              <a:gd name="connsiteX35" fmla="*/ 456047 w 505127"/>
              <a:gd name="connsiteY35" fmla="*/ 183579 h 433971"/>
              <a:gd name="connsiteX36" fmla="*/ 480298 w 505127"/>
              <a:gd name="connsiteY36" fmla="*/ 189759 h 433971"/>
              <a:gd name="connsiteX37" fmla="*/ 473848 w 505127"/>
              <a:gd name="connsiteY37" fmla="*/ 209664 h 433971"/>
              <a:gd name="connsiteX38" fmla="*/ 461041 w 505127"/>
              <a:gd name="connsiteY38" fmla="*/ 220862 h 433971"/>
              <a:gd name="connsiteX39" fmla="*/ 471284 w 505127"/>
              <a:gd name="connsiteY39" fmla="*/ 221330 h 433971"/>
              <a:gd name="connsiteX40" fmla="*/ 494438 w 505127"/>
              <a:gd name="connsiteY40" fmla="*/ 230826 h 433971"/>
              <a:gd name="connsiteX41" fmla="*/ 485281 w 505127"/>
              <a:gd name="connsiteY41" fmla="*/ 249639 h 433971"/>
              <a:gd name="connsiteX42" fmla="*/ 476713 w 505127"/>
              <a:gd name="connsiteY42" fmla="*/ 255238 h 433971"/>
              <a:gd name="connsiteX43" fmla="*/ 480193 w 505127"/>
              <a:gd name="connsiteY43" fmla="*/ 255828 h 433971"/>
              <a:gd name="connsiteX44" fmla="*/ 502016 w 505127"/>
              <a:gd name="connsiteY44" fmla="*/ 268074 h 433971"/>
              <a:gd name="connsiteX45" fmla="*/ 486639 w 505127"/>
              <a:gd name="connsiteY45" fmla="*/ 288236 h 433971"/>
              <a:gd name="connsiteX46" fmla="*/ 476372 w 505127"/>
              <a:gd name="connsiteY46" fmla="*/ 293453 h 433971"/>
              <a:gd name="connsiteX47" fmla="*/ 485139 w 505127"/>
              <a:gd name="connsiteY47" fmla="*/ 296237 h 433971"/>
              <a:gd name="connsiteX48" fmla="*/ 505046 w 505127"/>
              <a:gd name="connsiteY48" fmla="*/ 311401 h 433971"/>
              <a:gd name="connsiteX49" fmla="*/ 487012 w 505127"/>
              <a:gd name="connsiteY49" fmla="*/ 329227 h 433971"/>
              <a:gd name="connsiteX50" fmla="*/ 482466 w 505127"/>
              <a:gd name="connsiteY50" fmla="*/ 330787 h 433971"/>
              <a:gd name="connsiteX51" fmla="*/ 484815 w 505127"/>
              <a:gd name="connsiteY51" fmla="*/ 331864 h 433971"/>
              <a:gd name="connsiteX52" fmla="*/ 502726 w 505127"/>
              <a:gd name="connsiteY52" fmla="*/ 349342 h 433971"/>
              <a:gd name="connsiteX53" fmla="*/ 482653 w 505127"/>
              <a:gd name="connsiteY53" fmla="*/ 364836 h 433971"/>
              <a:gd name="connsiteX54" fmla="*/ 471387 w 505127"/>
              <a:gd name="connsiteY54" fmla="*/ 367218 h 433971"/>
              <a:gd name="connsiteX55" fmla="*/ 479133 w 505127"/>
              <a:gd name="connsiteY55" fmla="*/ 372176 h 433971"/>
              <a:gd name="connsiteX56" fmla="*/ 494439 w 505127"/>
              <a:gd name="connsiteY56" fmla="*/ 391976 h 433971"/>
              <a:gd name="connsiteX57" fmla="*/ 472404 w 505127"/>
              <a:gd name="connsiteY57" fmla="*/ 404527 h 433971"/>
              <a:gd name="connsiteX58" fmla="*/ 467610 w 505127"/>
              <a:gd name="connsiteY58" fmla="*/ 404857 h 433971"/>
              <a:gd name="connsiteX59" fmla="*/ 469600 w 505127"/>
              <a:gd name="connsiteY59" fmla="*/ 406505 h 433971"/>
              <a:gd name="connsiteX60" fmla="*/ 476618 w 505127"/>
              <a:gd name="connsiteY60" fmla="*/ 414539 h 433971"/>
              <a:gd name="connsiteX61" fmla="*/ 455519 w 505127"/>
              <a:gd name="connsiteY61" fmla="*/ 421905 h 433971"/>
              <a:gd name="connsiteX62" fmla="*/ 366936 w 505127"/>
              <a:gd name="connsiteY62" fmla="*/ 433971 h 433971"/>
              <a:gd name="connsiteX63" fmla="*/ 346778 w 505127"/>
              <a:gd name="connsiteY63" fmla="*/ 432647 h 433971"/>
              <a:gd name="connsiteX64" fmla="*/ 345534 w 505127"/>
              <a:gd name="connsiteY64" fmla="*/ 421423 h 433971"/>
              <a:gd name="connsiteX65" fmla="*/ 69366 w 505127"/>
              <a:gd name="connsiteY65" fmla="*/ 91393 h 433971"/>
              <a:gd name="connsiteX66" fmla="*/ 0 w 505127"/>
              <a:gd name="connsiteY66" fmla="*/ 72488 h 433971"/>
              <a:gd name="connsiteX67" fmla="*/ 2061 w 505127"/>
              <a:gd name="connsiteY67" fmla="*/ 66078 h 433971"/>
              <a:gd name="connsiteX68" fmla="*/ 27211 w 505127"/>
              <a:gd name="connsiteY68" fmla="*/ 69315 h 433971"/>
              <a:gd name="connsiteX69" fmla="*/ 36862 w 505127"/>
              <a:gd name="connsiteY69" fmla="*/ 75597 h 433971"/>
              <a:gd name="connsiteX70" fmla="*/ 34890 w 505127"/>
              <a:gd name="connsiteY70" fmla="*/ 66614 h 433971"/>
              <a:gd name="connsiteX71" fmla="*/ 38069 w 505127"/>
              <a:gd name="connsiteY71" fmla="*/ 41791 h 433971"/>
              <a:gd name="connsiteX72" fmla="*/ 62523 w 505127"/>
              <a:gd name="connsiteY72" fmla="*/ 48496 h 433971"/>
              <a:gd name="connsiteX73" fmla="*/ 66148 w 505127"/>
              <a:gd name="connsiteY73" fmla="*/ 51655 h 433971"/>
              <a:gd name="connsiteX74" fmla="*/ 65906 w 505127"/>
              <a:gd name="connsiteY74" fmla="*/ 49081 h 433971"/>
              <a:gd name="connsiteX75" fmla="*/ 72086 w 505127"/>
              <a:gd name="connsiteY75" fmla="*/ 24830 h 433971"/>
              <a:gd name="connsiteX76" fmla="*/ 95542 w 505127"/>
              <a:gd name="connsiteY76" fmla="*/ 34467 h 433971"/>
              <a:gd name="connsiteX77" fmla="*/ 103237 w 505127"/>
              <a:gd name="connsiteY77" fmla="*/ 43033 h 433971"/>
              <a:gd name="connsiteX78" fmla="*/ 103658 w 505127"/>
              <a:gd name="connsiteY78" fmla="*/ 33845 h 433971"/>
              <a:gd name="connsiteX79" fmla="*/ 113153 w 505127"/>
              <a:gd name="connsiteY79" fmla="*/ 10690 h 433971"/>
              <a:gd name="connsiteX80" fmla="*/ 135039 w 505127"/>
              <a:gd name="connsiteY80" fmla="*/ 23497 h 433971"/>
              <a:gd name="connsiteX81" fmla="*/ 138127 w 505127"/>
              <a:gd name="connsiteY81" fmla="*/ 28086 h 433971"/>
              <a:gd name="connsiteX82" fmla="*/ 139478 w 505127"/>
              <a:gd name="connsiteY82" fmla="*/ 19786 h 433971"/>
              <a:gd name="connsiteX83" fmla="*/ 150401 w 505127"/>
              <a:gd name="connsiteY83" fmla="*/ 3112 h 433971"/>
              <a:gd name="connsiteX84" fmla="*/ 170563 w 505127"/>
              <a:gd name="connsiteY84" fmla="*/ 18490 h 433971"/>
              <a:gd name="connsiteX85" fmla="*/ 176130 w 505127"/>
              <a:gd name="connsiteY85" fmla="*/ 29445 h 433971"/>
              <a:gd name="connsiteX86" fmla="*/ 180592 w 505127"/>
              <a:gd name="connsiteY86" fmla="*/ 15074 h 433971"/>
              <a:gd name="connsiteX87" fmla="*/ 193728 w 505127"/>
              <a:gd name="connsiteY87" fmla="*/ 82 h 433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5127" h="433971">
                <a:moveTo>
                  <a:pt x="193728" y="82"/>
                </a:moveTo>
                <a:cubicBezTo>
                  <a:pt x="200356" y="-828"/>
                  <a:pt x="206227" y="5899"/>
                  <a:pt x="211553" y="18117"/>
                </a:cubicBezTo>
                <a:lnTo>
                  <a:pt x="213114" y="22664"/>
                </a:lnTo>
                <a:lnTo>
                  <a:pt x="214191" y="20314"/>
                </a:lnTo>
                <a:cubicBezTo>
                  <a:pt x="220532" y="8444"/>
                  <a:pt x="226419" y="1794"/>
                  <a:pt x="231668" y="2403"/>
                </a:cubicBezTo>
                <a:cubicBezTo>
                  <a:pt x="239473" y="2291"/>
                  <a:pt x="244988" y="12372"/>
                  <a:pt x="248964" y="29303"/>
                </a:cubicBezTo>
                <a:lnTo>
                  <a:pt x="249499" y="33814"/>
                </a:lnTo>
                <a:lnTo>
                  <a:pt x="254503" y="25995"/>
                </a:lnTo>
                <a:cubicBezTo>
                  <a:pt x="262435" y="15124"/>
                  <a:pt x="269190" y="9356"/>
                  <a:pt x="274303" y="10690"/>
                </a:cubicBezTo>
                <a:cubicBezTo>
                  <a:pt x="278175" y="11177"/>
                  <a:pt x="281126" y="14109"/>
                  <a:pt x="283306" y="19084"/>
                </a:cubicBezTo>
                <a:lnTo>
                  <a:pt x="287210" y="37488"/>
                </a:lnTo>
                <a:lnTo>
                  <a:pt x="288832" y="35529"/>
                </a:lnTo>
                <a:cubicBezTo>
                  <a:pt x="298031" y="25705"/>
                  <a:pt x="305437" y="20805"/>
                  <a:pt x="310350" y="22752"/>
                </a:cubicBezTo>
                <a:cubicBezTo>
                  <a:pt x="316025" y="24185"/>
                  <a:pt x="318973" y="30825"/>
                  <a:pt x="319865" y="41387"/>
                </a:cubicBezTo>
                <a:lnTo>
                  <a:pt x="318685" y="58976"/>
                </a:lnTo>
                <a:lnTo>
                  <a:pt x="326301" y="51449"/>
                </a:lnTo>
                <a:cubicBezTo>
                  <a:pt x="336777" y="43002"/>
                  <a:pt x="344794" y="39179"/>
                  <a:pt x="349387" y="41791"/>
                </a:cubicBezTo>
                <a:cubicBezTo>
                  <a:pt x="354808" y="44001"/>
                  <a:pt x="356803" y="50985"/>
                  <a:pt x="356216" y="61570"/>
                </a:cubicBezTo>
                <a:lnTo>
                  <a:pt x="354072" y="71798"/>
                </a:lnTo>
                <a:lnTo>
                  <a:pt x="356993" y="69544"/>
                </a:lnTo>
                <a:cubicBezTo>
                  <a:pt x="368420" y="62436"/>
                  <a:pt x="376843" y="59619"/>
                  <a:pt x="381085" y="62771"/>
                </a:cubicBezTo>
                <a:cubicBezTo>
                  <a:pt x="386196" y="65625"/>
                  <a:pt x="387324" y="72801"/>
                  <a:pt x="385451" y="83234"/>
                </a:cubicBezTo>
                <a:lnTo>
                  <a:pt x="379760" y="99919"/>
                </a:lnTo>
                <a:lnTo>
                  <a:pt x="389063" y="94619"/>
                </a:lnTo>
                <a:cubicBezTo>
                  <a:pt x="401369" y="89171"/>
                  <a:pt x="410102" y="87554"/>
                  <a:pt x="413864" y="91266"/>
                </a:cubicBezTo>
                <a:cubicBezTo>
                  <a:pt x="418528" y="94804"/>
                  <a:pt x="418647" y="102066"/>
                  <a:pt x="415340" y="112137"/>
                </a:cubicBezTo>
                <a:lnTo>
                  <a:pt x="410621" y="121463"/>
                </a:lnTo>
                <a:lnTo>
                  <a:pt x="414027" y="120041"/>
                </a:lnTo>
                <a:cubicBezTo>
                  <a:pt x="426904" y="116133"/>
                  <a:pt x="435769" y="115591"/>
                  <a:pt x="439050" y="119734"/>
                </a:cubicBezTo>
                <a:cubicBezTo>
                  <a:pt x="443249" y="123814"/>
                  <a:pt x="442482" y="131037"/>
                  <a:pt x="437972" y="140630"/>
                </a:cubicBezTo>
                <a:lnTo>
                  <a:pt x="428499" y="154762"/>
                </a:lnTo>
                <a:lnTo>
                  <a:pt x="438514" y="152563"/>
                </a:lnTo>
                <a:cubicBezTo>
                  <a:pt x="451812" y="150485"/>
                  <a:pt x="460665" y="151183"/>
                  <a:pt x="463337" y="155742"/>
                </a:cubicBezTo>
                <a:cubicBezTo>
                  <a:pt x="466927" y="160366"/>
                  <a:pt x="465163" y="167413"/>
                  <a:pt x="459362" y="176284"/>
                </a:cubicBezTo>
                <a:lnTo>
                  <a:pt x="452535" y="183910"/>
                </a:lnTo>
                <a:lnTo>
                  <a:pt x="456047" y="183579"/>
                </a:lnTo>
                <a:cubicBezTo>
                  <a:pt x="469498" y="183136"/>
                  <a:pt x="478201" y="184908"/>
                  <a:pt x="480298" y="189759"/>
                </a:cubicBezTo>
                <a:cubicBezTo>
                  <a:pt x="483297" y="194786"/>
                  <a:pt x="480687" y="201565"/>
                  <a:pt x="473848" y="209664"/>
                </a:cubicBezTo>
                <a:lnTo>
                  <a:pt x="461041" y="220862"/>
                </a:lnTo>
                <a:lnTo>
                  <a:pt x="471284" y="221330"/>
                </a:lnTo>
                <a:cubicBezTo>
                  <a:pt x="484665" y="222765"/>
                  <a:pt x="493036" y="225730"/>
                  <a:pt x="494438" y="230826"/>
                </a:cubicBezTo>
                <a:cubicBezTo>
                  <a:pt x="496709" y="236222"/>
                  <a:pt x="493181" y="242571"/>
                  <a:pt x="485281" y="249639"/>
                </a:cubicBezTo>
                <a:lnTo>
                  <a:pt x="476713" y="255238"/>
                </a:lnTo>
                <a:lnTo>
                  <a:pt x="480193" y="255828"/>
                </a:lnTo>
                <a:cubicBezTo>
                  <a:pt x="493299" y="258883"/>
                  <a:pt x="501246" y="262845"/>
                  <a:pt x="502016" y="268074"/>
                </a:cubicBezTo>
                <a:cubicBezTo>
                  <a:pt x="503841" y="274511"/>
                  <a:pt x="497995" y="281262"/>
                  <a:pt x="486639" y="288236"/>
                </a:cubicBezTo>
                <a:lnTo>
                  <a:pt x="476372" y="293453"/>
                </a:lnTo>
                <a:lnTo>
                  <a:pt x="485139" y="296237"/>
                </a:lnTo>
                <a:cubicBezTo>
                  <a:pt x="497693" y="301086"/>
                  <a:pt x="505012" y="306116"/>
                  <a:pt x="505046" y="311401"/>
                </a:cubicBezTo>
                <a:cubicBezTo>
                  <a:pt x="505957" y="318029"/>
                  <a:pt x="499230" y="323900"/>
                  <a:pt x="487012" y="329227"/>
                </a:cubicBezTo>
                <a:lnTo>
                  <a:pt x="482466" y="330787"/>
                </a:lnTo>
                <a:lnTo>
                  <a:pt x="484815" y="331864"/>
                </a:lnTo>
                <a:cubicBezTo>
                  <a:pt x="496685" y="338206"/>
                  <a:pt x="503335" y="344092"/>
                  <a:pt x="502726" y="349342"/>
                </a:cubicBezTo>
                <a:cubicBezTo>
                  <a:pt x="502822" y="356031"/>
                  <a:pt x="495429" y="361038"/>
                  <a:pt x="482653" y="364836"/>
                </a:cubicBezTo>
                <a:lnTo>
                  <a:pt x="471387" y="367218"/>
                </a:lnTo>
                <a:lnTo>
                  <a:pt x="479133" y="372176"/>
                </a:lnTo>
                <a:cubicBezTo>
                  <a:pt x="490005" y="380109"/>
                  <a:pt x="495773" y="386863"/>
                  <a:pt x="494439" y="391976"/>
                </a:cubicBezTo>
                <a:cubicBezTo>
                  <a:pt x="493602" y="398615"/>
                  <a:pt x="485584" y="402545"/>
                  <a:pt x="472404" y="404527"/>
                </a:cubicBezTo>
                <a:lnTo>
                  <a:pt x="467610" y="404857"/>
                </a:lnTo>
                <a:lnTo>
                  <a:pt x="469600" y="406505"/>
                </a:lnTo>
                <a:lnTo>
                  <a:pt x="476618" y="414539"/>
                </a:lnTo>
                <a:lnTo>
                  <a:pt x="455519" y="421905"/>
                </a:lnTo>
                <a:cubicBezTo>
                  <a:pt x="427010" y="428784"/>
                  <a:pt x="397387" y="432907"/>
                  <a:pt x="366936" y="433971"/>
                </a:cubicBezTo>
                <a:lnTo>
                  <a:pt x="346778" y="432647"/>
                </a:lnTo>
                <a:lnTo>
                  <a:pt x="345534" y="421423"/>
                </a:lnTo>
                <a:cubicBezTo>
                  <a:pt x="316753" y="268919"/>
                  <a:pt x="209939" y="145148"/>
                  <a:pt x="69366" y="91393"/>
                </a:cubicBezTo>
                <a:lnTo>
                  <a:pt x="0" y="72488"/>
                </a:lnTo>
                <a:lnTo>
                  <a:pt x="2061" y="66078"/>
                </a:lnTo>
                <a:cubicBezTo>
                  <a:pt x="6725" y="61280"/>
                  <a:pt x="15493" y="62967"/>
                  <a:pt x="27211" y="69315"/>
                </a:cubicBezTo>
                <a:lnTo>
                  <a:pt x="36862" y="75597"/>
                </a:lnTo>
                <a:lnTo>
                  <a:pt x="34890" y="66614"/>
                </a:lnTo>
                <a:cubicBezTo>
                  <a:pt x="32812" y="53317"/>
                  <a:pt x="33509" y="44464"/>
                  <a:pt x="38069" y="41791"/>
                </a:cubicBezTo>
                <a:cubicBezTo>
                  <a:pt x="43354" y="37688"/>
                  <a:pt x="51803" y="40579"/>
                  <a:pt x="62523" y="48496"/>
                </a:cubicBezTo>
                <a:lnTo>
                  <a:pt x="66148" y="51655"/>
                </a:lnTo>
                <a:lnTo>
                  <a:pt x="65906" y="49081"/>
                </a:lnTo>
                <a:cubicBezTo>
                  <a:pt x="65464" y="35630"/>
                  <a:pt x="67235" y="26927"/>
                  <a:pt x="72086" y="24830"/>
                </a:cubicBezTo>
                <a:cubicBezTo>
                  <a:pt x="77832" y="21403"/>
                  <a:pt x="85865" y="25302"/>
                  <a:pt x="95542" y="34467"/>
                </a:cubicBezTo>
                <a:lnTo>
                  <a:pt x="103237" y="43033"/>
                </a:lnTo>
                <a:lnTo>
                  <a:pt x="103658" y="33845"/>
                </a:lnTo>
                <a:cubicBezTo>
                  <a:pt x="105091" y="20464"/>
                  <a:pt x="108057" y="12092"/>
                  <a:pt x="113153" y="10690"/>
                </a:cubicBezTo>
                <a:cubicBezTo>
                  <a:pt x="119320" y="8096"/>
                  <a:pt x="126732" y="13075"/>
                  <a:pt x="135039" y="23497"/>
                </a:cubicBezTo>
                <a:lnTo>
                  <a:pt x="138127" y="28086"/>
                </a:lnTo>
                <a:lnTo>
                  <a:pt x="139478" y="19786"/>
                </a:lnTo>
                <a:cubicBezTo>
                  <a:pt x="142333" y="9764"/>
                  <a:pt x="145897" y="3775"/>
                  <a:pt x="150401" y="3112"/>
                </a:cubicBezTo>
                <a:cubicBezTo>
                  <a:pt x="156838" y="1287"/>
                  <a:pt x="163588" y="7133"/>
                  <a:pt x="170563" y="18490"/>
                </a:cubicBezTo>
                <a:lnTo>
                  <a:pt x="176130" y="29445"/>
                </a:lnTo>
                <a:lnTo>
                  <a:pt x="180592" y="15074"/>
                </a:lnTo>
                <a:cubicBezTo>
                  <a:pt x="184812" y="5546"/>
                  <a:pt x="189176" y="113"/>
                  <a:pt x="193728" y="82"/>
                </a:cubicBezTo>
                <a:close/>
              </a:path>
            </a:pathLst>
          </a:custGeom>
          <a:solidFill>
            <a:srgbClr val="ef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2" name="그룹 114"/>
          <p:cNvGrpSpPr/>
          <p:nvPr/>
        </p:nvGrpSpPr>
        <p:grpSpPr>
          <a:xfrm rot="0">
            <a:off x="5717983" y="1422862"/>
            <a:ext cx="1031925" cy="565704"/>
            <a:chOff x="6341293" y="3186760"/>
            <a:chExt cx="1321079" cy="724220"/>
          </a:xfrm>
        </p:grpSpPr>
        <p:sp>
          <p:nvSpPr>
            <p:cNvPr id="33" name="모서리가 둥근 직사각형 111"/>
            <p:cNvSpPr/>
            <p:nvPr/>
          </p:nvSpPr>
          <p:spPr>
            <a:xfrm flipH="1">
              <a:off x="6639389" y="3186760"/>
              <a:ext cx="1022983" cy="65391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모서리가 둥근 직사각형 112"/>
            <p:cNvSpPr/>
            <p:nvPr/>
          </p:nvSpPr>
          <p:spPr>
            <a:xfrm flipH="1">
              <a:off x="6341293" y="3621550"/>
              <a:ext cx="558879" cy="289430"/>
            </a:xfrm>
            <a:prstGeom prst="roundRect">
              <a:avLst>
                <a:gd name="adj" fmla="val 50000"/>
              </a:avLst>
            </a:prstGeom>
            <a:solidFill>
              <a:srgbClr val="b81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5" name="모서리가 둥근 직사각형 103"/>
          <p:cNvSpPr/>
          <p:nvPr/>
        </p:nvSpPr>
        <p:spPr>
          <a:xfrm>
            <a:off x="133640" y="1883781"/>
            <a:ext cx="8902918" cy="4721250"/>
          </a:xfrm>
          <a:prstGeom prst="roundRect">
            <a:avLst>
              <a:gd name="adj" fmla="val 3682"/>
            </a:avLst>
          </a:prstGeom>
          <a:solidFill>
            <a:srgbClr val="fdfdf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모서리가 둥근 직사각형 113"/>
          <p:cNvSpPr/>
          <p:nvPr/>
        </p:nvSpPr>
        <p:spPr>
          <a:xfrm flipH="1">
            <a:off x="5912237" y="1488052"/>
            <a:ext cx="815137" cy="618053"/>
          </a:xfrm>
          <a:prstGeom prst="roundRect">
            <a:avLst>
              <a:gd name="adj" fmla="val 50000"/>
            </a:avLst>
          </a:prstGeom>
          <a:solidFill>
            <a:srgbClr val="b8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모서리가 둥근 직사각형 105"/>
          <p:cNvSpPr/>
          <p:nvPr/>
        </p:nvSpPr>
        <p:spPr>
          <a:xfrm>
            <a:off x="2837181" y="1516146"/>
            <a:ext cx="741033" cy="561866"/>
          </a:xfrm>
          <a:prstGeom prst="roundRect">
            <a:avLst>
              <a:gd name="adj" fmla="val 50000"/>
            </a:avLst>
          </a:prstGeom>
          <a:solidFill>
            <a:srgbClr val="b8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2411730" y="3645027"/>
            <a:ext cx="4320540" cy="84886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buClr>
                <a:schemeClr val="tx1">
                  <a:lumMod val="75000"/>
                  <a:lumOff val="25000"/>
                </a:schemeClr>
              </a:buClr>
              <a:defRPr lang="ko-KR" altLang="en-US"/>
            </a:pPr>
            <a:r>
              <a:rPr lang="en-US" altLang="ko-KR" sz="5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Thank</a:t>
            </a:r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5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you</a:t>
            </a:r>
            <a:endParaRPr lang="en-US" altLang="ko-KR" sz="5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315</ep:Words>
  <ep:PresentationFormat>화면 슬라이드 쇼(4:3)</ep:PresentationFormat>
  <ep:Paragraphs>39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목    차</vt:lpstr>
      <vt:lpstr>게 임 컨 셉</vt:lpstr>
      <vt:lpstr>메 인 게 임  화 면 구 성</vt:lpstr>
      <vt:lpstr>예 상 게 임  실 행 흐 름</vt:lpstr>
      <vt:lpstr>개 발 범 위</vt:lpstr>
      <vt:lpstr>개 발 일 정</vt:lpstr>
      <vt:lpstr>자 체 평 가</vt:lpstr>
      <vt:lpstr>슬라이드 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2017-10-22T11:52:41.064</dcterms:created>
  <dc:creator>HHG</dc:creator>
  <cp:lastModifiedBy>HHG</cp:lastModifiedBy>
  <dcterms:modified xsi:type="dcterms:W3CDTF">2017-10-29T12:17:11.565</dcterms:modified>
  <cp:revision>18</cp:revision>
</cp:coreProperties>
</file>