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6142"/>
    <p:restoredTop sz="90462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  <p:guide pos="-6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81D1-3F91-40BE-8326-B45DC67A4E5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8682-19B3-4D3D-93D7-B0590ACFF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6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81D1-3F91-40BE-8326-B45DC67A4E5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8682-19B3-4D3D-93D7-B0590ACFF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552220" y="-223569"/>
            <a:ext cx="6372708" cy="17456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후면버퍼도 리소스다.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랜더타겟뷰(</a:t>
            </a:r>
            <a:r>
              <a:rPr lang="en-US" altLang="ko-KR"/>
              <a:t>RTV</a:t>
            </a:r>
            <a:r>
              <a:rPr lang="ko-KR" altLang="en-US"/>
              <a:t>)와 </a:t>
            </a:r>
            <a:r>
              <a:rPr lang="en-US" altLang="ko-KR"/>
              <a:t>DSV</a:t>
            </a:r>
            <a:r>
              <a:rPr lang="ko-KR" altLang="en-US"/>
              <a:t>를 </a:t>
            </a:r>
            <a:r>
              <a:rPr lang="en-US" altLang="ko-KR"/>
              <a:t>output merger</a:t>
            </a:r>
            <a:r>
              <a:rPr lang="ko-KR" altLang="en-US"/>
              <a:t>에 연결해줌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백버퍼는 </a:t>
            </a:r>
            <a:r>
              <a:rPr lang="en-US" altLang="ko-KR"/>
              <a:t>read</a:t>
            </a:r>
            <a:r>
              <a:rPr lang="ko-KR" altLang="en-US"/>
              <a:t>와 </a:t>
            </a:r>
            <a:r>
              <a:rPr lang="en-US" altLang="ko-KR"/>
              <a:t>write</a:t>
            </a:r>
            <a:r>
              <a:rPr lang="ko-KR" altLang="en-US"/>
              <a:t>하는 리소스이다.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depthtest</a:t>
            </a:r>
            <a:r>
              <a:rPr lang="ko-KR" altLang="en-US"/>
              <a:t>는 색이필요없다. 블랜딩은필요하다.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175956" y="4185084"/>
            <a:ext cx="6001794" cy="3659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ㄴ아무도 이 리소스에 쓰지못한다를 정의(=</a:t>
            </a:r>
            <a:r>
              <a:rPr lang="en-US" altLang="ko-KR"/>
              <a:t>common</a:t>
            </a:r>
            <a:r>
              <a:rPr lang="ko-KR" altLang="en-US"/>
              <a:t>)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867636" y="365126"/>
            <a:ext cx="4248980" cy="11855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리소스를 </a:t>
            </a:r>
            <a:r>
              <a:rPr lang="en-US" altLang="ko-KR"/>
              <a:t>copy</a:t>
            </a:r>
            <a:r>
              <a:rPr lang="ko-KR" altLang="en-US"/>
              <a:t>할 때 </a:t>
            </a:r>
            <a:r>
              <a:rPr lang="en-US" altLang="ko-KR"/>
              <a:t>copy</a:t>
            </a:r>
            <a:r>
              <a:rPr lang="ko-KR" altLang="en-US"/>
              <a:t>되는 리소스가 읽히고있다면 그것을 못읽게하고 복사를 하기위해 그 리소스에 상태값을 주는것이 리소스 베리어다~이말이야~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6912260" y="3681028"/>
            <a:ext cx="2343327" cy="11843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blue:</a:t>
            </a:r>
            <a:r>
              <a:rPr lang="ko-KR" altLang="en-US"/>
              <a:t>읽기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red</a:t>
            </a:r>
            <a:r>
              <a:rPr lang="ko-KR" altLang="en-US"/>
              <a:t>:쓰기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pink:</a:t>
            </a:r>
            <a:r>
              <a:rPr lang="ko-KR" altLang="en-US"/>
              <a:t>읽고쓰기다가능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굶은글씨 : 사용할것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6491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Direct3D </a:t>
            </a:r>
            <a:r>
              <a:rPr lang="ko-KR" altLang="en-US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131840" y="5913276"/>
            <a:ext cx="612068" cy="180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239852" y="4581128"/>
            <a:ext cx="1181588" cy="229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674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7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Direct3D 파이프라인</vt:lpstr>
      <vt:lpstr>Direct3D 파이프라인</vt:lpstr>
      <vt:lpstr>Direct3D 파이프라인</vt:lpstr>
      <vt:lpstr>슬라이드 4</vt:lpstr>
      <vt:lpstr>Direct3D 파이프라인</vt:lpstr>
      <vt:lpstr>슬라이드 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2018-05-14T17:08:43.000</dcterms:created>
  <dc:creator>Louis</dc:creator>
  <cp:lastModifiedBy>hg</cp:lastModifiedBy>
  <dcterms:modified xsi:type="dcterms:W3CDTF">2018-06-21T10:24:59.151</dcterms:modified>
  <cp:revision>12</cp:revision>
  <dc:title>Direct3D 파이프라인</dc:title>
</cp:coreProperties>
</file>