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051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491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481175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118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74167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8309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1175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6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2208745" y="2132856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9210" y="4724899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5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5413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203848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7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96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7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96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7545" y="263691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208745" y="4724487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114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3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73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9148" y="415992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44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51920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9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7164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6948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8100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7956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15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A2181-0384-47A3-A40C-169FDC23ED69}"/>
              </a:ext>
            </a:extLst>
          </p:cNvPr>
          <p:cNvSpPr txBox="1"/>
          <p:nvPr/>
        </p:nvSpPr>
        <p:spPr>
          <a:xfrm>
            <a:off x="961660" y="5216203"/>
            <a:ext cx="675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입력이 하나면 출력이 하나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좌표연산</a:t>
            </a:r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1259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043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195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051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59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784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05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98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6792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930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6714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866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7722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89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87BB-D924-4D9A-BB40-DEB6A423E751}"/>
              </a:ext>
            </a:extLst>
          </p:cNvPr>
          <p:cNvSpPr txBox="1"/>
          <p:nvPr/>
        </p:nvSpPr>
        <p:spPr>
          <a:xfrm>
            <a:off x="827584" y="53012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실체화</a:t>
            </a:r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107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8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1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15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1253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037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2190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046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112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8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73595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60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47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36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74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1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48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35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72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659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946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373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660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7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35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527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526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526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525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373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660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7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235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525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6503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724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7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511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6649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6433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7585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7441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6508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97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1FE-3776-4A22-B070-65D2304F2D82}"/>
              </a:ext>
            </a:extLst>
          </p:cNvPr>
          <p:cNvSpPr txBox="1"/>
          <p:nvPr/>
        </p:nvSpPr>
        <p:spPr>
          <a:xfrm>
            <a:off x="827584" y="501317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안을 채움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2204C-92D3-4700-B055-E66DA4DAA49F}"/>
              </a:ext>
            </a:extLst>
          </p:cNvPr>
          <p:cNvSpPr txBox="1"/>
          <p:nvPr/>
        </p:nvSpPr>
        <p:spPr>
          <a:xfrm>
            <a:off x="3635896" y="3729806"/>
            <a:ext cx="175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중간을 채운다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그리고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보간</a:t>
            </a:r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59395" y="5140578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7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1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8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80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404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91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980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1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70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271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270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17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05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692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979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270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248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69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261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1255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1394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1178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2330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2186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252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41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3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0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17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07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44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732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19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06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730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17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444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31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69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79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6188708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2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3512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D017E-F759-4029-9F83-A14E4CB3CEB9}"/>
              </a:ext>
            </a:extLst>
          </p:cNvPr>
          <p:cNvSpPr txBox="1"/>
          <p:nvPr/>
        </p:nvSpPr>
        <p:spPr>
          <a:xfrm>
            <a:off x="2987824" y="155679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directX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ko-KR" altLang="en-US" dirty="0" err="1">
                <a:solidFill>
                  <a:srgbClr val="FF0000"/>
                </a:solidFill>
              </a:rPr>
              <a:t>픽셀셰이더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Opengl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ko-KR" altLang="en-US" dirty="0" err="1">
                <a:solidFill>
                  <a:srgbClr val="FF0000"/>
                </a:solidFill>
              </a:rPr>
              <a:t>프래그먼트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하는 일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광원효과 등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47937-7E42-466E-859C-7DE0BA105C07}"/>
              </a:ext>
            </a:extLst>
          </p:cNvPr>
          <p:cNvSpPr txBox="1"/>
          <p:nvPr/>
        </p:nvSpPr>
        <p:spPr>
          <a:xfrm>
            <a:off x="1755772" y="6269649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모니터가 프레임 버퍼의 내용을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초에 </a:t>
            </a:r>
            <a:r>
              <a:rPr lang="en-US" altLang="ko-KR" dirty="0">
                <a:solidFill>
                  <a:srgbClr val="FF0000"/>
                </a:solidFill>
              </a:rPr>
              <a:t>60</a:t>
            </a:r>
            <a:r>
              <a:rPr lang="ko-KR" altLang="en-US" dirty="0">
                <a:solidFill>
                  <a:srgbClr val="FF0000"/>
                </a:solidFill>
              </a:rPr>
              <a:t>번씩 </a:t>
            </a:r>
            <a:r>
              <a:rPr lang="ko-KR" altLang="en-US" dirty="0" err="1">
                <a:solidFill>
                  <a:srgbClr val="FF0000"/>
                </a:solidFill>
              </a:rPr>
              <a:t>퍼가는거임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1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1547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8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43536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1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7155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6939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8092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7947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35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07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5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571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3535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38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344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813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7695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806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53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25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73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589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4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274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843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580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7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1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8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5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2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80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6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1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0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7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5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92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79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1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70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71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70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7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5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2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9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0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48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9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61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255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1394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78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330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186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252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1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1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3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30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17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7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32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9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6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42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30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17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4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1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44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69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2843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5580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17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404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691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81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18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405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2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0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16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0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7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79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71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270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271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70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0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1248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69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261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1255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1394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1178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2330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2186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1252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1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443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730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017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07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444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32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019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306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42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730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17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731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444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469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51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7604884" y="4695018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653408" y="319346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653408" y="59372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7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516B8B-0C8E-4556-9E75-61CAC09B9267}"/>
              </a:ext>
            </a:extLst>
          </p:cNvPr>
          <p:cNvSpPr txBox="1"/>
          <p:nvPr/>
        </p:nvSpPr>
        <p:spPr>
          <a:xfrm>
            <a:off x="547016" y="4509120"/>
            <a:ext cx="803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이론시험 </a:t>
            </a:r>
            <a:r>
              <a:rPr lang="en-US" altLang="ko-KR" dirty="0"/>
              <a:t>: </a:t>
            </a:r>
            <a:r>
              <a:rPr lang="ko-KR" altLang="en-US" dirty="0"/>
              <a:t>각각의 스테이지에서 하는 일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실습시험 </a:t>
            </a:r>
            <a:r>
              <a:rPr lang="en-US" altLang="ko-KR" dirty="0"/>
              <a:t>: </a:t>
            </a:r>
            <a:r>
              <a:rPr lang="ko-KR" altLang="en-US" dirty="0" err="1"/>
              <a:t>텍스쳐주고</a:t>
            </a:r>
            <a:r>
              <a:rPr lang="ko-KR" altLang="en-US" dirty="0"/>
              <a:t> </a:t>
            </a:r>
            <a:r>
              <a:rPr lang="ko-KR" altLang="en-US" dirty="0" err="1"/>
              <a:t>순차적으로배치하시오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11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0323" y="6306740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후 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49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3164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52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44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3292476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3305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2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3790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63086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984" y="458112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5011634" y="2932976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586</Words>
  <Application>Microsoft Office PowerPoint</Application>
  <PresentationFormat>화면 슬라이드 쇼(4:3)</PresentationFormat>
  <Paragraphs>193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43</cp:revision>
  <dcterms:created xsi:type="dcterms:W3CDTF">2006-10-05T04:04:58Z</dcterms:created>
  <dcterms:modified xsi:type="dcterms:W3CDTF">2019-03-11T09:02:52Z</dcterms:modified>
</cp:coreProperties>
</file>