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>
      <p:cViewPr varScale="1">
        <p:scale>
          <a:sx n="62" d="100"/>
          <a:sy n="62" d="100"/>
        </p:scale>
        <p:origin x="14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61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7224" y="4941168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162880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82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422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33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777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3422347" y="371266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4885553" y="382067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771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2347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795719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4885553" y="3820676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769014" y="4616019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3491880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3523516" y="5004303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(0, 0, 0)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(0, 1, 0)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-1, 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(1, 0, 0)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(-1, 0, 0)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03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8162180" y="1840258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738257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8154398" y="1840258"/>
            <a:ext cx="7782" cy="20010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9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4633521" y="1808622"/>
            <a:ext cx="3452283" cy="206428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4665157" y="3949280"/>
            <a:ext cx="33812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(1.0, 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1694478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75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427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4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5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77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58112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64088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3164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8880" y="346886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17640" y="3468869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B53CF-B24C-4164-AAB6-C3142632A24F}"/>
              </a:ext>
            </a:extLst>
          </p:cNvPr>
          <p:cNvSpPr txBox="1"/>
          <p:nvPr/>
        </p:nvSpPr>
        <p:spPr>
          <a:xfrm>
            <a:off x="1475656" y="486916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GPU</a:t>
            </a:r>
            <a:r>
              <a:rPr lang="ko-KR" altLang="en-US" dirty="0">
                <a:solidFill>
                  <a:srgbClr val="FF0000"/>
                </a:solidFill>
              </a:rPr>
              <a:t>의 사이드에 있는 메모리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843808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419872" y="475556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435512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19872" y="51248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19872" y="549212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58891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5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932040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3779912" y="4096211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2555776" y="4653136"/>
            <a:ext cx="2782581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38357" y="486891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38357" y="446847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38357" y="523824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38357" y="560547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8357" y="600252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14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5364088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glBindBuffer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GLuint</a:t>
            </a:r>
            <a:r>
              <a:rPr lang="en-US" altLang="ko-KR" dirty="0"/>
              <a:t> id);</a:t>
            </a:r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VBO </a:t>
            </a:r>
            <a:r>
              <a:rPr lang="ko-KR" altLang="en-US" dirty="0"/>
              <a:t>를 </a:t>
            </a:r>
            <a:r>
              <a:rPr lang="en-US" altLang="ko-KR" dirty="0"/>
              <a:t>ID </a:t>
            </a:r>
            <a:r>
              <a:rPr lang="ko-KR" altLang="en-US" dirty="0"/>
              <a:t>를 사용하여 </a:t>
            </a:r>
            <a:r>
              <a:rPr lang="en-US" altLang="ko-KR" dirty="0"/>
              <a:t>Bind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>
                <a:solidFill>
                  <a:srgbClr val="FF0000"/>
                </a:solidFill>
              </a:rPr>
              <a:t>OpenGL</a:t>
            </a:r>
            <a:r>
              <a:rPr lang="ko-KR" altLang="en-US" dirty="0">
                <a:solidFill>
                  <a:srgbClr val="FF0000"/>
                </a:solidFill>
              </a:rPr>
              <a:t>에서 작업할 대상을 선정해 주는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데이터를 올리려고 하는데 그 데이터가 </a:t>
            </a:r>
            <a:r>
              <a:rPr lang="en-US" altLang="ko-KR" dirty="0"/>
              <a:t>array </a:t>
            </a:r>
            <a:r>
              <a:rPr lang="ko-KR" altLang="en-US" dirty="0"/>
              <a:t>형식의 </a:t>
            </a:r>
            <a:r>
              <a:rPr lang="en-US" altLang="ko-KR" dirty="0"/>
              <a:t>buffer</a:t>
            </a:r>
            <a:r>
              <a:rPr lang="ko-KR" altLang="en-US" dirty="0"/>
              <a:t>를 가진다면 </a:t>
            </a:r>
            <a:r>
              <a:rPr lang="en-US" altLang="ko-KR" dirty="0">
                <a:solidFill>
                  <a:srgbClr val="FF0000"/>
                </a:solidFill>
              </a:rPr>
              <a:t>GL_ARRAY_BUFFER</a:t>
            </a:r>
            <a:r>
              <a:rPr lang="en-US" altLang="ko-KR" dirty="0"/>
              <a:t> </a:t>
            </a:r>
            <a:r>
              <a:rPr lang="ko-KR" altLang="en-US" dirty="0"/>
              <a:t>를 사용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4788182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GL_ARRAY_BUFFER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0132" y="5589240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VBO</a:t>
            </a:r>
            <a:endParaRPr lang="ko-KR" altLang="en-US" sz="28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427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64088" y="5176902"/>
            <a:ext cx="291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CC0DBB1-8872-4A32-AADA-2668956D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5" y="1253025"/>
            <a:ext cx="7128792" cy="4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usage);</a:t>
            </a:r>
          </a:p>
          <a:p>
            <a:pPr lvl="1"/>
            <a:r>
              <a:rPr lang="en-US" altLang="ko-KR" dirty="0"/>
              <a:t>Bind</a:t>
            </a:r>
            <a:r>
              <a:rPr lang="ko-KR" altLang="en-US" dirty="0"/>
              <a:t>된 </a:t>
            </a:r>
            <a:r>
              <a:rPr lang="en-US" altLang="ko-KR" dirty="0"/>
              <a:t>VBO </a:t>
            </a:r>
            <a:r>
              <a:rPr lang="ko-KR" altLang="en-US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369786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21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899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373279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834320" y="502440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34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4320" y="539373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3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4320" y="576096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4320" y="615801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10024" y="64000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4134" y="5401132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982394" y="4478560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</a:t>
            </a:r>
            <a:r>
              <a:rPr lang="en-US" altLang="ko-KR" dirty="0"/>
              <a:t> BIND</a:t>
            </a:r>
          </a:p>
          <a:p>
            <a:pPr lvl="1"/>
            <a:r>
              <a:rPr lang="en-US" altLang="ko-KR" dirty="0"/>
              <a:t>OpenGL </a:t>
            </a:r>
            <a:r>
              <a:rPr lang="ko-KR" altLang="en-US" dirty="0"/>
              <a:t>데이터 생성</a:t>
            </a:r>
            <a:r>
              <a:rPr lang="en-US" altLang="ko-KR" dirty="0"/>
              <a:t> </a:t>
            </a:r>
            <a:r>
              <a:rPr lang="ko-KR" altLang="en-US" dirty="0"/>
              <a:t>시 이미</a:t>
            </a:r>
            <a:r>
              <a:rPr lang="en-US" altLang="ko-KR" dirty="0"/>
              <a:t> Bind</a:t>
            </a:r>
            <a:r>
              <a:rPr lang="ko-KR" altLang="en-US" dirty="0"/>
              <a:t> 했으나</a:t>
            </a:r>
            <a:endParaRPr lang="en-US" altLang="ko-KR" dirty="0"/>
          </a:p>
          <a:p>
            <a:pPr lvl="2"/>
            <a:r>
              <a:rPr lang="ko-KR" altLang="en-US" dirty="0"/>
              <a:t>중간에 다른 오브젝트가 </a:t>
            </a:r>
            <a:r>
              <a:rPr lang="en-US" altLang="ko-KR" dirty="0"/>
              <a:t>BIND </a:t>
            </a:r>
            <a:r>
              <a:rPr lang="ko-KR" altLang="en-US" dirty="0"/>
              <a:t>되었을 가능성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OpenGL </a:t>
            </a:r>
            <a:r>
              <a:rPr lang="ko-KR" altLang="en-US" dirty="0">
                <a:solidFill>
                  <a:srgbClr val="FF0000"/>
                </a:solidFill>
              </a:rPr>
              <a:t>은 종류 당 </a:t>
            </a:r>
            <a:r>
              <a:rPr lang="en-US" altLang="ko-KR" dirty="0"/>
              <a:t>(GL_ARRAY_BUFFER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같은 종류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FF0000"/>
                </a:solidFill>
              </a:rPr>
              <a:t>하나의 오브젝트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en-US" altLang="ko-KR" dirty="0">
                <a:solidFill>
                  <a:srgbClr val="FF0000"/>
                </a:solidFill>
              </a:rPr>
              <a:t>Bind</a:t>
            </a:r>
            <a:r>
              <a:rPr lang="ko-KR" altLang="en-US" dirty="0">
                <a:solidFill>
                  <a:srgbClr val="FF0000"/>
                </a:solidFill>
              </a:rPr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128"/>
              </p:ext>
            </p:extLst>
          </p:nvPr>
        </p:nvGraphicFramePr>
        <p:xfrm>
          <a:off x="5086108" y="5748424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6614" y="5031898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2759" y="61831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</a:p>
          <a:p>
            <a:r>
              <a:rPr lang="en-US" altLang="ko-KR" dirty="0"/>
              <a:t>Draw </a:t>
            </a:r>
            <a:r>
              <a:rPr lang="ko-KR" altLang="en-US" dirty="0"/>
              <a:t>시 데이터를 </a:t>
            </a:r>
            <a:r>
              <a:rPr lang="ko-KR" altLang="en-US" dirty="0">
                <a:solidFill>
                  <a:srgbClr val="FF0000"/>
                </a:solidFill>
              </a:rPr>
              <a:t>읽어갈 단위의 크기 </a:t>
            </a:r>
            <a:r>
              <a:rPr lang="ko-KR" altLang="en-US" dirty="0"/>
              <a:t>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9225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3227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6E866-38B6-4E24-9B52-C972BA777C7A}"/>
              </a:ext>
            </a:extLst>
          </p:cNvPr>
          <p:cNvSpPr txBox="1"/>
          <p:nvPr/>
        </p:nvSpPr>
        <p:spPr>
          <a:xfrm>
            <a:off x="4372002" y="3366374"/>
            <a:ext cx="416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점을 두개 씩 읽을 수도 </a:t>
            </a:r>
            <a:r>
              <a:rPr lang="ko-KR" altLang="en-US" dirty="0" err="1">
                <a:solidFill>
                  <a:srgbClr val="FF0000"/>
                </a:solidFill>
              </a:rPr>
              <a:t>있자너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ㅎㅎ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count);</a:t>
            </a:r>
          </a:p>
          <a:p>
            <a:pPr lvl="1"/>
            <a:r>
              <a:rPr lang="ko-KR" altLang="en-US" dirty="0"/>
              <a:t>어떠한 </a:t>
            </a:r>
            <a:r>
              <a:rPr lang="en-US" altLang="ko-KR" dirty="0"/>
              <a:t>Primitive </a:t>
            </a:r>
            <a:r>
              <a:rPr lang="ko-KR" altLang="en-US" dirty="0"/>
              <a:t>로 구성할 것인지 선택</a:t>
            </a:r>
            <a:endParaRPr lang="en-US" altLang="ko-KR" dirty="0"/>
          </a:p>
          <a:p>
            <a:pPr lvl="1"/>
            <a:r>
              <a:rPr lang="en-US" altLang="ko-KR" dirty="0"/>
              <a:t>Vertex </a:t>
            </a:r>
            <a:r>
              <a:rPr lang="ko-KR" altLang="en-US" dirty="0"/>
              <a:t>몇 개를 그릴 것인지 입력</a:t>
            </a:r>
            <a:endParaRPr lang="en-US" altLang="ko-KR" dirty="0"/>
          </a:p>
          <a:p>
            <a:pPr lvl="1"/>
            <a:r>
              <a:rPr lang="ko-KR" altLang="en-US" dirty="0"/>
              <a:t>이 함수 호출 즉시 </a:t>
            </a:r>
            <a:r>
              <a:rPr lang="en-US" altLang="ko-KR" dirty="0"/>
              <a:t>GPU </a:t>
            </a:r>
            <a:r>
              <a:rPr lang="ko-KR" altLang="en-US" dirty="0"/>
              <a:t>가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2113" y="4884491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GL_ARRAY_BUFFER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39980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/>
              <a:t>GLSLBase</a:t>
            </a:r>
            <a:r>
              <a:rPr lang="en-US" altLang="ko-KR" dirty="0"/>
              <a:t> </a:t>
            </a:r>
            <a:r>
              <a:rPr lang="ko-KR" altLang="en-US" dirty="0"/>
              <a:t>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4043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>
                <a:solidFill>
                  <a:srgbClr val="FF0000"/>
                </a:solidFill>
              </a:rPr>
              <a:t>State Machine </a:t>
            </a:r>
            <a:r>
              <a:rPr lang="ko-KR" altLang="en-US" dirty="0">
                <a:solidFill>
                  <a:srgbClr val="FF0000"/>
                </a:solidFill>
              </a:rPr>
              <a:t>형태</a:t>
            </a:r>
            <a:r>
              <a:rPr lang="ko-KR" altLang="en-US" dirty="0"/>
              <a:t>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6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659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2157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060" y="4687022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</a:t>
            </a:r>
            <a:r>
              <a:rPr lang="ko-KR" altLang="en-US" dirty="0" err="1"/>
              <a:t>렌더링</a:t>
            </a:r>
            <a:r>
              <a:rPr lang="ko-KR" altLang="en-US" dirty="0"/>
              <a:t> </a:t>
            </a:r>
            <a:r>
              <a:rPr lang="ko-KR" altLang="en-US" dirty="0" err="1"/>
              <a:t>시작전</a:t>
            </a:r>
            <a:r>
              <a:rPr lang="ko-KR" altLang="en-US" dirty="0"/>
              <a:t>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264" y="4462150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파이프라인은 설정된 데이터를 지속적으로 읽어가며 </a:t>
            </a:r>
            <a:r>
              <a:rPr lang="ko-KR" altLang="en-US" dirty="0" err="1"/>
              <a:t>렌더링</a:t>
            </a:r>
            <a:r>
              <a:rPr lang="ko-KR" altLang="en-US" dirty="0"/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5532" y="5161692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ko-KR" altLang="en-US" dirty="0"/>
              <a:t> 도중에 데이터가 바뀌는 것을 허용하지 않음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7120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28F0-1EDD-4574-B9F7-87D3A6AB4854}"/>
              </a:ext>
            </a:extLst>
          </p:cNvPr>
          <p:cNvSpPr txBox="1"/>
          <p:nvPr/>
        </p:nvSpPr>
        <p:spPr>
          <a:xfrm>
            <a:off x="1047059" y="2493071"/>
            <a:ext cx="4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ㄴ</a:t>
            </a:r>
            <a:r>
              <a:rPr lang="ko-KR" altLang="en-US" dirty="0">
                <a:solidFill>
                  <a:srgbClr val="FF0000"/>
                </a:solidFill>
              </a:rPr>
              <a:t> 각 단계에서 지정된 일만 수행한다</a:t>
            </a:r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03871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411760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96359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6804248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0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8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6804248" y="5221725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3514746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5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9935" y="3563304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28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42423" y="3534730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44055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059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172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6660232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2251944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7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47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4055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24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3059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60232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6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251944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7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47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47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3641973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3638934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6439" y="339299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54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50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185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969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8121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977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65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6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85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601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73134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1259891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1131</Words>
  <Application>Microsoft Office PowerPoint</Application>
  <PresentationFormat>화면 슬라이드 쇼(4:3)</PresentationFormat>
  <Paragraphs>280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셰이더프로그래밍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50</cp:revision>
  <dcterms:created xsi:type="dcterms:W3CDTF">2006-10-05T04:04:58Z</dcterms:created>
  <dcterms:modified xsi:type="dcterms:W3CDTF">2019-03-11T09:49:55Z</dcterms:modified>
</cp:coreProperties>
</file>