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  <p:sldId id="281" r:id="rId42"/>
    <p:sldId id="282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660"/>
  </p:normalViewPr>
  <p:slideViewPr>
    <p:cSldViewPr>
      <p:cViewPr varScale="1">
        <p:scale>
          <a:sx n="62" d="100"/>
          <a:sy n="62" d="100"/>
        </p:scale>
        <p:origin x="14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3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(C 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외부에서 선언된 경우 전역 변수로 인식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나 </a:t>
            </a:r>
            <a:r>
              <a:rPr lang="en-US" altLang="ko-KR" dirty="0"/>
              <a:t>If </a:t>
            </a:r>
            <a:r>
              <a:rPr lang="ko-KR" altLang="en-US" dirty="0"/>
              <a:t>문 이후 등장하는 </a:t>
            </a:r>
            <a:r>
              <a:rPr lang="en-US" altLang="ko-KR" dirty="0"/>
              <a:t>{ } </a:t>
            </a:r>
            <a:r>
              <a:rPr lang="ko-KR" altLang="en-US" dirty="0"/>
              <a:t>내부에서 선언된 경우 내부에서만 제어 가능</a:t>
            </a:r>
            <a:endParaRPr lang="en-US" altLang="ko-KR" dirty="0"/>
          </a:p>
          <a:p>
            <a:pPr lvl="1"/>
            <a:r>
              <a:rPr lang="en-US" altLang="ko-KR" dirty="0"/>
              <a:t>{ } </a:t>
            </a:r>
            <a:r>
              <a:rPr lang="ko-KR" altLang="en-US" dirty="0"/>
              <a:t>외부의 </a:t>
            </a:r>
            <a:r>
              <a:rPr lang="en-US" altLang="ko-KR" dirty="0"/>
              <a:t>Variables </a:t>
            </a:r>
            <a:r>
              <a:rPr lang="ko-KR" altLang="en-US" dirty="0"/>
              <a:t>는 </a:t>
            </a:r>
            <a:r>
              <a:rPr lang="en-US" altLang="ko-KR" dirty="0"/>
              <a:t>{ } </a:t>
            </a:r>
            <a:r>
              <a:rPr lang="ko-KR" altLang="en-US" dirty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509120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4390826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초기화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63280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07122" y="3477765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타입 캐스팅</a:t>
            </a:r>
            <a:endParaRPr lang="en-US" altLang="ko-KR" dirty="0"/>
          </a:p>
          <a:p>
            <a:pPr lvl="1"/>
            <a:r>
              <a:rPr lang="ko-KR" altLang="en-US" dirty="0"/>
              <a:t>정보를 잃게 될 가능성이 있을 경우 명확하게 표시를 해 줘야 함</a:t>
            </a:r>
            <a:endParaRPr lang="en-US" altLang="ko-KR" dirty="0"/>
          </a:p>
          <a:p>
            <a:pPr lvl="2"/>
            <a:r>
              <a:rPr lang="en-US" altLang="ko-KR" dirty="0"/>
              <a:t>Ex : double </a:t>
            </a:r>
            <a:r>
              <a:rPr lang="en-US" altLang="ko-KR" dirty="0">
                <a:sym typeface="Wingdings" pitchFamily="2" charset="2"/>
              </a:rPr>
              <a:t> float, float 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uint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-US" altLang="ko-KR" dirty="0" err="1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2" y="3861048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73905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  <a:r>
              <a:rPr lang="en-US" altLang="ko-KR" dirty="0"/>
              <a:t> </a:t>
            </a:r>
            <a:r>
              <a:rPr lang="ko-KR" altLang="en-US" dirty="0"/>
              <a:t>변경 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6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 캐스팅 필요</a:t>
            </a:r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8" y="2420888"/>
            <a:ext cx="8477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71004" y="3573015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5297" y="2261442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28" y="2193429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22" y="3221533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448002" y="3522525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3" y="3068960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6448002" y="518557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8" y="4422623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6465188" y="2489977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77256" y="4395489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2003" y="3049910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84128" y="2214389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59471" y="4422623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Culumn</a:t>
            </a:r>
            <a:r>
              <a:rPr lang="en-US" altLang="ko-KR" dirty="0"/>
              <a:t>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캐스팅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44155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99989" y="2348881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3" y="3746177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989" y="4980807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2276872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52" y="5949280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716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60" y="4722279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3216" y="3402247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 연습문제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35" y="35928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5436096" y="3847158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2160" y="3402247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zVec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yScale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0268F-D552-4976-AF68-AA5F2064EB4A}"/>
              </a:ext>
            </a:extLst>
          </p:cNvPr>
          <p:cNvSpPr txBox="1"/>
          <p:nvPr/>
        </p:nvSpPr>
        <p:spPr>
          <a:xfrm>
            <a:off x="6597969" y="261952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2.0 0.0 0.0 0.0</a:t>
            </a:r>
          </a:p>
          <a:p>
            <a:r>
              <a:rPr lang="en-US" altLang="ko-KR" dirty="0"/>
              <a:t>0.0 2.0 0.0 0.0</a:t>
            </a:r>
          </a:p>
          <a:p>
            <a:r>
              <a:rPr lang="en-US" altLang="ko-KR" dirty="0"/>
              <a:t>0.0 0.0 2.0 0.0</a:t>
            </a:r>
          </a:p>
          <a:p>
            <a:r>
              <a:rPr lang="en-US" altLang="ko-KR" dirty="0"/>
              <a:t>0.0 0.0 0.0 2.0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F512B-5E2C-4710-B778-6774EDFB16C8}"/>
              </a:ext>
            </a:extLst>
          </p:cNvPr>
          <p:cNvSpPr txBox="1"/>
          <p:nvPr/>
        </p:nvSpPr>
        <p:spPr>
          <a:xfrm>
            <a:off x="7023539" y="38177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[0.0 2.0 0.0 0.0]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F4CAD-E246-4D58-BCBE-72D5D521DD28}"/>
              </a:ext>
            </a:extLst>
          </p:cNvPr>
          <p:cNvSpPr txBox="1"/>
          <p:nvPr/>
        </p:nvSpPr>
        <p:spPr>
          <a:xfrm>
            <a:off x="7200292" y="423737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" y="2564904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3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Shading Language </a:t>
            </a:r>
          </a:p>
          <a:p>
            <a:r>
              <a:rPr lang="en-US" altLang="ko-KR" dirty="0"/>
              <a:t>Shader</a:t>
            </a:r>
            <a:r>
              <a:rPr lang="ko-KR" altLang="en-US" dirty="0"/>
              <a:t> 입출력 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컴파일</a:t>
            </a:r>
            <a:endParaRPr lang="en-US" altLang="ko-KR" dirty="0"/>
          </a:p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외부 입력</a:t>
            </a:r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out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ko-KR" altLang="en-US" dirty="0"/>
              <a:t>함수 선언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355976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const</a:t>
            </a:r>
            <a:r>
              <a:rPr lang="en-US" altLang="ko-KR" sz="2000" dirty="0">
                <a:solidFill>
                  <a:schemeClr val="tx1"/>
                </a:solidFill>
              </a:rPr>
              <a:t> 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>
                <a:solidFill>
                  <a:schemeClr val="tx1"/>
                </a:solidFill>
              </a:rPr>
              <a:t>inout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2000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gl_Position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gl_PointSize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gl_VertexID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gl_InstanceID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194EF-2FBB-466C-B538-5081AFD83F8F}"/>
              </a:ext>
            </a:extLst>
          </p:cNvPr>
          <p:cNvSpPr txBox="1"/>
          <p:nvPr/>
        </p:nvSpPr>
        <p:spPr>
          <a:xfrm>
            <a:off x="1835696" y="555527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입출력이 하나다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3246946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246946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gl_FrontFacing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771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228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4644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502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51116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5635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2364481" y="2684326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255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58" y="1800032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64481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8636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55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>
                <a:solidFill>
                  <a:srgbClr val="FF0000"/>
                </a:solidFill>
              </a:rPr>
              <a:t>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859" y="2813356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1152803" y="2215531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1152803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64482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2364482" y="2684326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3351116" y="2684326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3351116" y="2684326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255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고유의</a:t>
            </a:r>
            <a:r>
              <a:rPr lang="en-US" altLang="ko-KR" sz="1400" dirty="0">
                <a:solidFill>
                  <a:srgbClr val="FF0000"/>
                </a:solidFill>
              </a:rPr>
              <a:t> 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296481" y="3845691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FS</a:t>
            </a:r>
            <a:r>
              <a:rPr lang="ko-KR" altLang="en-US" sz="1600" dirty="0">
                <a:solidFill>
                  <a:srgbClr val="FF0000"/>
                </a:solidFill>
              </a:rPr>
              <a:t> 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93369" y="4881655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FS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8636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6296481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6293369" y="2684326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7255776" y="2684327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7255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27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2455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5940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7845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1411" y="1803529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>
                <a:solidFill>
                  <a:srgbClr val="FF0000"/>
                </a:solidFill>
              </a:rPr>
              <a:t>VS </a:t>
            </a:r>
            <a:r>
              <a:rPr lang="ko-KR" altLang="en-US" sz="2400" dirty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</a:rPr>
              <a:t>Attribute </a:t>
            </a:r>
            <a:r>
              <a:rPr lang="ko-KR" altLang="en-US" sz="2400" dirty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648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47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9085" y="3189686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59086" y="4203010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4898030" y="3605185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4898030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700534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1C0A6-741D-4AF9-BD81-63B38AD9D717}"/>
              </a:ext>
            </a:extLst>
          </p:cNvPr>
          <p:cNvSpPr txBox="1"/>
          <p:nvPr/>
        </p:nvSpPr>
        <p:spPr>
          <a:xfrm>
            <a:off x="6732240" y="19888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좌표가 꼭 들어갈 필요는 없다</a:t>
            </a:r>
            <a:r>
              <a:rPr lang="en-US" altLang="ko-KR" dirty="0">
                <a:solidFill>
                  <a:srgbClr val="FF0000"/>
                </a:solidFill>
              </a:rPr>
              <a:t>?!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658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067944" y="3429000"/>
            <a:ext cx="360040" cy="26642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코드의 </a:t>
            </a:r>
            <a:r>
              <a:rPr lang="en-US" altLang="ko-KR" dirty="0"/>
              <a:t>layout </a:t>
            </a:r>
            <a:r>
              <a:rPr lang="ko-KR" altLang="en-US" dirty="0"/>
              <a:t>부분과 연동됨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600EF-2426-417A-979D-D9722D7DCD9E}"/>
              </a:ext>
            </a:extLst>
          </p:cNvPr>
          <p:cNvSpPr txBox="1"/>
          <p:nvPr/>
        </p:nvSpPr>
        <p:spPr>
          <a:xfrm>
            <a:off x="971600" y="141763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여러 개의 </a:t>
            </a:r>
            <a:r>
              <a:rPr lang="en-US" altLang="ko-KR" dirty="0" err="1">
                <a:solidFill>
                  <a:srgbClr val="FF0000"/>
                </a:solidFill>
              </a:rPr>
              <a:t>vbo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만드러</a:t>
            </a:r>
            <a:r>
              <a:rPr lang="ko-KR" altLang="en-US" dirty="0">
                <a:solidFill>
                  <a:srgbClr val="FF0000"/>
                </a:solidFill>
              </a:rPr>
              <a:t> 각각 </a:t>
            </a:r>
            <a:r>
              <a:rPr lang="ko-KR" altLang="en-US" dirty="0" err="1">
                <a:solidFill>
                  <a:srgbClr val="FF0000"/>
                </a:solidFill>
              </a:rPr>
              <a:t>쓸수잇는방법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다음시간에</a:t>
            </a:r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2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796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 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35" y="4797703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2364" y="1591925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사용자가</a:t>
            </a:r>
            <a:r>
              <a:rPr lang="en-US" altLang="ko-KR" sz="2400" dirty="0"/>
              <a:t> </a:t>
            </a:r>
            <a:r>
              <a:rPr lang="ko-KR" altLang="en-US" sz="2400" dirty="0"/>
              <a:t>원하는 입력 값이 두 개라면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없이도 사용 가능</a:t>
            </a:r>
            <a:endParaRPr lang="en-US" altLang="ko-KR" dirty="0"/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program, </a:t>
            </a:r>
            <a:r>
              <a:rPr lang="en-US" altLang="ko-KR" dirty="0" err="1"/>
              <a:t>const</a:t>
            </a:r>
            <a:r>
              <a:rPr lang="en-US" altLang="ko-KR" dirty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32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2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4151371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id1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“Color”);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963" y="4797702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외부 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95736" y="4797153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입력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시간에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가중치에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1702348" y="2467560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4234487" y="2722398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</a:t>
            </a:r>
            <a:r>
              <a:rPr lang="ko-KR" altLang="en-US" dirty="0" err="1"/>
              <a:t>선언자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uniform </a:t>
            </a:r>
            <a:r>
              <a:rPr lang="ko-KR" altLang="en-US" dirty="0"/>
              <a:t>으로 선언된 변수는 외부에서 입력된 값을 가지고 있으며 </a:t>
            </a:r>
            <a:r>
              <a:rPr lang="ko-KR" altLang="en-US" dirty="0" err="1"/>
              <a:t>쉐이더</a:t>
            </a:r>
            <a:r>
              <a:rPr lang="ko-KR" altLang="en-US" dirty="0"/>
              <a:t> 내부에선 읽기만 가능하고 쓰기는 불가능 함</a:t>
            </a:r>
            <a:endParaRPr lang="en-US" altLang="ko-KR" dirty="0"/>
          </a:p>
          <a:p>
            <a:pPr lvl="1"/>
            <a:r>
              <a:rPr lang="ko-KR" altLang="en-US" dirty="0" err="1"/>
              <a:t>쉐이더</a:t>
            </a:r>
            <a:r>
              <a:rPr lang="en-US" altLang="ko-KR" dirty="0"/>
              <a:t> </a:t>
            </a:r>
            <a:r>
              <a:rPr lang="ko-KR" altLang="en-US" dirty="0"/>
              <a:t>전반에 걸쳐 읽기가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628800"/>
            <a:ext cx="8136904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/>
              <a:t>; //</a:t>
            </a:r>
            <a:r>
              <a:rPr lang="ko-KR" altLang="en-US" sz="1800" dirty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6737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glUniform1f(id, 0.5f);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412776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7504" y="1502618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868144" y="2236338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51520" y="2858927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Shader Object </a:t>
            </a:r>
            <a:r>
              <a:rPr lang="ko-KR" altLang="en-US" dirty="0"/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ShaderObj</a:t>
            </a:r>
            <a:r>
              <a:rPr lang="en-US" altLang="ko-KR" dirty="0"/>
              <a:t> = </a:t>
            </a:r>
            <a:r>
              <a:rPr lang="en-US" altLang="ko-KR" dirty="0" err="1"/>
              <a:t>glCreateShader</a:t>
            </a:r>
            <a:r>
              <a:rPr lang="en-US" altLang="ko-KR" dirty="0"/>
              <a:t>(</a:t>
            </a:r>
            <a:r>
              <a:rPr lang="en-US" altLang="ko-KR" dirty="0" err="1"/>
              <a:t>ShaderType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2687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GL_FRAGMENT_SHADER</a:t>
            </a:r>
          </a:p>
          <a:p>
            <a:r>
              <a:rPr lang="en-US" altLang="ko-KR" dirty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Object </a:t>
            </a:r>
            <a:r>
              <a:rPr lang="ko-KR" altLang="en-US" dirty="0"/>
              <a:t>에 </a:t>
            </a:r>
            <a:r>
              <a:rPr lang="en-US" altLang="ko-KR" dirty="0"/>
              <a:t>Source </a:t>
            </a:r>
            <a:r>
              <a:rPr lang="ko-KR" altLang="en-US" dirty="0"/>
              <a:t>할당 및 컴파일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9552" y="4298712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glShaderSource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, 1, p, Lengths);</a:t>
            </a:r>
          </a:p>
          <a:p>
            <a:r>
              <a:rPr lang="en-US" altLang="ko-KR" dirty="0" err="1"/>
              <a:t>glCompileShader</a:t>
            </a:r>
            <a:r>
              <a:rPr lang="en-US" altLang="ko-KR" dirty="0"/>
              <a:t>(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glAttachShader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, </a:t>
            </a:r>
            <a:r>
              <a:rPr lang="en-US" altLang="ko-KR" dirty="0" err="1"/>
              <a:t>ShaderObj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Shader Program </a:t>
            </a:r>
            <a:r>
              <a:rPr lang="ko-KR" altLang="en-US" dirty="0"/>
              <a:t>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9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1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Shader Program 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컴파일 완료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0192" y="5238034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및 </a:t>
            </a:r>
            <a:r>
              <a:rPr lang="en-US" altLang="ko-KR" dirty="0"/>
              <a:t>Fragment Shader Object </a:t>
            </a:r>
            <a:r>
              <a:rPr lang="ko-KR" altLang="en-US" dirty="0"/>
              <a:t>를 각각 생성 후 </a:t>
            </a:r>
            <a:r>
              <a:rPr lang="en-US" altLang="ko-KR" dirty="0"/>
              <a:t>Attach </a:t>
            </a:r>
            <a:r>
              <a:rPr lang="ko-KR" altLang="en-US" dirty="0"/>
              <a:t>함</a:t>
            </a:r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5796136" y="3947079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5796136" y="3947079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67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54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가능한 </a:t>
            </a:r>
            <a:r>
              <a:rPr lang="en-US" altLang="ko-KR" dirty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Attach </a:t>
            </a:r>
            <a:r>
              <a:rPr lang="ko-KR" altLang="en-US" dirty="0"/>
              <a:t>완료 후 링크 수행</a:t>
            </a:r>
            <a:endParaRPr lang="en-US" altLang="ko-KR" dirty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링크 완료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성공적으로 링크가 끝났으면 사용 준비 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사용시 아래 아래 함수를 사전에 불러줘야 해당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프로그램이 동작함</a:t>
            </a:r>
            <a:endParaRPr lang="en-US" altLang="ko-KR" dirty="0"/>
          </a:p>
          <a:p>
            <a:pPr lvl="1"/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외부 입력 추가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Color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변화가 있는 입력</a:t>
            </a:r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437112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하나의</a:t>
            </a:r>
            <a:r>
              <a:rPr lang="en-US" altLang="ko-KR" sz="2800" dirty="0">
                <a:solidFill>
                  <a:srgbClr val="FF0000"/>
                </a:solidFill>
              </a:rPr>
              <a:t> Vertex </a:t>
            </a:r>
            <a:r>
              <a:rPr lang="ko-KR" altLang="en-US" sz="2800" dirty="0">
                <a:solidFill>
                  <a:srgbClr val="FF0000"/>
                </a:solidFill>
              </a:rPr>
              <a:t>단위로 처리되는 </a:t>
            </a:r>
            <a:r>
              <a:rPr lang="en-US" altLang="ko-KR" sz="2800" dirty="0">
                <a:solidFill>
                  <a:srgbClr val="FF0000"/>
                </a:solidFill>
              </a:rPr>
              <a:t>stage</a:t>
            </a:r>
          </a:p>
          <a:p>
            <a:pPr algn="ctr"/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8639E-37C1-4B4B-A4E1-8CFAF5288019}"/>
              </a:ext>
            </a:extLst>
          </p:cNvPr>
          <p:cNvSpPr txBox="1"/>
          <p:nvPr/>
        </p:nvSpPr>
        <p:spPr>
          <a:xfrm>
            <a:off x="1043608" y="38610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중요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r>
              <a:rPr lang="ko-KR" altLang="en-US" dirty="0">
                <a:solidFill>
                  <a:srgbClr val="FF0000"/>
                </a:solidFill>
              </a:rPr>
              <a:t>시험</a:t>
            </a:r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437112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Fragment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73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31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강의에서는 다루지 않음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148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450 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</a:p>
          <a:p>
            <a:r>
              <a:rPr lang="en-US" altLang="ko-KR" dirty="0"/>
              <a:t>main() </a:t>
            </a:r>
          </a:p>
          <a:p>
            <a:r>
              <a:rPr lang="en-US" altLang="ko-KR" dirty="0"/>
              <a:t>{ </a:t>
            </a:r>
          </a:p>
          <a:p>
            <a:r>
              <a:rPr lang="en-US" altLang="ko-KR" dirty="0"/>
              <a:t>	// Your code goes here 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9671" y="2617862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39131-0205-412D-B9A5-E3D88088C573}"/>
              </a:ext>
            </a:extLst>
          </p:cNvPr>
          <p:cNvSpPr txBox="1"/>
          <p:nvPr/>
        </p:nvSpPr>
        <p:spPr>
          <a:xfrm>
            <a:off x="4355976" y="2617862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버전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메인함수로</a:t>
            </a:r>
            <a:r>
              <a:rPr lang="ko-KR" altLang="en-US" dirty="0">
                <a:solidFill>
                  <a:srgbClr val="FF0000"/>
                </a:solidFill>
              </a:rPr>
              <a:t> 진행</a:t>
            </a:r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1358</Words>
  <Application>Microsoft Office PowerPoint</Application>
  <PresentationFormat>화면 슬라이드 쇼(4:3)</PresentationFormat>
  <Paragraphs>317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Wingdings</vt:lpstr>
      <vt:lpstr>Office 테마</vt:lpstr>
      <vt:lpstr>셰이더프로그래밍</vt:lpstr>
      <vt:lpstr>개요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  <vt:lpstr>실습 : 외부 입력 추가 </vt:lpstr>
      <vt:lpstr>실습 : 외부 입력 추가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한형근</cp:lastModifiedBy>
  <cp:revision>75</cp:revision>
  <dcterms:created xsi:type="dcterms:W3CDTF">2006-10-05T04:04:58Z</dcterms:created>
  <dcterms:modified xsi:type="dcterms:W3CDTF">2019-03-18T10:00:58Z</dcterms:modified>
</cp:coreProperties>
</file>