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20" r:id="rId29"/>
    <p:sldId id="422" r:id="rId30"/>
    <p:sldId id="281" r:id="rId31"/>
    <p:sldId id="39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98807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98807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1187633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50982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90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6847279" y="2631453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8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598379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1187205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73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45571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6841868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24894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25631" y="429647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(?, ?)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4821191" y="4481136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좌표는 </a:t>
            </a:r>
            <a:r>
              <a:rPr lang="en-US" altLang="ko-KR" dirty="0"/>
              <a:t>0.0f ~ 1.0f </a:t>
            </a:r>
            <a:r>
              <a:rPr lang="ko-KR" altLang="en-US" dirty="0"/>
              <a:t>사이로 </a:t>
            </a:r>
            <a:r>
              <a:rPr lang="en-US" altLang="ko-KR" dirty="0"/>
              <a:t>normalize </a:t>
            </a:r>
            <a:r>
              <a:rPr lang="ko-KR" altLang="en-US" dirty="0"/>
              <a:t>됨</a:t>
            </a:r>
            <a:endParaRPr lang="en-US" altLang="ko-KR" dirty="0"/>
          </a:p>
          <a:p>
            <a:r>
              <a:rPr lang="ko-KR" altLang="en-US" dirty="0"/>
              <a:t>이미지 해상도와 별개임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7544" y="4765484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516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646063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98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3842360" y="4234884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479242" y="338488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4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7675539" y="2862228"/>
            <a:ext cx="6773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03253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5434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378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34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378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5542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5650480" y="317226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7486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5650480" y="498632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5618844" y="325972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75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80" y="2557343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56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44" y="5077757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41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70" y="2557343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64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20" y="5026679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995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28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95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328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8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0" y="2420888"/>
                <a:ext cx="50405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78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0" y="5253824"/>
                <a:ext cx="50405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0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09" y="2420888"/>
                <a:ext cx="50405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70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09" y="5241155"/>
                <a:ext cx="504056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1117600" y="1460391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3505200" y="1828659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1079500" y="4533974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492500" y="5118100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574256" y="2993100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58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402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458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402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3566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674628" y="299310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5510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3674628" y="4807168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3642992" y="3080563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99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28" y="2378182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80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92" y="4898596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65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18" y="2378182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88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68" y="4847518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샘플링은 어느 단계에서 이루어 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263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831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646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2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1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1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966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534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349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1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0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0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123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5651326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966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534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349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1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0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0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1511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5651326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0966" y="4077072"/>
            <a:ext cx="36305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Sampling </a:t>
            </a:r>
            <a:r>
              <a:rPr lang="ko-KR" altLang="en-US" dirty="0"/>
              <a:t>을 위해선 </a:t>
            </a:r>
            <a:r>
              <a:rPr lang="ko-KR" altLang="en-US" dirty="0" err="1"/>
              <a:t>텍스쳐</a:t>
            </a:r>
            <a:r>
              <a:rPr lang="ko-KR" altLang="en-US" dirty="0"/>
              <a:t> 좌표가 필요하고 좌표를 얻기 위해선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부터 받아야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sz="2800" dirty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067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35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3779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0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050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vec2 </a:t>
              </a:r>
              <a:r>
                <a:rPr lang="en-US" altLang="ko-KR" dirty="0" err="1">
                  <a:sym typeface="Wingdings" pitchFamily="2" charset="2"/>
                </a:rPr>
                <a:t>TexPos</a:t>
              </a:r>
              <a:r>
                <a:rPr lang="en-US" altLang="ko-KR" dirty="0">
                  <a:sym typeface="Wingdings" pitchFamily="2" charset="2"/>
                </a:rPr>
                <a:t>;</a:t>
              </a:r>
              <a:endParaRPr lang="en-US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7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835696" y="1693208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3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3"/>
                  <a:ext cx="504056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4" y="5077757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4" y="5077757"/>
                  <a:ext cx="50405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0690"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70" y="2557343"/>
                  <a:ext cx="12542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70" y="2557343"/>
                  <a:ext cx="125421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0" y="5026679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0" y="5026679"/>
                  <a:ext cx="50405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4"/>
                  <a:ext cx="50405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9" y="242088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9" y="2420888"/>
                  <a:ext cx="50405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9" y="5241155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9" y="5241155"/>
                  <a:ext cx="504056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7624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버텍스당</a:t>
            </a:r>
            <a:r>
              <a:rPr lang="ko-KR" altLang="en-US" dirty="0"/>
              <a:t> </a:t>
            </a:r>
            <a:r>
              <a:rPr lang="ko-KR" altLang="en-US" dirty="0" err="1"/>
              <a:t>텍스쳐</a:t>
            </a:r>
            <a:r>
              <a:rPr lang="ko-KR" altLang="en-US" dirty="0"/>
              <a:t> 좌표 하나씩 필요함</a:t>
            </a:r>
            <a:endParaRPr lang="en-US" altLang="ko-KR" dirty="0"/>
          </a:p>
          <a:p>
            <a:pPr algn="ctr"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버텍스</a:t>
            </a:r>
            <a:r>
              <a:rPr lang="ko-KR" altLang="en-US" dirty="0">
                <a:sym typeface="Wingdings" pitchFamily="2" charset="2"/>
              </a:rPr>
              <a:t> 정보에 </a:t>
            </a:r>
            <a:r>
              <a:rPr lang="ko-KR" altLang="en-US" dirty="0" err="1">
                <a:sym typeface="Wingdings" pitchFamily="2" charset="2"/>
              </a:rPr>
              <a:t>텍스쳐</a:t>
            </a:r>
            <a:r>
              <a:rPr lang="ko-KR" altLang="en-US" dirty="0">
                <a:sym typeface="Wingdings" pitchFamily="2" charset="2"/>
              </a:rPr>
              <a:t> 좌표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7504" y="1503041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7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1" y="5939262"/>
                <a:ext cx="18002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7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1" y="5560910"/>
                <a:ext cx="18002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09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98" y="5939262"/>
                <a:ext cx="1800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09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98" y="5560910"/>
                <a:ext cx="18002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68143" y="2083634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3" y="2083634"/>
                <a:ext cx="3275856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67575" y="2468439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5" y="2468439"/>
                <a:ext cx="3275856" cy="461665"/>
              </a:xfrm>
              <a:prstGeom prst="rect">
                <a:avLst/>
              </a:prstGeom>
              <a:blipFill rotWithShape="1"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68144" y="2850471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850471"/>
                <a:ext cx="3275856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67573" y="362364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3" y="3623642"/>
                <a:ext cx="3275856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67005" y="4008447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05" y="4008447"/>
                <a:ext cx="3275856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67574" y="4390479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4" y="4390479"/>
                <a:ext cx="3275856" cy="461665"/>
              </a:xfrm>
              <a:prstGeom prst="rect">
                <a:avLst/>
              </a:prstGeom>
              <a:blipFill rotWithShape="1"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602" y="2227584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8144" y="1738260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38260"/>
                <a:ext cx="317655" cy="512798"/>
              </a:xfrm>
              <a:prstGeom prst="rect">
                <a:avLst/>
              </a:prstGeom>
              <a:blipFill rotWithShape="1"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956376" y="1738260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738260"/>
                <a:ext cx="317655" cy="512798"/>
              </a:xfrm>
              <a:prstGeom prst="rect">
                <a:avLst/>
              </a:prstGeom>
              <a:blipFill rotWithShape="1"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56376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352023"/>
                <a:ext cx="317655" cy="523220"/>
              </a:xfrm>
              <a:prstGeom prst="rect">
                <a:avLst/>
              </a:prstGeom>
              <a:blipFill rotWithShape="1"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56376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3043560"/>
                <a:ext cx="317655" cy="523220"/>
              </a:xfrm>
              <a:prstGeom prst="rect">
                <a:avLst/>
              </a:prstGeom>
              <a:blipFill rotWithShape="1"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68144" y="2434075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34075"/>
                <a:ext cx="317655" cy="512798"/>
              </a:xfrm>
              <a:prstGeom prst="rect">
                <a:avLst/>
              </a:prstGeom>
              <a:blipFill rotWithShape="1"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68144" y="3157248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57248"/>
                <a:ext cx="317655" cy="512798"/>
              </a:xfrm>
              <a:prstGeom prst="rect">
                <a:avLst/>
              </a:prstGeom>
              <a:blipFill rotWithShape="1"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6185799" y="1994659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6185799" y="2613633"/>
            <a:ext cx="1770577" cy="768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6185799" y="3305170"/>
            <a:ext cx="1770577" cy="108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038907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4222937"/>
                <a:ext cx="317655" cy="523220"/>
              </a:xfrm>
              <a:prstGeom prst="rect">
                <a:avLst/>
              </a:prstGeom>
              <a:blipFill rotWithShape="1"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38907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4836700"/>
                <a:ext cx="317655" cy="523220"/>
              </a:xfrm>
              <a:prstGeom prst="rect">
                <a:avLst/>
              </a:prstGeom>
              <a:blipFill rotWithShape="1"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38907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5528237"/>
                <a:ext cx="317655" cy="523220"/>
              </a:xfrm>
              <a:prstGeom prst="rect">
                <a:avLst/>
              </a:prstGeom>
              <a:blipFill rotWithShape="1"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68144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900110"/>
                <a:ext cx="317655" cy="523220"/>
              </a:xfrm>
              <a:prstGeom prst="rect">
                <a:avLst/>
              </a:prstGeom>
              <a:blipFill rotWithShape="1"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6185799" y="4161720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6185799" y="2690474"/>
            <a:ext cx="1853108" cy="2407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6185799" y="3413647"/>
            <a:ext cx="1853108" cy="1070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2209" y="443766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09" y="4437662"/>
                <a:ext cx="5400601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41" y="4822467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1" y="4822467"/>
                <a:ext cx="540060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2210" y="520013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10" y="5200133"/>
                <a:ext cx="5400601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639" y="558487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5584874"/>
                <a:ext cx="540060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1071" y="5969679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71" y="5969679"/>
                <a:ext cx="540060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6351711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351711"/>
                <a:ext cx="5400601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1925204" y="1883678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1809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53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09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53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1917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2025576" y="1883678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3861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2025576" y="3697746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1993940" y="1971141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50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76" y="1268760"/>
                <a:ext cx="50405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1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89174"/>
                <a:ext cx="504056" cy="523220"/>
              </a:xfrm>
              <a:prstGeom prst="rect">
                <a:avLst/>
              </a:prstGeom>
              <a:blipFill rotWithShape="1"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6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66" y="1268760"/>
                <a:ext cx="125421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39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16" y="3738096"/>
                <a:ext cx="50405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14585" y="812926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812926"/>
                <a:ext cx="317655" cy="512798"/>
              </a:xfrm>
              <a:prstGeom prst="rect">
                <a:avLst/>
              </a:prstGeom>
              <a:blipFill rotWithShape="1"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502817" y="812926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812926"/>
                <a:ext cx="317655" cy="512798"/>
              </a:xfrm>
              <a:prstGeom prst="rect">
                <a:avLst/>
              </a:prstGeom>
              <a:blipFill rotWithShape="1"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02817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1426689"/>
                <a:ext cx="317655" cy="523220"/>
              </a:xfrm>
              <a:prstGeom prst="rect">
                <a:avLst/>
              </a:prstGeom>
              <a:blipFill rotWithShape="1"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02817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2118226"/>
                <a:ext cx="317655" cy="523220"/>
              </a:xfrm>
              <a:prstGeom prst="rect">
                <a:avLst/>
              </a:prstGeom>
              <a:blipFill rotWithShape="1"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14585" y="1508741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1508741"/>
                <a:ext cx="317655" cy="512798"/>
              </a:xfrm>
              <a:prstGeom prst="rect">
                <a:avLst/>
              </a:prstGeom>
              <a:blipFill rotWithShape="1"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14585" y="2231914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2231914"/>
                <a:ext cx="317655" cy="512798"/>
              </a:xfrm>
              <a:prstGeom prst="rect">
                <a:avLst/>
              </a:prstGeom>
              <a:blipFill rotWithShape="1"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6732240" y="1069325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6732240" y="1688299"/>
            <a:ext cx="1770577" cy="768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6732240" y="2379836"/>
            <a:ext cx="1770577" cy="108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85348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3297603"/>
                <a:ext cx="317655" cy="523220"/>
              </a:xfrm>
              <a:prstGeom prst="rect">
                <a:avLst/>
              </a:prstGeom>
              <a:blipFill rotWithShape="1"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85348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3911366"/>
                <a:ext cx="317655" cy="523220"/>
              </a:xfrm>
              <a:prstGeom prst="rect">
                <a:avLst/>
              </a:prstGeom>
              <a:blipFill rotWithShape="1"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585348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4602903"/>
                <a:ext cx="317655" cy="523220"/>
              </a:xfrm>
              <a:prstGeom prst="rect">
                <a:avLst/>
              </a:prstGeom>
              <a:blipFill rotWithShape="1"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14585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2974776"/>
                <a:ext cx="317655" cy="523220"/>
              </a:xfrm>
              <a:prstGeom prst="rect">
                <a:avLst/>
              </a:prstGeom>
              <a:blipFill rotWithShape="1"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6732240" y="3236386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6732240" y="1765140"/>
            <a:ext cx="1853108" cy="2407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6732240" y="2488313"/>
            <a:ext cx="1853108" cy="1070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11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418889"/>
                <a:ext cx="18002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11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040537"/>
                <a:ext cx="180020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11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3159280"/>
                <a:ext cx="1800200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11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780928"/>
                <a:ext cx="18002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좌표가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클 경우</a:t>
            </a:r>
            <a:endParaRPr lang="en-US" altLang="ko-KR" dirty="0"/>
          </a:p>
          <a:p>
            <a:pPr lvl="1"/>
            <a:r>
              <a:rPr lang="en-US" altLang="ko-KR" dirty="0"/>
              <a:t>wrap </a:t>
            </a:r>
            <a:r>
              <a:rPr lang="ko-KR" altLang="en-US" dirty="0"/>
              <a:t>형식에 따라 채워짐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780928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834463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샘플링</a:t>
            </a:r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4399F-66CF-4FC1-9971-F2DB380E73B4}"/>
              </a:ext>
            </a:extLst>
          </p:cNvPr>
          <p:cNvSpPr txBox="1"/>
          <p:nvPr/>
        </p:nvSpPr>
        <p:spPr>
          <a:xfrm>
            <a:off x="6948264" y="225836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>
                <a:solidFill>
                  <a:srgbClr val="FF0000"/>
                </a:solidFill>
              </a:rPr>
              <a:t>이방성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필터링</a:t>
            </a:r>
            <a:r>
              <a:rPr lang="ko-KR" altLang="en-US" dirty="0" err="1"/>
              <a:t>등으로</a:t>
            </a:r>
            <a:r>
              <a:rPr lang="ko-KR" altLang="en-US" dirty="0"/>
              <a:t> 해줘야 </a:t>
            </a:r>
          </a:p>
        </p:txBody>
      </p:sp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484784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3132262" y="4221088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순서는 </a:t>
            </a:r>
            <a:r>
              <a:rPr lang="en-US" altLang="ko-KR" dirty="0"/>
              <a:t>VBO </a:t>
            </a:r>
            <a:r>
              <a:rPr lang="ko-KR" altLang="en-US" dirty="0"/>
              <a:t>생성하는 법과 비슷함</a:t>
            </a:r>
            <a:endParaRPr lang="en-US" altLang="ko-KR" dirty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GL_TEXTURE_WRAP_S, GL_CLAMP_TO_EDGE);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GL_TEXTURE_WRAP_T, GL_CLAMP_TO_EDGE);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395A7-EFCA-4736-AC19-0E8E93BCDF4D}"/>
              </a:ext>
            </a:extLst>
          </p:cNvPr>
          <p:cNvSpPr txBox="1"/>
          <p:nvPr/>
        </p:nvSpPr>
        <p:spPr>
          <a:xfrm>
            <a:off x="7865604" y="1700808"/>
            <a:ext cx="255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>
                <a:solidFill>
                  <a:srgbClr val="FF0000"/>
                </a:solidFill>
              </a:rPr>
              <a:t>가장 </a:t>
            </a:r>
            <a:r>
              <a:rPr lang="ko-KR" altLang="en-US" dirty="0" err="1">
                <a:solidFill>
                  <a:srgbClr val="FF0000"/>
                </a:solidFill>
              </a:rPr>
              <a:t>가까이있는</a:t>
            </a:r>
            <a:r>
              <a:rPr lang="ko-KR" altLang="en-US" dirty="0">
                <a:solidFill>
                  <a:srgbClr val="FF0000"/>
                </a:solidFill>
              </a:rPr>
              <a:t> 색상을 가져온다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atinLnBrk="0"/>
            <a:endParaRPr lang="en-US" altLang="ko-KR" dirty="0">
              <a:solidFill>
                <a:srgbClr val="FF0000"/>
              </a:solidFill>
            </a:endParaRPr>
          </a:p>
          <a:p>
            <a:pPr latinLnBrk="0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494116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412775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563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Shader </a:t>
            </a:r>
            <a:r>
              <a:rPr lang="ko-KR" altLang="en-US" dirty="0"/>
              <a:t>및 </a:t>
            </a:r>
            <a:r>
              <a:rPr lang="en-US" altLang="ko-KR" dirty="0"/>
              <a:t>API </a:t>
            </a:r>
            <a:r>
              <a:rPr lang="ko-KR" altLang="en-US" dirty="0"/>
              <a:t>생성 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구현 해보기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파티클에</a:t>
            </a:r>
            <a:r>
              <a:rPr lang="ko-KR" altLang="en-US" dirty="0"/>
              <a:t> </a:t>
            </a:r>
            <a:r>
              <a:rPr lang="en-US" altLang="ko-KR" dirty="0"/>
              <a:t>Texture </a:t>
            </a:r>
            <a:r>
              <a:rPr lang="ko-KR" altLang="en-US" dirty="0"/>
              <a:t>입히기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물체의 표면의 디테일을 표현하고자 할 때 모두 </a:t>
            </a:r>
            <a:r>
              <a:rPr lang="ko-KR" altLang="en-US" dirty="0" err="1"/>
              <a:t>버텍스로</a:t>
            </a:r>
            <a:r>
              <a:rPr lang="ko-KR" altLang="en-US" dirty="0"/>
              <a:t> 표현하기 위해선 매우 많은 데이터가 필요</a:t>
            </a:r>
            <a:endParaRPr lang="en-US" altLang="ko-KR" dirty="0"/>
          </a:p>
          <a:p>
            <a:pPr lvl="1"/>
            <a:r>
              <a:rPr lang="ko-KR" altLang="en-US" dirty="0"/>
              <a:t>해당 부분을 이미지로 대체 할 경우 간단하게 복잡한 표면을 표현 할 수 있음</a:t>
            </a:r>
            <a:endParaRPr lang="en-US" altLang="ko-KR" dirty="0"/>
          </a:p>
          <a:p>
            <a:pPr lvl="1"/>
            <a:r>
              <a:rPr lang="ko-KR" altLang="en-US" dirty="0"/>
              <a:t>이 이미지를 </a:t>
            </a:r>
            <a:r>
              <a:rPr lang="ko-KR" altLang="en-US" dirty="0" err="1"/>
              <a:t>텍스쳐라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87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데이터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(jpg, bmp, </a:t>
            </a:r>
            <a:r>
              <a:rPr lang="en-US" altLang="ko-KR" dirty="0" err="1"/>
              <a:t>png</a:t>
            </a:r>
            <a:r>
              <a:rPr lang="en-US" altLang="ko-KR" dirty="0"/>
              <a:t>, tiff, …)</a:t>
            </a:r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17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71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646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3178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5592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36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92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36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5700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5808724" y="4203304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7644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5808724" y="601737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5777088" y="4290767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34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024" y="3588386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14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88" y="6108800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9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14" y="3588386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22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64" y="6057722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3145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0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상에서 사용되는 </a:t>
            </a:r>
            <a:r>
              <a:rPr lang="ko-KR" altLang="en-US" dirty="0" err="1"/>
              <a:t>좌표계는</a:t>
            </a:r>
            <a:r>
              <a:rPr lang="ko-KR" altLang="en-US" dirty="0"/>
              <a:t> </a:t>
            </a:r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로 표현 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30655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1234232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234232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8172" y="6362164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 (s)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289249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 (t)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7996" y="43174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OpenGL </a:t>
            </a:r>
            <a:r>
              <a:rPr lang="ko-KR" altLang="en-US" dirty="0"/>
              <a:t>의 경우 </a:t>
            </a:r>
            <a:r>
              <a:rPr lang="en-US" altLang="ko-KR" dirty="0"/>
              <a:t>u, v </a:t>
            </a:r>
            <a:r>
              <a:rPr lang="ko-KR" altLang="en-US" dirty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98807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615084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615084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80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5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2081701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52109" y="29694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65791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1029</Words>
  <Application>Microsoft Office PowerPoint</Application>
  <PresentationFormat>화면 슬라이드 쇼(4:3)</PresentationFormat>
  <Paragraphs>238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텍스쳐 사용</vt:lpstr>
      <vt:lpstr>텍스쳐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116</cp:revision>
  <dcterms:created xsi:type="dcterms:W3CDTF">2006-10-05T04:04:58Z</dcterms:created>
  <dcterms:modified xsi:type="dcterms:W3CDTF">2019-04-29T08:59:10Z</dcterms:modified>
</cp:coreProperties>
</file>