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2" y="5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28288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51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5087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endParaRPr lang="en-US" altLang="ko-KR" dirty="0"/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2152819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5299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8400257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2152819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5299720" y="4149081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8400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7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3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3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23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577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2216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1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0" y="1249041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1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0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596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84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10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29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9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8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0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0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3444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2466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2659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1378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2844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3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33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87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102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02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02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102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02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2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7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21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21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21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521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22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32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2645572" y="1688987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2866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2866688" y="3305846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2866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2866688" y="4890022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2866688" y="5692294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2567608" y="6484472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4682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4696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4696846" y="3317355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4696847" y="4109664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4678167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4678167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4678167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5BED89-E801-4732-8ECB-33AD0709B415}"/>
              </a:ext>
            </a:extLst>
          </p:cNvPr>
          <p:cNvSpPr/>
          <p:nvPr/>
        </p:nvSpPr>
        <p:spPr>
          <a:xfrm>
            <a:off x="7824192" y="2432933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D4EC71-FC6B-42C7-861C-D6E70F6FC7CF}"/>
              </a:ext>
            </a:extLst>
          </p:cNvPr>
          <p:cNvSpPr/>
          <p:nvPr/>
        </p:nvSpPr>
        <p:spPr>
          <a:xfrm>
            <a:off x="7824192" y="2888483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ABB8AD-B122-4B19-84FF-FC9FC2647772}"/>
              </a:ext>
            </a:extLst>
          </p:cNvPr>
          <p:cNvSpPr/>
          <p:nvPr/>
        </p:nvSpPr>
        <p:spPr>
          <a:xfrm>
            <a:off x="7824192" y="3336840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C9A52CF-88FC-46F1-99A3-7C01F303DD47}"/>
              </a:ext>
            </a:extLst>
          </p:cNvPr>
          <p:cNvSpPr/>
          <p:nvPr/>
        </p:nvSpPr>
        <p:spPr>
          <a:xfrm>
            <a:off x="7824192" y="3798449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063761A-F07E-4E6E-98D8-358656ADE738}"/>
              </a:ext>
            </a:extLst>
          </p:cNvPr>
          <p:cNvSpPr/>
          <p:nvPr/>
        </p:nvSpPr>
        <p:spPr>
          <a:xfrm>
            <a:off x="7824192" y="4243884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DE0A1DA-6E7A-4D75-8978-002F7C29F7F4}"/>
              </a:ext>
            </a:extLst>
          </p:cNvPr>
          <p:cNvSpPr/>
          <p:nvPr/>
        </p:nvSpPr>
        <p:spPr>
          <a:xfrm>
            <a:off x="7824192" y="4699434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21F836-B18E-4AF7-980B-7B856AF5F8C2}"/>
              </a:ext>
            </a:extLst>
          </p:cNvPr>
          <p:cNvSpPr/>
          <p:nvPr/>
        </p:nvSpPr>
        <p:spPr>
          <a:xfrm>
            <a:off x="7824192" y="5147791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65FFB8F-B7D4-4457-B2A1-51ABE8C5E879}"/>
              </a:ext>
            </a:extLst>
          </p:cNvPr>
          <p:cNvSpPr/>
          <p:nvPr/>
        </p:nvSpPr>
        <p:spPr>
          <a:xfrm>
            <a:off x="7824192" y="5609400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F59E9F-E1C7-4056-A2BE-D957B77B867E}"/>
              </a:ext>
            </a:extLst>
          </p:cNvPr>
          <p:cNvSpPr/>
          <p:nvPr/>
        </p:nvSpPr>
        <p:spPr>
          <a:xfrm>
            <a:off x="7824192" y="6063291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FDA7D3-C19F-457F-BE28-461229F58211}"/>
              </a:ext>
            </a:extLst>
          </p:cNvPr>
          <p:cNvSpPr/>
          <p:nvPr/>
        </p:nvSpPr>
        <p:spPr>
          <a:xfrm>
            <a:off x="7824192" y="1983837"/>
            <a:ext cx="524694" cy="45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2072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47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591945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9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9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6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4644296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4634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4644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060539" y="3769708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6046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060539" y="2173737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Fragment </a:t>
            </a:r>
            <a:r>
              <a:rPr lang="ko-KR" altLang="en-US" dirty="0" err="1"/>
              <a:t>쉐이더만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13138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520" y="3416425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1" y="377744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5143437" y="3966267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51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096000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0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1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63515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4203" y="222783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079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3515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203" y="494116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079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03558" y="48691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6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5231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5087888" y="5515492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5332" y="21233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392144" y="2102794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268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95242" y="15468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392054" y="1526339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268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332" y="1835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814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7268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5606" y="241172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402418" y="2391206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7278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83168" y="26633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79980" y="26428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7256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85148" y="29358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1960" y="2915371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7258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4134</Words>
  <Application>Microsoft Office PowerPoint</Application>
  <PresentationFormat>와이드스크린</PresentationFormat>
  <Paragraphs>520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셰이더프로그래밍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Cha JongWon</cp:lastModifiedBy>
  <cp:revision>182</cp:revision>
  <dcterms:created xsi:type="dcterms:W3CDTF">2006-10-05T04:04:58Z</dcterms:created>
  <dcterms:modified xsi:type="dcterms:W3CDTF">2019-05-15T09:15:52Z</dcterms:modified>
</cp:coreProperties>
</file>