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51" r:id="rId53"/>
    <p:sldId id="352" r:id="rId54"/>
    <p:sldId id="353" r:id="rId55"/>
    <p:sldId id="354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초기 속도 주기</a:t>
            </a:r>
            <a:endParaRPr lang="en-US" altLang="ko-KR" dirty="0"/>
          </a:p>
          <a:p>
            <a:pPr lvl="1"/>
            <a:r>
              <a:rPr lang="ko-KR" altLang="en-US" dirty="0"/>
              <a:t>가속도는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움직임 사인 곡선 적용 해 보기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연속적으로 증가하는 외부 입력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amplitude)…..}</a:t>
            </a:r>
          </a:p>
          <a:p>
            <a:pPr lvl="2"/>
            <a:r>
              <a:rPr lang="en-US" altLang="ko-KR" dirty="0"/>
              <a:t>ratio, amplitude </a:t>
            </a:r>
          </a:p>
          <a:p>
            <a:pPr lvl="3"/>
            <a:r>
              <a:rPr lang="en-US" altLang="ko-KR" dirty="0"/>
              <a:t>Sin</a:t>
            </a:r>
            <a:r>
              <a:rPr lang="ko-KR" altLang="en-US" dirty="0"/>
              <a:t> 함수 주기</a:t>
            </a:r>
            <a:r>
              <a:rPr lang="en-US" altLang="ko-KR" dirty="0"/>
              <a:t>, </a:t>
            </a:r>
            <a:r>
              <a:rPr lang="ko-KR" altLang="en-US" dirty="0"/>
              <a:t>폭 결정 </a:t>
            </a:r>
            <a:r>
              <a:rPr lang="en-US" altLang="ko-KR" dirty="0"/>
              <a:t>(</a:t>
            </a:r>
            <a:r>
              <a:rPr lang="ko-KR" altLang="en-US" dirty="0"/>
              <a:t>랜덤 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64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2524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1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39752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145805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만 수정</a:t>
            </a:r>
            <a:endParaRPr lang="en-US" altLang="ko-KR" dirty="0"/>
          </a:p>
          <a:p>
            <a:pPr lvl="1"/>
            <a:r>
              <a:rPr lang="en-US" altLang="ko-KR" dirty="0"/>
              <a:t>Emit </a:t>
            </a:r>
            <a:r>
              <a:rPr lang="ko-KR" altLang="en-US" dirty="0"/>
              <a:t>후 점차적으로 퍼지게 하려면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Rendering </a:t>
            </a:r>
            <a:r>
              <a:rPr lang="ko-KR" altLang="en-US" dirty="0"/>
              <a:t>코드 및 </a:t>
            </a:r>
            <a:r>
              <a:rPr lang="en-US" altLang="ko-KR" dirty="0"/>
              <a:t>Vertex Shader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주어진 속도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로 사인 곡선을 그리며 날아가게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3941849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9592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7BB75B-6C64-4441-ADCE-CE61C57A4546}"/>
              </a:ext>
            </a:extLst>
          </p:cNvPr>
          <p:cNvSpPr txBox="1"/>
          <p:nvPr/>
        </p:nvSpPr>
        <p:spPr>
          <a:xfrm>
            <a:off x="5638374" y="1268760"/>
            <a:ext cx="26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Lec08</a:t>
            </a:r>
            <a:r>
              <a:rPr lang="ko-KR" altLang="en-US" dirty="0">
                <a:solidFill>
                  <a:srgbClr val="FF0000"/>
                </a:solidFill>
              </a:rPr>
              <a:t>시작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고유 값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483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2357672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904281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2385340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5487984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116735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6102088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중력 가속도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외부 입력 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1669</Words>
  <Application>Microsoft Office PowerPoint</Application>
  <PresentationFormat>화면 슬라이드 쇼(4:3)</PresentationFormat>
  <Paragraphs>375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애니메이션6</vt:lpstr>
      <vt:lpstr>실습 : 간단한 파티클 애니메이션6</vt:lpstr>
      <vt:lpstr>실습 : 간단한 파티클 애니메이션6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81</cp:revision>
  <dcterms:created xsi:type="dcterms:W3CDTF">2006-10-05T04:04:58Z</dcterms:created>
  <dcterms:modified xsi:type="dcterms:W3CDTF">2019-04-03T10:04:45Z</dcterms:modified>
</cp:coreProperties>
</file>