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>
      <p:cViewPr varScale="1">
        <p:scale>
          <a:sx n="58" d="100"/>
          <a:sy n="58" d="100"/>
        </p:scale>
        <p:origin x="16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Culumn</a:t>
            </a:r>
            <a:r>
              <a:rPr lang="en-US" altLang="ko-KR" dirty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0268F-D552-4976-AF68-AA5F2064EB4A}"/>
              </a:ext>
            </a:extLst>
          </p:cNvPr>
          <p:cNvSpPr txBox="1"/>
          <p:nvPr/>
        </p:nvSpPr>
        <p:spPr>
          <a:xfrm>
            <a:off x="6597969" y="261952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2.0 0.0 0.0 0.0</a:t>
            </a:r>
          </a:p>
          <a:p>
            <a:r>
              <a:rPr lang="en-US" altLang="ko-KR" dirty="0"/>
              <a:t>0.0 2.0 0.0 0.0</a:t>
            </a:r>
          </a:p>
          <a:p>
            <a:r>
              <a:rPr lang="en-US" altLang="ko-KR" dirty="0"/>
              <a:t>0.0 0.0 2.0 0.0</a:t>
            </a:r>
          </a:p>
          <a:p>
            <a:r>
              <a:rPr lang="en-US" altLang="ko-KR" dirty="0"/>
              <a:t>0.0 0.0 0.0 2.0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F512B-5E2C-4710-B778-6774EDFB16C8}"/>
              </a:ext>
            </a:extLst>
          </p:cNvPr>
          <p:cNvSpPr txBox="1"/>
          <p:nvPr/>
        </p:nvSpPr>
        <p:spPr>
          <a:xfrm>
            <a:off x="7023539" y="38177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[0.0 2.0 0.0 0.0]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F4CAD-E246-4D58-BCBE-72D5D521DD28}"/>
              </a:ext>
            </a:extLst>
          </p:cNvPr>
          <p:cNvSpPr txBox="1"/>
          <p:nvPr/>
        </p:nvSpPr>
        <p:spPr>
          <a:xfrm>
            <a:off x="7200292" y="423737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194EF-2FBB-466C-B538-5081AFD83F8F}"/>
              </a:ext>
            </a:extLst>
          </p:cNvPr>
          <p:cNvSpPr txBox="1"/>
          <p:nvPr/>
        </p:nvSpPr>
        <p:spPr>
          <a:xfrm>
            <a:off x="1835696" y="555527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입출력이 하나다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1C0A6-741D-4AF9-BD81-63B38AD9D717}"/>
              </a:ext>
            </a:extLst>
          </p:cNvPr>
          <p:cNvSpPr txBox="1"/>
          <p:nvPr/>
        </p:nvSpPr>
        <p:spPr>
          <a:xfrm>
            <a:off x="6732240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좌표가 꼭 들어갈 필요는 없다</a:t>
            </a:r>
            <a:r>
              <a:rPr lang="en-US" altLang="ko-KR" dirty="0">
                <a:solidFill>
                  <a:srgbClr val="FF0000"/>
                </a:solidFill>
              </a:rPr>
              <a:t>?!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600EF-2426-417A-979D-D9722D7DCD9E}"/>
              </a:ext>
            </a:extLst>
          </p:cNvPr>
          <p:cNvSpPr txBox="1"/>
          <p:nvPr/>
        </p:nvSpPr>
        <p:spPr>
          <a:xfrm>
            <a:off x="971600" y="141763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여러 개의 </a:t>
            </a:r>
            <a:r>
              <a:rPr lang="en-US" altLang="ko-KR" dirty="0" err="1">
                <a:solidFill>
                  <a:srgbClr val="FF0000"/>
                </a:solidFill>
              </a:rPr>
              <a:t>vbo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만드러</a:t>
            </a:r>
            <a:r>
              <a:rPr lang="ko-KR" altLang="en-US" dirty="0">
                <a:solidFill>
                  <a:srgbClr val="FF0000"/>
                </a:solidFill>
              </a:rPr>
              <a:t> 각각 </a:t>
            </a:r>
            <a:r>
              <a:rPr lang="ko-KR" altLang="en-US" dirty="0" err="1">
                <a:solidFill>
                  <a:srgbClr val="FF0000"/>
                </a:solidFill>
              </a:rPr>
              <a:t>쓸수잇는방법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다음시간에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쉐이더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E133A-6BA8-451E-9936-2CBC06CC27A9}"/>
              </a:ext>
            </a:extLst>
          </p:cNvPr>
          <p:cNvSpPr txBox="1"/>
          <p:nvPr/>
        </p:nvSpPr>
        <p:spPr>
          <a:xfrm>
            <a:off x="4572000" y="160020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매프레임 </a:t>
            </a:r>
            <a:r>
              <a:rPr lang="ko-KR" altLang="en-US" dirty="0" err="1">
                <a:solidFill>
                  <a:srgbClr val="FF0000"/>
                </a:solidFill>
              </a:rPr>
              <a:t>넣을수있는</a:t>
            </a:r>
            <a:r>
              <a:rPr lang="ko-KR" altLang="en-US" dirty="0">
                <a:solidFill>
                  <a:srgbClr val="FF0000"/>
                </a:solidFill>
              </a:rPr>
              <a:t> 양이 </a:t>
            </a:r>
            <a:r>
              <a:rPr lang="ko-KR" altLang="en-US" dirty="0" err="1">
                <a:solidFill>
                  <a:srgbClr val="FF0000"/>
                </a:solidFill>
              </a:rPr>
              <a:t>제한되어있다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Shader Object </a:t>
            </a:r>
            <a:r>
              <a:rPr lang="ko-KR" altLang="en-US" dirty="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Object </a:t>
            </a:r>
            <a:r>
              <a:rPr lang="ko-KR" altLang="en-US" dirty="0"/>
              <a:t>에 </a:t>
            </a:r>
            <a:r>
              <a:rPr lang="en-US" altLang="ko-KR" dirty="0"/>
              <a:t>Source </a:t>
            </a:r>
            <a:r>
              <a:rPr lang="ko-KR" altLang="en-US" dirty="0"/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/>
              <a:t>glCompileShader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Shader Program 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하나의</a:t>
            </a:r>
            <a:r>
              <a:rPr lang="en-US" altLang="ko-KR" sz="2800" dirty="0">
                <a:solidFill>
                  <a:srgbClr val="FF0000"/>
                </a:solidFill>
              </a:rPr>
              <a:t> Vertex </a:t>
            </a:r>
            <a:r>
              <a:rPr lang="ko-KR" altLang="en-US" sz="2800" dirty="0">
                <a:solidFill>
                  <a:srgbClr val="FF0000"/>
                </a:solidFill>
              </a:rPr>
              <a:t>단위로 처리되는 </a:t>
            </a:r>
            <a:r>
              <a:rPr lang="en-US" altLang="ko-KR" sz="2800" dirty="0">
                <a:solidFill>
                  <a:srgbClr val="FF0000"/>
                </a:solidFill>
              </a:rPr>
              <a:t>stage</a:t>
            </a:r>
          </a:p>
          <a:p>
            <a:pPr algn="ctr"/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639E-37C1-4B4B-A4E1-8CFAF5288019}"/>
              </a:ext>
            </a:extLst>
          </p:cNvPr>
          <p:cNvSpPr txBox="1"/>
          <p:nvPr/>
        </p:nvSpPr>
        <p:spPr>
          <a:xfrm>
            <a:off x="1043608" y="38610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중요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r>
              <a:rPr lang="ko-KR" altLang="en-US" dirty="0">
                <a:solidFill>
                  <a:srgbClr val="FF0000"/>
                </a:solidFill>
              </a:rPr>
              <a:t>시험</a:t>
            </a:r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39131-0205-412D-B9A5-E3D88088C573}"/>
              </a:ext>
            </a:extLst>
          </p:cNvPr>
          <p:cNvSpPr txBox="1"/>
          <p:nvPr/>
        </p:nvSpPr>
        <p:spPr>
          <a:xfrm>
            <a:off x="4355976" y="2617862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버전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메인함수로</a:t>
            </a:r>
            <a:r>
              <a:rPr lang="ko-KR" altLang="en-US" dirty="0">
                <a:solidFill>
                  <a:srgbClr val="FF0000"/>
                </a:solidFill>
              </a:rPr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1362</Words>
  <Application>Microsoft Office PowerPoint</Application>
  <PresentationFormat>화면 슬라이드 쇼(4:3)</PresentationFormat>
  <Paragraphs>318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형근 한</cp:lastModifiedBy>
  <cp:revision>77</cp:revision>
  <dcterms:created xsi:type="dcterms:W3CDTF">2006-10-05T04:04:58Z</dcterms:created>
  <dcterms:modified xsi:type="dcterms:W3CDTF">2019-03-25T08:41:16Z</dcterms:modified>
</cp:coreProperties>
</file>