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4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83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9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9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7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0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5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7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2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620714"/>
            <a:ext cx="41624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349500"/>
            <a:ext cx="4191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3573464"/>
            <a:ext cx="1381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3644901"/>
            <a:ext cx="11334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"/>
            <a:ext cx="4343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6" y="3644900"/>
            <a:ext cx="42957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2" name="TextBox 7"/>
          <p:cNvSpPr txBox="1">
            <a:spLocks noChangeArrowheads="1"/>
          </p:cNvSpPr>
          <p:nvPr/>
        </p:nvSpPr>
        <p:spPr bwMode="auto">
          <a:xfrm>
            <a:off x="2667001" y="28575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71287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765176"/>
            <a:ext cx="568960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9" y="2089151"/>
            <a:ext cx="67722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矩形 3"/>
          <p:cNvSpPr>
            <a:spLocks noChangeArrowheads="1"/>
          </p:cNvSpPr>
          <p:nvPr/>
        </p:nvSpPr>
        <p:spPr bwMode="auto">
          <a:xfrm>
            <a:off x="5738814" y="214314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04772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07" y="451757"/>
            <a:ext cx="8276326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17" y="1672771"/>
            <a:ext cx="5991451" cy="1422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378" y="3983083"/>
            <a:ext cx="5788351" cy="1295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812" y="4262483"/>
            <a:ext cx="863175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0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" y="1684201"/>
            <a:ext cx="11627477" cy="48133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90353" y="557350"/>
            <a:ext cx="753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体会偏微分方程差分求解格式，计算如下数值解。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2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胡满峰</cp:lastModifiedBy>
  <cp:revision>5</cp:revision>
  <dcterms:created xsi:type="dcterms:W3CDTF">2020-07-23T02:01:43Z</dcterms:created>
  <dcterms:modified xsi:type="dcterms:W3CDTF">2021-07-18T06:55:34Z</dcterms:modified>
</cp:coreProperties>
</file>