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7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3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6" y="907256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커리어넷 클론코딩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유현주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이혜원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이태주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백승용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705392" y="263806"/>
            <a:ext cx="10781212" cy="5745529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1067716" y="2418590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171D6F-04BB-9EC4-C842-038E16DD4079}"/>
              </a:ext>
            </a:extLst>
          </p:cNvPr>
          <p:cNvGrpSpPr/>
          <p:nvPr/>
        </p:nvGrpSpPr>
        <p:grpSpPr>
          <a:xfrm>
            <a:off x="1354580" y="1703188"/>
            <a:ext cx="3474230" cy="1771631"/>
            <a:chOff x="1169759" y="2653068"/>
            <a:chExt cx="3474230" cy="177163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6E711A01-513E-587A-1DB0-305777217B45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9C9117B-DDBB-DCD9-DCB0-AFB9FBD98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50DC40-EA6F-F28D-5C1B-E37B16816209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37449DDC-EFC7-8671-DC8E-B8A8525E0709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F32DF4F-5D6E-C885-BE84-B3B02CB7087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8DBBA6DC-110D-6FB5-887A-0866964FBA8A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FD5F70-51DD-8462-2CC9-A69CC6A64CF8}"/>
                </a:ext>
              </a:extLst>
            </p:cNvPr>
            <p:cNvCxnSpPr>
              <a:cxnSpLocks/>
              <a:stCxn id="27" idx="0"/>
              <a:endCxn id="2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8D6A9436-C060-3763-69D8-8879FCA85A6B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2158FD-EF2E-C1DD-5BED-D641F876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008A08-DEA0-678D-B48D-1EB9B00BD5E0}"/>
              </a:ext>
            </a:extLst>
          </p:cNvPr>
          <p:cNvGrpSpPr/>
          <p:nvPr/>
        </p:nvGrpSpPr>
        <p:grpSpPr>
          <a:xfrm>
            <a:off x="3354831" y="1699348"/>
            <a:ext cx="3329767" cy="1771631"/>
            <a:chOff x="3170010" y="2649228"/>
            <a:chExt cx="3329767" cy="177163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0E0E910-5009-48DA-E8BC-017ADE8863C1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0CC47DF7-ABD4-E7A2-89EB-CFB50E85FF30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D2EE83C-9C99-2508-9629-3AD345E88F93}"/>
                </a:ext>
              </a:extLst>
            </p:cNvPr>
            <p:cNvCxnSpPr>
              <a:cxnSpLocks/>
              <a:stCxn id="33" idx="0"/>
              <a:endCxn id="3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91EAD095-AC19-B524-A06B-D2A19C92CCE9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54DE24-A3B8-4358-CB6B-AFFDD07F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DEC4D1-660D-B745-35AF-1F1BA163FD52}"/>
              </a:ext>
            </a:extLst>
          </p:cNvPr>
          <p:cNvGrpSpPr/>
          <p:nvPr/>
        </p:nvGrpSpPr>
        <p:grpSpPr>
          <a:xfrm>
            <a:off x="5210619" y="1695508"/>
            <a:ext cx="3329767" cy="1771631"/>
            <a:chOff x="5025798" y="2645388"/>
            <a:chExt cx="3329767" cy="1771631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ADD6FFD-C3D3-57A4-7119-D8CF86AC4954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4FF9D9C7-6CA9-D4DD-1EF7-B693EFCAE8BF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33A61A1-5C80-8B19-6F9A-365AFA02F244}"/>
                </a:ext>
              </a:extLst>
            </p:cNvPr>
            <p:cNvCxnSpPr>
              <a:cxnSpLocks/>
              <a:stCxn id="39" idx="0"/>
              <a:endCxn id="4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AAC86A5E-E5C0-4FD4-92B2-2B7D22ECA8C5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DA035E2-036E-B1FA-C793-837A9C2B7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F8E575-BF60-3E2C-6513-F4EDB7C8B128}"/>
              </a:ext>
            </a:extLst>
          </p:cNvPr>
          <p:cNvGrpSpPr/>
          <p:nvPr/>
        </p:nvGrpSpPr>
        <p:grpSpPr>
          <a:xfrm>
            <a:off x="7066407" y="1691668"/>
            <a:ext cx="2144713" cy="1771631"/>
            <a:chOff x="6997755" y="2075490"/>
            <a:chExt cx="2144713" cy="1771631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74FD1E0-51F8-C9A5-3A3C-AD32F2793C9A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964F16B-2616-4A25-B00F-307CD1733B3C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2F9E66D5-E03D-0B20-4533-7745A600A2F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BE7E61-BADA-CEDA-F938-108288080B36}"/>
                </a:ext>
              </a:extLst>
            </p:cNvPr>
            <p:cNvCxnSpPr>
              <a:cxnSpLocks/>
              <a:stCxn id="46" idx="0"/>
              <a:endCxn id="4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ABC9B5-6A9B-40CE-2899-32DC61575AF4}"/>
              </a:ext>
            </a:extLst>
          </p:cNvPr>
          <p:cNvSpPr/>
          <p:nvPr/>
        </p:nvSpPr>
        <p:spPr>
          <a:xfrm>
            <a:off x="1405930" y="2010129"/>
            <a:ext cx="1638656" cy="123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2023-08-06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선정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 분배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5DF981-63F3-8984-A766-7DE7E6D83AE7}"/>
              </a:ext>
            </a:extLst>
          </p:cNvPr>
          <p:cNvSpPr/>
          <p:nvPr/>
        </p:nvSpPr>
        <p:spPr>
          <a:xfrm>
            <a:off x="3298823" y="2010129"/>
            <a:ext cx="1638656" cy="123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2023-08-07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언어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툴 선정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설계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웹페이지 구현 회의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173FBA-7D1E-2B90-94BF-1078E5108A81}"/>
              </a:ext>
            </a:extLst>
          </p:cNvPr>
          <p:cNvSpPr/>
          <p:nvPr/>
        </p:nvSpPr>
        <p:spPr>
          <a:xfrm>
            <a:off x="5191716" y="2010129"/>
            <a:ext cx="1638656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2023-08-08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깃 연동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기능 구현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E8A673-7883-719F-752F-3E88E61F5F1D}"/>
              </a:ext>
            </a:extLst>
          </p:cNvPr>
          <p:cNvSpPr/>
          <p:nvPr/>
        </p:nvSpPr>
        <p:spPr>
          <a:xfrm>
            <a:off x="7084609" y="2010129"/>
            <a:ext cx="1638656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2023-08-09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기능 구현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깃 협업 진행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DD0077-3F09-75FB-2220-2CDF65A397F4}"/>
              </a:ext>
            </a:extLst>
          </p:cNvPr>
          <p:cNvSpPr/>
          <p:nvPr/>
        </p:nvSpPr>
        <p:spPr>
          <a:xfrm>
            <a:off x="8977502" y="2010129"/>
            <a:ext cx="1638656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2023-08-10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발표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B4BCDDC-D02A-8606-77F2-313A4825DC74}"/>
              </a:ext>
            </a:extLst>
          </p:cNvPr>
          <p:cNvSpPr/>
          <p:nvPr/>
        </p:nvSpPr>
        <p:spPr>
          <a:xfrm>
            <a:off x="2579221" y="1588328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3DF4F74-B71B-B661-AF85-EE8E3FA7E49C}"/>
              </a:ext>
            </a:extLst>
          </p:cNvPr>
          <p:cNvSpPr/>
          <p:nvPr/>
        </p:nvSpPr>
        <p:spPr>
          <a:xfrm>
            <a:off x="3284164" y="3342396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E6C8308-6B60-AE35-14CA-47BD43B501A0}"/>
              </a:ext>
            </a:extLst>
          </p:cNvPr>
          <p:cNvSpPr/>
          <p:nvPr/>
        </p:nvSpPr>
        <p:spPr>
          <a:xfrm>
            <a:off x="5111109" y="3334716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79B9CA6-7AA6-041D-6340-6BF553ED3B35}"/>
              </a:ext>
            </a:extLst>
          </p:cNvPr>
          <p:cNvSpPr/>
          <p:nvPr/>
        </p:nvSpPr>
        <p:spPr>
          <a:xfrm>
            <a:off x="6938054" y="3327036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7A3ABF-B0BE-812F-83FF-E1CC39FA94D4}"/>
              </a:ext>
            </a:extLst>
          </p:cNvPr>
          <p:cNvGrpSpPr/>
          <p:nvPr/>
        </p:nvGrpSpPr>
        <p:grpSpPr>
          <a:xfrm rot="10800000">
            <a:off x="9066657" y="1691668"/>
            <a:ext cx="1597995" cy="1762838"/>
            <a:chOff x="10625816" y="4555975"/>
            <a:chExt cx="1597995" cy="1762838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98ABCC17-0823-67B7-472C-A9CAD63F328D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9A84C05-6C70-5773-585F-8459D4F8A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B9A6290-5C51-70A9-F4DA-AD651DE66115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02791EB3-55B0-21C5-99E0-D4C7326F5A49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525DE95-1447-404F-C9AF-D8BC62EB5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2A4C1473-D3F4-4B34-29E8-05A4232D43A2}"/>
              </a:ext>
            </a:extLst>
          </p:cNvPr>
          <p:cNvSpPr/>
          <p:nvPr/>
        </p:nvSpPr>
        <p:spPr>
          <a:xfrm>
            <a:off x="9191719" y="3319356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7F6B40-A7F7-8157-3EAE-D63975E7C8B9}"/>
              </a:ext>
            </a:extLst>
          </p:cNvPr>
          <p:cNvSpPr txBox="1"/>
          <p:nvPr/>
        </p:nvSpPr>
        <p:spPr>
          <a:xfrm>
            <a:off x="4340496" y="592843"/>
            <a:ext cx="336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개발기간</a:t>
            </a:r>
            <a:endParaRPr lang="en-US" altLang="ko-KR" sz="32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630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6" y="409303"/>
            <a:ext cx="9522567" cy="5727177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470BE-0126-9E51-A404-184AB7C0112B}"/>
              </a:ext>
            </a:extLst>
          </p:cNvPr>
          <p:cNvSpPr txBox="1"/>
          <p:nvPr/>
        </p:nvSpPr>
        <p:spPr>
          <a:xfrm>
            <a:off x="4169263" y="718718"/>
            <a:ext cx="399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사용언어＆툴</a:t>
            </a:r>
            <a:endParaRPr lang="en-US" altLang="ko-KR" sz="32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1" name="그림 2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1800B6ED-DE44-306D-97F5-C3A9C0E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0" y="3807066"/>
            <a:ext cx="1734669" cy="734811"/>
          </a:xfrm>
          <a:prstGeom prst="rect">
            <a:avLst/>
          </a:prstGeom>
        </p:spPr>
      </p:pic>
      <p:pic>
        <p:nvPicPr>
          <p:cNvPr id="23" name="그림 22" descr="상징, 그래픽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CA6B802F-D727-A7C3-7BBD-81AEEB9A9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13" y="3847120"/>
            <a:ext cx="676413" cy="592840"/>
          </a:xfrm>
          <a:prstGeom prst="rect">
            <a:avLst/>
          </a:prstGeom>
        </p:spPr>
      </p:pic>
      <p:pic>
        <p:nvPicPr>
          <p:cNvPr id="24" name="그림 23" descr="원, 다채로움, 그래픽, 스크린샷이(가) 표시된 사진&#10;&#10;자동 생성된 설명">
            <a:extLst>
              <a:ext uri="{FF2B5EF4-FFF2-40B4-BE49-F238E27FC236}">
                <a16:creationId xmlns:a16="http://schemas.microsoft.com/office/drawing/2014/main" id="{13BE28D7-8F04-8C2B-AE6F-6F5DCA1DB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7" y="3799038"/>
            <a:ext cx="853071" cy="781484"/>
          </a:xfrm>
          <a:prstGeom prst="rect">
            <a:avLst/>
          </a:prstGeom>
        </p:spPr>
      </p:pic>
      <p:pic>
        <p:nvPicPr>
          <p:cNvPr id="26" name="그림 25" descr="스크린샷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44955DEB-F7A2-1592-9A72-F09D68E414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64" y="3847120"/>
            <a:ext cx="988746" cy="694757"/>
          </a:xfrm>
          <a:prstGeom prst="rect">
            <a:avLst/>
          </a:prstGeom>
        </p:spPr>
      </p:pic>
      <p:pic>
        <p:nvPicPr>
          <p:cNvPr id="27" name="그림 26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F8605162-FA62-39A6-21A4-E03CA80C9D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18" y="3611574"/>
            <a:ext cx="1188780" cy="1069544"/>
          </a:xfrm>
          <a:prstGeom prst="rect">
            <a:avLst/>
          </a:prstGeom>
        </p:spPr>
      </p:pic>
      <p:pic>
        <p:nvPicPr>
          <p:cNvPr id="28" name="그림 27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26C08F44-1F4A-C795-DD26-3BB5875124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01" y="1894711"/>
            <a:ext cx="1002121" cy="1104174"/>
          </a:xfrm>
          <a:prstGeom prst="rect">
            <a:avLst/>
          </a:prstGeom>
        </p:spPr>
      </p:pic>
      <p:pic>
        <p:nvPicPr>
          <p:cNvPr id="29" name="그림 28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B9F7F54-DA9C-CB83-B742-09A21285DC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20" y="1894711"/>
            <a:ext cx="939194" cy="1193975"/>
          </a:xfrm>
          <a:prstGeom prst="rect">
            <a:avLst/>
          </a:prstGeom>
        </p:spPr>
      </p:pic>
      <p:pic>
        <p:nvPicPr>
          <p:cNvPr id="30" name="그림 29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C4006DB2-DC04-3D70-21EB-1E470D035C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30" y="3679017"/>
            <a:ext cx="965215" cy="963721"/>
          </a:xfrm>
          <a:prstGeom prst="rect">
            <a:avLst/>
          </a:prstGeom>
        </p:spPr>
      </p:pic>
      <p:pic>
        <p:nvPicPr>
          <p:cNvPr id="31" name="그림 30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77CC8425-6A24-3A6F-6DBE-6253930E7AD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58" y="1784131"/>
            <a:ext cx="2762055" cy="12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278674" y="62358"/>
            <a:ext cx="11530260" cy="5920291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 descr="스크린샷, 텍스트, 도표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FE46117-568B-9117-F226-E8B28E266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62358"/>
            <a:ext cx="11530260" cy="5920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F31E8C-912F-8244-A18B-F23671DA0B5D}"/>
              </a:ext>
            </a:extLst>
          </p:cNvPr>
          <p:cNvSpPr txBox="1"/>
          <p:nvPr/>
        </p:nvSpPr>
        <p:spPr>
          <a:xfrm>
            <a:off x="278672" y="13674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i="1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ＥＲＤ</a:t>
            </a:r>
            <a:endParaRPr lang="en-US" altLang="ko-KR" sz="32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9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6" y="907256"/>
            <a:ext cx="9522567" cy="5075393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　구현．．．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1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LEE taeju</cp:lastModifiedBy>
  <cp:revision>19</cp:revision>
  <dcterms:created xsi:type="dcterms:W3CDTF">2022-09-27T02:51:11Z</dcterms:created>
  <dcterms:modified xsi:type="dcterms:W3CDTF">2023-08-10T01:16:04Z</dcterms:modified>
</cp:coreProperties>
</file>