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9" r:id="rId4"/>
  </p:sldMasterIdLst>
  <p:notesMasterIdLst>
    <p:notesMasterId r:id="rId9"/>
  </p:notesMasterIdLst>
  <p:handoutMasterIdLst>
    <p:handoutMasterId r:id="rId10"/>
  </p:handoutMasterIdLst>
  <p:sldIdLst>
    <p:sldId id="296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ACC7EA8-93AE-4464-AD79-41599CBC1FBF}">
          <p14:sldIdLst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3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26134-4D5F-C487-8396-5C5E6F6147BA}" v="181" dt="2025-06-27T00:31:58.418"/>
    <p1510:client id="{DF90B054-4420-960D-BC0C-EF4DD1E18BCC}" v="4" dt="2025-06-27T03:40:05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4386-B183-654C-9E7B-D52C24951AF5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A9920-5521-E443-8442-9DB0AECE1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5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62E43-6BEB-E141-BAB0-607A387E4360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D24CB-8007-374D-9E08-03A881981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232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4E10B4D-56AE-52CA-C895-4908119AB3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58766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15" imgH="416" progId="TCLayout.ActiveDocument.1">
                  <p:embed/>
                </p:oleObj>
              </mc:Choice>
              <mc:Fallback>
                <p:oleObj name="think-cellスライド" r:id="rId3" imgW="415" imgH="41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4E10B4D-56AE-52CA-C895-4908119AB3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CAA9B73-3B45-F275-97AC-D8FCA92E53B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-1" y="0"/>
            <a:ext cx="12191999" cy="6858000"/>
            <a:chOff x="-1" y="0"/>
            <a:chExt cx="12191999" cy="6858000"/>
          </a:xfrm>
        </p:grpSpPr>
        <p:pic>
          <p:nvPicPr>
            <p:cNvPr id="4" name="図 3" descr="クロスワードパズル, テキスト, 建物, 大きい が含まれている画像&#10;&#10;自動的に生成された説明">
              <a:extLst>
                <a:ext uri="{FF2B5EF4-FFF2-40B4-BE49-F238E27FC236}">
                  <a16:creationId xmlns:a16="http://schemas.microsoft.com/office/drawing/2014/main" id="{B4649C30-3334-CADC-14A3-2155D1E5CEB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5">
              <a:alphaModFix amt="50000"/>
            </a:blip>
            <a:srcRect l="52126" t="11706" b="3961"/>
            <a:stretch/>
          </p:blipFill>
          <p:spPr>
            <a:xfrm>
              <a:off x="6355079" y="0"/>
              <a:ext cx="5836919" cy="6858000"/>
            </a:xfrm>
            <a:prstGeom prst="rect">
              <a:avLst/>
            </a:prstGeom>
          </p:spPr>
        </p:pic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42CFF506-B6C5-BE93-E4D5-5E0AD0855AEE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-1" y="0"/>
              <a:ext cx="6355081" cy="6858000"/>
              <a:chOff x="-1" y="0"/>
              <a:chExt cx="6355081" cy="6858000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1CE093E-7EF9-F2B2-2824-5ECD13754E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1" y="6553199"/>
                <a:ext cx="6355079" cy="3048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600"/>
              </a:p>
            </p:txBody>
          </p:sp>
          <p:pic>
            <p:nvPicPr>
              <p:cNvPr id="9" name="図 8" descr="クロスワードパズル, テキスト, 建物, 大きい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8D19824-DB1A-AFC8-A98B-F70BB63469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 userDrawn="1"/>
            </p:nvPicPr>
            <p:blipFill rotWithShape="1">
              <a:blip r:embed="rId5">
                <a:alphaModFix amt="50000"/>
              </a:blip>
              <a:srcRect t="11706" r="47875" b="3961"/>
              <a:stretch/>
            </p:blipFill>
            <p:spPr>
              <a:xfrm>
                <a:off x="-1" y="0"/>
                <a:ext cx="6355079" cy="6858000"/>
              </a:xfrm>
              <a:prstGeom prst="rect">
                <a:avLst/>
              </a:prstGeom>
            </p:spPr>
          </p:pic>
        </p:grp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A78EEBC4-B26C-F7B3-79D8-139CC4A2EF1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988" y="432833"/>
              <a:ext cx="1295400" cy="698500"/>
            </a:xfrm>
            <a:prstGeom prst="rect">
              <a:avLst/>
            </a:prstGeom>
          </p:spPr>
        </p:pic>
      </p:grpSp>
      <p:sp>
        <p:nvSpPr>
          <p:cNvPr id="6" name="タイトル 1">
            <a:extLst>
              <a:ext uri="{FF2B5EF4-FFF2-40B4-BE49-F238E27FC236}">
                <a16:creationId xmlns:a16="http://schemas.microsoft.com/office/drawing/2014/main" id="{D5A3457A-1286-59BC-037E-53FDE48CD44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58813" y="2855743"/>
            <a:ext cx="10874376" cy="720000"/>
          </a:xfrm>
          <a:prstGeom prst="rect">
            <a:avLst/>
          </a:prstGeom>
        </p:spPr>
        <p:txBody>
          <a:bodyPr vert="horz" lIns="0" tIns="36000" rIns="0" bIns="0" anchor="ctr">
            <a:no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プレゼンテーションタイトル</a:t>
            </a:r>
          </a:p>
        </p:txBody>
      </p:sp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5A9BEC2E-8717-09EA-05E0-5DB0CBA0CA1A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58813" y="3602038"/>
            <a:ext cx="10874376" cy="407254"/>
          </a:xfrm>
          <a:prstGeom prst="rect">
            <a:avLst/>
          </a:prstGeom>
        </p:spPr>
        <p:txBody>
          <a:bodyPr lIns="0" tIns="36000" rIns="0" bIns="0" anchor="ctr">
            <a:no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168037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5">
          <p15:clr>
            <a:srgbClr val="FBAE40"/>
          </p15:clr>
        </p15:guide>
        <p15:guide id="3" pos="166">
          <p15:clr>
            <a:srgbClr val="FBAE40"/>
          </p15:clr>
        </p15:guide>
        <p15:guide id="4" pos="7514">
          <p15:clr>
            <a:srgbClr val="FBAE40"/>
          </p15:clr>
        </p15:guide>
        <p15:guide id="5" pos="72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_リード文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658814" y="203480"/>
            <a:ext cx="11269661" cy="331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7E9A5AE0-1B01-C55E-7B3B-13F39C9ABE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3" y="625823"/>
            <a:ext cx="11269662" cy="39017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144000" indent="-144000" algn="l">
              <a:lnSpc>
                <a:spcPct val="110000"/>
              </a:lnSpc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リード文</a:t>
            </a:r>
            <a:endParaRPr kumimoji="1" lang="en-US" altLang="ja-JP"/>
          </a:p>
          <a:p>
            <a:r>
              <a:rPr kumimoji="1" lang="ja-JP" altLang="en-US"/>
              <a:t>リード文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9C03D86-57C9-463C-2193-7DDF796F563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263525" y="160602"/>
            <a:ext cx="11664950" cy="6328001"/>
            <a:chOff x="263525" y="160602"/>
            <a:chExt cx="11664950" cy="6328001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716784D4-AD06-4716-5164-6A2D03666F8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 userDrawn="1"/>
          </p:nvCxnSpPr>
          <p:spPr>
            <a:xfrm>
              <a:off x="263525" y="6488603"/>
              <a:ext cx="11664950" cy="0"/>
            </a:xfrm>
            <a:prstGeom prst="line">
              <a:avLst/>
            </a:prstGeom>
            <a:ln w="12700">
              <a:solidFill>
                <a:schemeClr val="bg2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97BCDB8-16C3-2ED0-82B3-5C8ADC16E21A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263525" y="160602"/>
              <a:ext cx="11664950" cy="928423"/>
              <a:chOff x="263525" y="160602"/>
              <a:chExt cx="11664950" cy="928423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4A6B8F37-9883-E5C2-F04F-A4328A8D67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525" y="160602"/>
                <a:ext cx="257150" cy="898216"/>
              </a:xfrm>
              <a:prstGeom prst="rect">
                <a:avLst/>
              </a:prstGeom>
            </p:spPr>
          </p:pic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5629CDB0-6D3B-3330-50C6-08CDE2791AE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 userDrawn="1"/>
            </p:nvCxnSpPr>
            <p:spPr>
              <a:xfrm>
                <a:off x="263525" y="1089025"/>
                <a:ext cx="11664950" cy="0"/>
              </a:xfrm>
              <a:prstGeom prst="line">
                <a:avLst/>
              </a:prstGeom>
              <a:ln w="12700">
                <a:solidFill>
                  <a:schemeClr val="bg2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306472B8-410D-0754-F4DE-2536D2D8D8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268414"/>
            <a:ext cx="11664950" cy="50403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Aft>
                <a:spcPts val="0"/>
              </a:spcAft>
              <a:buClr>
                <a:schemeClr val="bg1"/>
              </a:buClr>
              <a:buFont typeface="ＭＳ Ｐゴシック" panose="020B0600070205080204" pitchFamily="50" charset="-128"/>
              <a:buNone/>
              <a:defRPr sz="1800"/>
            </a:lvl1pPr>
            <a:lvl2pPr marL="263525" indent="0"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sz="2200"/>
            </a:lvl2pPr>
            <a:lvl3pPr marL="538163" indent="0">
              <a:lnSpc>
                <a:spcPct val="120000"/>
              </a:lnSpc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/>
            </a:lvl3pPr>
            <a:lvl4pPr marL="803275" indent="0">
              <a:lnSpc>
                <a:spcPct val="12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/>
            </a:lvl4pPr>
            <a:lvl5pPr marL="985838" indent="0" defTabSz="538163"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67417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415">
          <p15:clr>
            <a:srgbClr val="FBAE40"/>
          </p15:clr>
        </p15:guide>
        <p15:guide id="7" pos="7265">
          <p15:clr>
            <a:srgbClr val="FBAE40"/>
          </p15:clr>
        </p15:guide>
        <p15:guide id="8" pos="166">
          <p15:clr>
            <a:srgbClr val="FBAE40"/>
          </p15:clr>
        </p15:guide>
        <p15:guide id="9" pos="7514">
          <p15:clr>
            <a:srgbClr val="FBAE40"/>
          </p15:clr>
        </p15:guide>
        <p15:guide id="10" orient="horz" pos="3974">
          <p15:clr>
            <a:srgbClr val="FBAE40"/>
          </p15:clr>
        </p15:guide>
        <p15:guide id="11" orient="horz" pos="79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_リード文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680508" y="218366"/>
            <a:ext cx="11247967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6546F75-E05D-96B4-6FE9-DA4D12B58B0D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263525" y="160602"/>
            <a:ext cx="11664950" cy="6328001"/>
            <a:chOff x="263525" y="160602"/>
            <a:chExt cx="11664950" cy="6328001"/>
          </a:xfrm>
        </p:grpSpPr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DCFEEF55-B49A-7001-C8E2-FFC7F5A83C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 userDrawn="1"/>
          </p:nvCxnSpPr>
          <p:spPr>
            <a:xfrm>
              <a:off x="263525" y="6488603"/>
              <a:ext cx="11664950" cy="0"/>
            </a:xfrm>
            <a:prstGeom prst="line">
              <a:avLst/>
            </a:prstGeom>
            <a:ln w="12700">
              <a:solidFill>
                <a:schemeClr val="bg2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D24A0BC-5DE6-8C06-AE19-C3692D50E051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263525" y="160602"/>
              <a:ext cx="11664950" cy="928423"/>
              <a:chOff x="263525" y="160602"/>
              <a:chExt cx="11664950" cy="928423"/>
            </a:xfrm>
          </p:grpSpPr>
          <p:pic>
            <p:nvPicPr>
              <p:cNvPr id="18" name="図 17">
                <a:extLst>
                  <a:ext uri="{FF2B5EF4-FFF2-40B4-BE49-F238E27FC236}">
                    <a16:creationId xmlns:a16="http://schemas.microsoft.com/office/drawing/2014/main" id="{32125A5B-020D-211F-C244-03EA21341F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525" y="160602"/>
                <a:ext cx="257150" cy="898216"/>
              </a:xfrm>
              <a:prstGeom prst="rect">
                <a:avLst/>
              </a:prstGeom>
            </p:spPr>
          </p:pic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29CEF65A-D21C-BB5A-7058-BE77B71ED8A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 userDrawn="1"/>
            </p:nvCxnSpPr>
            <p:spPr>
              <a:xfrm>
                <a:off x="263525" y="1089025"/>
                <a:ext cx="11664950" cy="0"/>
              </a:xfrm>
              <a:prstGeom prst="line">
                <a:avLst/>
              </a:prstGeom>
              <a:ln w="12700">
                <a:solidFill>
                  <a:schemeClr val="bg2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175579E1-DF4D-6736-F8BB-649367B1DC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268414"/>
            <a:ext cx="11664950" cy="50403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Aft>
                <a:spcPts val="0"/>
              </a:spcAft>
              <a:buClr>
                <a:schemeClr val="bg1"/>
              </a:buClr>
              <a:buFont typeface="ＭＳ Ｐゴシック" panose="020B0600070205080204" pitchFamily="50" charset="-128"/>
              <a:buNone/>
              <a:defRPr sz="1800"/>
            </a:lvl1pPr>
            <a:lvl2pPr marL="263525" indent="0"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sz="2200"/>
            </a:lvl2pPr>
            <a:lvl3pPr marL="538163" indent="0">
              <a:lnSpc>
                <a:spcPct val="120000"/>
              </a:lnSpc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/>
            </a:lvl3pPr>
            <a:lvl4pPr marL="803275" indent="0">
              <a:lnSpc>
                <a:spcPct val="12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/>
            </a:lvl4pPr>
            <a:lvl5pPr marL="985838" indent="0" defTabSz="538163"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0883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6">
          <p15:clr>
            <a:srgbClr val="FBAE40"/>
          </p15:clr>
        </p15:guide>
        <p15:guide id="2" pos="7514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pos="415">
          <p15:clr>
            <a:srgbClr val="FBAE40"/>
          </p15:clr>
        </p15:guide>
        <p15:guide id="7" pos="726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電子機器, 回路 が含まれている画像&#10;&#10;自動的に生成された説明">
            <a:extLst>
              <a:ext uri="{FF2B5EF4-FFF2-40B4-BE49-F238E27FC236}">
                <a16:creationId xmlns:a16="http://schemas.microsoft.com/office/drawing/2014/main" id="{8AFD93DD-4838-EEF2-1BC3-166BE9E6C6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2">
            <a:alphaModFix amt="50000"/>
          </a:blip>
          <a:srcRect t="11788" b="388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FDDA2CA6-F1E0-F7E5-C8D6-72FC80A8B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2" y="3126265"/>
            <a:ext cx="10874376" cy="627743"/>
          </a:xfrm>
          <a:prstGeom prst="rect">
            <a:avLst/>
          </a:prstGeom>
        </p:spPr>
        <p:txBody>
          <a:bodyPr lIns="0" tIns="72000" rIns="0" bIns="0" anchor="t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kumimoji="1" lang="ja-JP" altLang="en-US"/>
              <a:t>チャプタータイトル</a:t>
            </a:r>
          </a:p>
        </p:txBody>
      </p:sp>
    </p:spTree>
    <p:extLst>
      <p:ext uri="{BB962C8B-B14F-4D97-AF65-F5344CB8AC3E}">
        <p14:creationId xmlns:p14="http://schemas.microsoft.com/office/powerpoint/2010/main" val="2489013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5">
          <p15:clr>
            <a:srgbClr val="FBAE40"/>
          </p15:clr>
        </p15:guide>
        <p15:guide id="3" pos="166">
          <p15:clr>
            <a:srgbClr val="FBAE40"/>
          </p15:clr>
        </p15:guide>
        <p15:guide id="4" pos="7265">
          <p15:clr>
            <a:srgbClr val="FBAE40"/>
          </p15:clr>
        </p15:guide>
        <p15:guide id="5" pos="751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221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ofi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DA4B3C3-BF12-D883-CBC0-840D551BB9E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-61131"/>
            <a:ext cx="12192001" cy="6980262"/>
            <a:chOff x="0" y="-61131"/>
            <a:chExt cx="12192001" cy="698026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AC542BB-1AF7-1076-B0E4-8CA5F1B3364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0" y="-3548"/>
              <a:ext cx="4287668" cy="6867338"/>
              <a:chOff x="0" y="-3548"/>
              <a:chExt cx="4287668" cy="6867338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A71D966C-4F15-29A5-47CB-E404719A27C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0" y="0"/>
                <a:ext cx="4281714" cy="68580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600"/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72D5D24E-04D3-1235-7DAA-9DFF42857D0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0" y="-3548"/>
                <a:ext cx="4287668" cy="1270837"/>
                <a:chOff x="0" y="-3547"/>
                <a:chExt cx="3248580" cy="962858"/>
              </a:xfrm>
            </p:grpSpPr>
            <p:sp>
              <p:nvSpPr>
                <p:cNvPr id="11" name="フリーフォーム: 図形 10">
                  <a:extLst>
                    <a:ext uri="{FF2B5EF4-FFF2-40B4-BE49-F238E27FC236}">
                      <a16:creationId xmlns:a16="http://schemas.microsoft.com/office/drawing/2014/main" id="{F5AEBF20-CED7-A53A-C930-05F27FB15D2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142861" y="-1146408"/>
                  <a:ext cx="962858" cy="3248580"/>
                </a:xfrm>
                <a:custGeom>
                  <a:avLst/>
                  <a:gdLst>
                    <a:gd name="connsiteX0" fmla="*/ 0 w 962858"/>
                    <a:gd name="connsiteY0" fmla="*/ 3248580 h 3248580"/>
                    <a:gd name="connsiteX1" fmla="*/ 0 w 962858"/>
                    <a:gd name="connsiteY1" fmla="*/ 0 h 3248580"/>
                    <a:gd name="connsiteX2" fmla="*/ 962858 w 962858"/>
                    <a:gd name="connsiteY2" fmla="*/ 3248580 h 3248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2858" h="3248580">
                      <a:moveTo>
                        <a:pt x="0" y="3248580"/>
                      </a:moveTo>
                      <a:lnTo>
                        <a:pt x="0" y="0"/>
                      </a:lnTo>
                      <a:lnTo>
                        <a:pt x="962858" y="324858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ja-JP"/>
                  </a:defPPr>
                  <a:lvl1pPr marL="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2" name="図 11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3CB3D8E-E584-3618-8E09-2EB585B28D95}"/>
                    </a:ext>
                  </a:extLst>
                </p:cNvPr>
                <p:cNvPicPr>
                  <a:picLocks noGrp="1" noRot="1" noMove="1" noResize="1" noEditPoints="1" noAdjustHandles="1" noChangeArrowheads="1" noChangeShapeType="1" noCrop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9524" y="192969"/>
                  <a:ext cx="569913" cy="212923"/>
                </a:xfrm>
                <a:prstGeom prst="rect">
                  <a:avLst/>
                </a:prstGeom>
              </p:spPr>
            </p:pic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660E97A2-7770-1026-74EF-FAD1839ABA1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76136" y="5913194"/>
                <a:ext cx="3205581" cy="950596"/>
                <a:chOff x="1076136" y="5913194"/>
                <a:chExt cx="3205581" cy="950596"/>
              </a:xfrm>
            </p:grpSpPr>
            <p:sp>
              <p:nvSpPr>
                <p:cNvPr id="8" name="フリーフォーム: 図形 7">
                  <a:extLst>
                    <a:ext uri="{FF2B5EF4-FFF2-40B4-BE49-F238E27FC236}">
                      <a16:creationId xmlns:a16="http://schemas.microsoft.com/office/drawing/2014/main" id="{DA7ACC19-29A0-66DA-6E88-E1A50FFA354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6200000">
                  <a:off x="2203868" y="4785462"/>
                  <a:ext cx="950113" cy="3205578"/>
                </a:xfrm>
                <a:custGeom>
                  <a:avLst/>
                  <a:gdLst>
                    <a:gd name="connsiteX0" fmla="*/ 0 w 962858"/>
                    <a:gd name="connsiteY0" fmla="*/ 3248580 h 3248580"/>
                    <a:gd name="connsiteX1" fmla="*/ 0 w 962858"/>
                    <a:gd name="connsiteY1" fmla="*/ 0 h 3248580"/>
                    <a:gd name="connsiteX2" fmla="*/ 962858 w 962858"/>
                    <a:gd name="connsiteY2" fmla="*/ 3248580 h 3248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2858" h="3248580">
                      <a:moveTo>
                        <a:pt x="0" y="3248580"/>
                      </a:moveTo>
                      <a:lnTo>
                        <a:pt x="0" y="0"/>
                      </a:lnTo>
                      <a:lnTo>
                        <a:pt x="962858" y="324858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ja-JP"/>
                  </a:defPPr>
                  <a:lvl1pPr marL="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6F0C0A71-2B23-B061-E77E-A3972227505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6200000">
                  <a:off x="2651959" y="5234031"/>
                  <a:ext cx="745220" cy="2514297"/>
                </a:xfrm>
                <a:custGeom>
                  <a:avLst/>
                  <a:gdLst>
                    <a:gd name="connsiteX0" fmla="*/ 0 w 962858"/>
                    <a:gd name="connsiteY0" fmla="*/ 3248580 h 3248580"/>
                    <a:gd name="connsiteX1" fmla="*/ 0 w 962858"/>
                    <a:gd name="connsiteY1" fmla="*/ 0 h 3248580"/>
                    <a:gd name="connsiteX2" fmla="*/ 962858 w 962858"/>
                    <a:gd name="connsiteY2" fmla="*/ 3248580 h 3248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2858" h="3248580">
                      <a:moveTo>
                        <a:pt x="0" y="3248580"/>
                      </a:moveTo>
                      <a:lnTo>
                        <a:pt x="0" y="0"/>
                      </a:lnTo>
                      <a:lnTo>
                        <a:pt x="962858" y="324858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ja-JP"/>
                  </a:defPPr>
                  <a:lvl1pPr marL="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E6F2CB32-3454-B735-EAF2-9125F9D65E6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6200000">
                  <a:off x="3008682" y="5590756"/>
                  <a:ext cx="582105" cy="1963964"/>
                </a:xfrm>
                <a:custGeom>
                  <a:avLst/>
                  <a:gdLst>
                    <a:gd name="connsiteX0" fmla="*/ 0 w 962858"/>
                    <a:gd name="connsiteY0" fmla="*/ 3248580 h 3248580"/>
                    <a:gd name="connsiteX1" fmla="*/ 0 w 962858"/>
                    <a:gd name="connsiteY1" fmla="*/ 0 h 3248580"/>
                    <a:gd name="connsiteX2" fmla="*/ 962858 w 962858"/>
                    <a:gd name="connsiteY2" fmla="*/ 3248580 h 3248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2858" h="3248580">
                      <a:moveTo>
                        <a:pt x="0" y="3248580"/>
                      </a:moveTo>
                      <a:lnTo>
                        <a:pt x="0" y="0"/>
                      </a:lnTo>
                      <a:lnTo>
                        <a:pt x="962858" y="324858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ja-JP"/>
                  </a:defPPr>
                  <a:lvl1pPr marL="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FD7D913-C9BE-9241-960D-E3FCA730641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81623" y="-61131"/>
              <a:ext cx="7910378" cy="698026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50800" dist="38100" dir="10800000" algn="r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600"/>
            </a:p>
          </p:txBody>
        </p:sp>
      </p:grp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47B34B-754D-AE8C-9FA3-047F452B8CD0}"/>
              </a:ext>
            </a:extLst>
          </p:cNvPr>
          <p:cNvCxnSpPr>
            <a:cxnSpLocks/>
          </p:cNvCxnSpPr>
          <p:nvPr userDrawn="1"/>
        </p:nvCxnSpPr>
        <p:spPr>
          <a:xfrm>
            <a:off x="4745458" y="4527642"/>
            <a:ext cx="7183017" cy="0"/>
          </a:xfrm>
          <a:prstGeom prst="line">
            <a:avLst/>
          </a:prstGeom>
          <a:ln w="12700" cap="rnd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5AB6B3F-1D88-ADAD-BE65-506B84067DA9}"/>
              </a:ext>
            </a:extLst>
          </p:cNvPr>
          <p:cNvCxnSpPr>
            <a:cxnSpLocks/>
          </p:cNvCxnSpPr>
          <p:nvPr userDrawn="1"/>
        </p:nvCxnSpPr>
        <p:spPr>
          <a:xfrm>
            <a:off x="4745458" y="2371857"/>
            <a:ext cx="7183017" cy="0"/>
          </a:xfrm>
          <a:prstGeom prst="line">
            <a:avLst/>
          </a:prstGeom>
          <a:ln w="12700" cap="rnd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6F67186A-5A16-AF07-0DA4-CEA5335B9EC9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5458" y="282856"/>
            <a:ext cx="134494" cy="338554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121BDA6E-E25A-704E-E38E-C05761782360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5458" y="2647163"/>
            <a:ext cx="134494" cy="338554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E97C6A34-298B-B4B5-D12A-05B327F0E554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5458" y="4802948"/>
            <a:ext cx="134494" cy="338554"/>
          </a:xfrm>
          <a:prstGeom prst="rect">
            <a:avLst/>
          </a:prstGeom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2A88785-C80A-2702-F1EC-6D86506BFE53}"/>
              </a:ext>
            </a:extLst>
          </p:cNvPr>
          <p:cNvCxnSpPr>
            <a:cxnSpLocks/>
          </p:cNvCxnSpPr>
          <p:nvPr userDrawn="1"/>
        </p:nvCxnSpPr>
        <p:spPr>
          <a:xfrm>
            <a:off x="809481" y="4383178"/>
            <a:ext cx="2910692" cy="0"/>
          </a:xfrm>
          <a:prstGeom prst="line">
            <a:avLst/>
          </a:prstGeom>
          <a:ln w="12700" cap="rnd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プレースホルダー 39">
            <a:extLst>
              <a:ext uri="{FF2B5EF4-FFF2-40B4-BE49-F238E27FC236}">
                <a16:creationId xmlns:a16="http://schemas.microsoft.com/office/drawing/2014/main" id="{50843333-EAC5-16A5-80F5-AE9AC0A52AF9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09481" y="4644534"/>
            <a:ext cx="2910692" cy="685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/>
              <a:t>ICT</a:t>
            </a:r>
            <a:r>
              <a:rPr kumimoji="1" lang="ja-JP" altLang="en-US"/>
              <a:t>戦略部</a:t>
            </a:r>
          </a:p>
          <a:p>
            <a:pPr lvl="0"/>
            <a:r>
              <a:rPr kumimoji="1" lang="en-US" altLang="ja-JP"/>
              <a:t>ICT</a:t>
            </a:r>
            <a:r>
              <a:rPr kumimoji="1" lang="ja-JP" altLang="en-US"/>
              <a:t>計画ガバナンス</a:t>
            </a:r>
            <a:r>
              <a:rPr kumimoji="1" lang="en-US" altLang="ja-JP"/>
              <a:t>U</a:t>
            </a:r>
          </a:p>
        </p:txBody>
      </p:sp>
      <p:sp>
        <p:nvSpPr>
          <p:cNvPr id="41" name="テキスト プレースホルダー 39">
            <a:extLst>
              <a:ext uri="{FF2B5EF4-FFF2-40B4-BE49-F238E27FC236}">
                <a16:creationId xmlns:a16="http://schemas.microsoft.com/office/drawing/2014/main" id="{0F3378D3-78A3-F5E1-5A7D-F9EDA7E6C7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09481" y="3725765"/>
            <a:ext cx="2910692" cy="46911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20000"/>
              </a:lnSpc>
              <a:spcAft>
                <a:spcPts val="0"/>
              </a:spcAft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姓姓　名名</a:t>
            </a:r>
          </a:p>
        </p:txBody>
      </p:sp>
      <p:sp>
        <p:nvSpPr>
          <p:cNvPr id="44" name="テキスト プレースホルダー 39">
            <a:extLst>
              <a:ext uri="{FF2B5EF4-FFF2-40B4-BE49-F238E27FC236}">
                <a16:creationId xmlns:a16="http://schemas.microsoft.com/office/drawing/2014/main" id="{67A5315F-2832-D446-8AA2-EE0AB02FD92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045807" y="3171906"/>
            <a:ext cx="6882668" cy="932224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20000"/>
              </a:lnSpc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XXX</a:t>
            </a:r>
          </a:p>
          <a:p>
            <a:pPr lvl="0"/>
            <a:r>
              <a:rPr kumimoji="1" lang="en-US" altLang="ja-JP"/>
              <a:t>XXX</a:t>
            </a:r>
          </a:p>
          <a:p>
            <a:pPr lvl="0"/>
            <a:r>
              <a:rPr kumimoji="1" lang="en-US" altLang="ja-JP"/>
              <a:t>XXX</a:t>
            </a:r>
          </a:p>
        </p:txBody>
      </p:sp>
      <p:sp>
        <p:nvSpPr>
          <p:cNvPr id="45" name="テキスト プレースホルダー 39">
            <a:extLst>
              <a:ext uri="{FF2B5EF4-FFF2-40B4-BE49-F238E27FC236}">
                <a16:creationId xmlns:a16="http://schemas.microsoft.com/office/drawing/2014/main" id="{BCE629DB-83F0-7D7D-21DB-72C194F07AF3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045807" y="5326255"/>
            <a:ext cx="3205579" cy="932224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20000"/>
              </a:lnSpc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XXX</a:t>
            </a:r>
          </a:p>
          <a:p>
            <a:pPr lvl="0"/>
            <a:r>
              <a:rPr kumimoji="1" lang="en-US" altLang="ja-JP"/>
              <a:t>XXX</a:t>
            </a:r>
          </a:p>
          <a:p>
            <a:pPr lvl="0"/>
            <a:r>
              <a:rPr kumimoji="1" lang="en-US" altLang="ja-JP"/>
              <a:t>XXX</a:t>
            </a:r>
          </a:p>
        </p:txBody>
      </p:sp>
      <p:sp>
        <p:nvSpPr>
          <p:cNvPr id="47" name="テキスト プレースホルダー 39">
            <a:extLst>
              <a:ext uri="{FF2B5EF4-FFF2-40B4-BE49-F238E27FC236}">
                <a16:creationId xmlns:a16="http://schemas.microsoft.com/office/drawing/2014/main" id="{12FF222E-BD07-DD23-FE81-06AAB7EA183C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045807" y="806162"/>
            <a:ext cx="852819" cy="1290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/>
              <a:t>2025.01</a:t>
            </a:r>
          </a:p>
          <a:p>
            <a:pPr lvl="0"/>
            <a:endParaRPr kumimoji="1" lang="en-US" altLang="ja-JP"/>
          </a:p>
          <a:p>
            <a:pPr lvl="0"/>
            <a:r>
              <a:rPr kumimoji="1" lang="en-US" altLang="ja-JP"/>
              <a:t>2025.02</a:t>
            </a:r>
          </a:p>
          <a:p>
            <a:pPr lvl="0"/>
            <a:r>
              <a:rPr kumimoji="1" lang="en-US" altLang="ja-JP"/>
              <a:t>2025.03</a:t>
            </a:r>
          </a:p>
        </p:txBody>
      </p:sp>
      <p:sp>
        <p:nvSpPr>
          <p:cNvPr id="48" name="テキスト プレースホルダー 39">
            <a:extLst>
              <a:ext uri="{FF2B5EF4-FFF2-40B4-BE49-F238E27FC236}">
                <a16:creationId xmlns:a16="http://schemas.microsoft.com/office/drawing/2014/main" id="{60AE4433-C065-1445-510B-1DF049E33D4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89320" y="806162"/>
            <a:ext cx="5939155" cy="1290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JERA</a:t>
            </a:r>
            <a:r>
              <a:rPr kumimoji="1" lang="ja-JP" altLang="en-US"/>
              <a:t>入社●●配属</a:t>
            </a:r>
            <a:endParaRPr kumimoji="1" lang="en-US" altLang="ja-JP"/>
          </a:p>
          <a:p>
            <a:pPr lvl="0"/>
            <a:r>
              <a:rPr kumimoji="1" lang="en-US" altLang="ja-JP"/>
              <a:t>XXX</a:t>
            </a:r>
          </a:p>
          <a:p>
            <a:pPr lvl="0"/>
            <a:r>
              <a:rPr kumimoji="1" lang="en-US" altLang="ja-JP"/>
              <a:t>XXX</a:t>
            </a:r>
          </a:p>
          <a:p>
            <a:pPr lvl="0"/>
            <a:r>
              <a:rPr kumimoji="1" lang="en-US" altLang="ja-JP"/>
              <a:t>XXX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1F57CCF-349E-5B93-8B78-BCF869991383}"/>
              </a:ext>
            </a:extLst>
          </p:cNvPr>
          <p:cNvSpPr txBox="1"/>
          <p:nvPr userDrawn="1"/>
        </p:nvSpPr>
        <p:spPr>
          <a:xfrm>
            <a:off x="1730772" y="2146609"/>
            <a:ext cx="1068110" cy="5005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1400" b="1">
                <a:solidFill>
                  <a:schemeClr val="bg1"/>
                </a:solidFill>
              </a:rPr>
              <a:t>Face Photo</a:t>
            </a:r>
          </a:p>
          <a:p>
            <a:pPr algn="ctr">
              <a:lnSpc>
                <a:spcPct val="120000"/>
              </a:lnSpc>
            </a:pPr>
            <a:r>
              <a:rPr kumimoji="1" lang="en-US" altLang="ja-JP" sz="1400" b="1">
                <a:solidFill>
                  <a:schemeClr val="bg1"/>
                </a:solidFill>
              </a:rPr>
              <a:t>6×6</a:t>
            </a:r>
            <a:endParaRPr kumimoji="1" lang="ja-JP" altLang="en-US" sz="1400" b="1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39">
            <a:extLst>
              <a:ext uri="{FF2B5EF4-FFF2-40B4-BE49-F238E27FC236}">
                <a16:creationId xmlns:a16="http://schemas.microsoft.com/office/drawing/2014/main" id="{F2B2D240-F711-BC38-D9A8-A3B8EB5B6B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5807" y="2647339"/>
            <a:ext cx="3205578" cy="338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主な担当業務</a:t>
            </a:r>
            <a:endParaRPr kumimoji="1" lang="en-US" altLang="ja-JP"/>
          </a:p>
        </p:txBody>
      </p:sp>
      <p:sp>
        <p:nvSpPr>
          <p:cNvPr id="54" name="テキスト プレースホルダー 39">
            <a:extLst>
              <a:ext uri="{FF2B5EF4-FFF2-40B4-BE49-F238E27FC236}">
                <a16:creationId xmlns:a16="http://schemas.microsoft.com/office/drawing/2014/main" id="{7056ADE5-A881-5A53-D4F2-95C195CE20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5807" y="4802948"/>
            <a:ext cx="3205578" cy="338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趣味・特技など</a:t>
            </a:r>
            <a:endParaRPr kumimoji="1" lang="en-US" altLang="ja-JP"/>
          </a:p>
        </p:txBody>
      </p:sp>
      <p:sp>
        <p:nvSpPr>
          <p:cNvPr id="55" name="テキスト プレースホルダー 39">
            <a:extLst>
              <a:ext uri="{FF2B5EF4-FFF2-40B4-BE49-F238E27FC236}">
                <a16:creationId xmlns:a16="http://schemas.microsoft.com/office/drawing/2014/main" id="{4186CE7F-F961-1292-D327-A9EF7B9D44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45807" y="282542"/>
            <a:ext cx="3205578" cy="338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経歴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423676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3" orient="horz" pos="164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pos="7514">
          <p15:clr>
            <a:srgbClr val="FBAE40"/>
          </p15:clr>
        </p15:guide>
        <p15:guide id="6" pos="166">
          <p15:clr>
            <a:srgbClr val="FBAE40"/>
          </p15:clr>
        </p15:guide>
        <p15:guide id="7" orient="horz" pos="819">
          <p15:clr>
            <a:srgbClr val="FBAE40"/>
          </p15:clr>
        </p15:guide>
        <p15:guide id="9" pos="2106">
          <p15:clr>
            <a:srgbClr val="FBAE40"/>
          </p15:clr>
        </p15:guide>
        <p15:guide id="10" pos="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637CB603-D70E-3C8F-A142-3F5892DC1C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568029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9" imgW="415" imgH="416" progId="TCLayout.ActiveDocument.1">
                  <p:embed/>
                </p:oleObj>
              </mc:Choice>
              <mc:Fallback>
                <p:oleObj name="think-cellスライド" r:id="rId9" imgW="415" imgH="41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37CB603-D70E-3C8F-A142-3F5892DC1C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8D76AE-0012-9798-A6D8-F6F9F5D1F60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5805696" y="6591088"/>
            <a:ext cx="580608" cy="173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bg2"/>
                </a:solidFill>
                <a:latin typeface="+mn-lt"/>
                <a:ea typeface="+mn-ea"/>
              </a:rPr>
              <a:t>Page</a:t>
            </a:r>
            <a:endParaRPr kumimoji="1" lang="ja-JP" altLang="en-US" sz="80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88F1E6-BFBB-906E-9720-E2BD55F3A06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48872" y="6591087"/>
            <a:ext cx="2079603" cy="1732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kumimoji="1" lang="en-US" altLang="ja-JP" sz="800" spc="0" baseline="0">
                <a:solidFill>
                  <a:schemeClr val="bg2"/>
                </a:solidFill>
                <a:latin typeface="+mn-lt"/>
                <a:ea typeface="+mn-ea"/>
              </a:rPr>
              <a:t>© JERA Co., Inc. All Rights Reserved.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07ACDAF-7035-C1FE-8E3C-7387A5354B6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6589876"/>
            <a:ext cx="457175" cy="1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8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377825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»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E6746712-4CD9-33F6-1C1B-E76CE4E00C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774221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15" imgH="416" progId="TCLayout.ActiveDocument.1">
                  <p:embed/>
                </p:oleObj>
              </mc:Choice>
              <mc:Fallback>
                <p:oleObj name="think-cellスライド" r:id="rId3" imgW="415" imgH="41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6746712-4CD9-33F6-1C1B-E76CE4E00C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タイトル 3">
            <a:extLst>
              <a:ext uri="{FF2B5EF4-FFF2-40B4-BE49-F238E27FC236}">
                <a16:creationId xmlns:a16="http://schemas.microsoft.com/office/drawing/2014/main" id="{03563C2B-25AC-8ADA-6C3D-5E3C58DFA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02A5F48F-0A79-9D3E-565A-FFDE6A940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484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3F83E65-E882-64A3-21F4-85ED003E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822A6427-E9FF-653A-ABE5-9CC453871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F86386-6D79-F66F-298A-6566502C19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47DAD9-C76D-0881-0306-B2904DBBF40E}"/>
              </a:ext>
            </a:extLst>
          </p:cNvPr>
          <p:cNvSpPr txBox="1"/>
          <p:nvPr/>
        </p:nvSpPr>
        <p:spPr>
          <a:xfrm>
            <a:off x="1681655" y="3899338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solidFill>
                  <a:srgbClr val="FFFFFF"/>
                </a:solidFill>
              </a:rPr>
              <a:t>1234</a:t>
            </a:r>
            <a:endParaRPr kumimoji="1" lang="ja-JP" alt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0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BDB19808-B8BE-56E7-E56C-1467F5D8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02F1A7-04DF-4619-0731-2950C9CF95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6512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C5403-2F6E-B570-E201-B0C4F237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52819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デジタル部門テンプレート_Options１">
  <a:themeElements>
    <a:clrScheme name="ユーザー定義 7">
      <a:dk1>
        <a:sysClr val="windowText" lastClr="000000"/>
      </a:dk1>
      <a:lt1>
        <a:sysClr val="window" lastClr="FFFFFF"/>
      </a:lt1>
      <a:dk2>
        <a:srgbClr val="0088CD"/>
      </a:dk2>
      <a:lt2>
        <a:srgbClr val="8096A3"/>
      </a:lt2>
      <a:accent1>
        <a:srgbClr val="8096A3"/>
      </a:accent1>
      <a:accent2>
        <a:srgbClr val="0088CD"/>
      </a:accent2>
      <a:accent3>
        <a:srgbClr val="70B42C"/>
      </a:accent3>
      <a:accent4>
        <a:srgbClr val="E88000"/>
      </a:accent4>
      <a:accent5>
        <a:srgbClr val="D82531"/>
      </a:accent5>
      <a:accent6>
        <a:srgbClr val="893672"/>
      </a:accent6>
      <a:hlink>
        <a:srgbClr val="0000FF"/>
      </a:hlink>
      <a:folHlink>
        <a:srgbClr val="7030A0"/>
      </a:folHlink>
    </a:clrScheme>
    <a:fontScheme name="ユーザー定義 26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26F2472E3CA8C46B06573FF3D8F6954" ma:contentTypeVersion="4" ma:contentTypeDescription="新しいドキュメントを作成します。" ma:contentTypeScope="" ma:versionID="3e8bf5cde93eb4e8e737833d33c09d14">
  <xsd:schema xmlns:xsd="http://www.w3.org/2001/XMLSchema" xmlns:xs="http://www.w3.org/2001/XMLSchema" xmlns:p="http://schemas.microsoft.com/office/2006/metadata/properties" xmlns:ns2="e39ba99f-b37f-473b-a6b6-0d78f6644891" targetNamespace="http://schemas.microsoft.com/office/2006/metadata/properties" ma:root="true" ma:fieldsID="6911398ace53438bc3b705c0ce1beacb" ns2:_="">
    <xsd:import namespace="e39ba99f-b37f-473b-a6b6-0d78f6644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9ba99f-b37f-473b-a6b6-0d78f66448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128C3-EC0D-4CF7-9633-73B7016893E4}">
  <ds:schemaRefs>
    <ds:schemaRef ds:uri="e39ba99f-b37f-473b-a6b6-0d78f66448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E3A18B7-FA08-4F77-9B4B-210ABC1ECCC3}">
  <ds:schemaRefs>
    <ds:schemaRef ds:uri="e39ba99f-b37f-473b-a6b6-0d78f664489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DA27AC-83C4-4EE9-B46C-151C1CB5C4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Wingdings</vt:lpstr>
      <vt:lpstr>デジタル部門テンプレート_Options１</vt:lpstr>
      <vt:lpstr>think-cellスライド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Sanjukta Datta</dc:creator>
  <cp:lastModifiedBy>浜崎 秀寿(Hidetoshi Hamazaki)</cp:lastModifiedBy>
  <cp:revision>96</cp:revision>
  <cp:lastPrinted>2015-03-27T02:26:32Z</cp:lastPrinted>
  <dcterms:created xsi:type="dcterms:W3CDTF">2014-11-11T09:42:09Z</dcterms:created>
  <dcterms:modified xsi:type="dcterms:W3CDTF">2025-09-28T22:22:00Z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0x010100626F2472E3CA8C46B06573FF3D8F6954</vt:lpwstr>
  </property>
  <property fmtid="{D5CDD505-2E9C-101B-9397-08002B2CF9AE}" pid="3" name="MediaServiceImageTags">
    <vt:lpwstr/>
  </property>
</Properties>
</file>