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69" r:id="rId4"/>
  </p:sldMasterIdLst>
  <p:notesMasterIdLst>
    <p:notesMasterId r:id="rId9"/>
  </p:notesMasterIdLst>
  <p:handoutMasterIdLst>
    <p:handoutMasterId r:id="rId10"/>
  </p:handoutMasterIdLst>
  <p:sldIdLst>
    <p:sldId id="296" r:id="rId5"/>
    <p:sldId id="297" r:id="rId6"/>
    <p:sldId id="298" r:id="rId7"/>
    <p:sldId id="299" r:id="rId8"/>
  </p:sldIdLst>
  <p:sldSz cx="12192000" cy="6858000"/>
  <p:notesSz cx="6858000" cy="9144000"/>
  <p:defaultTextStyle>
    <a:defPPr>
      <a:defRPr lang="ja-JP"/>
    </a:defPPr>
    <a:lvl1pPr marL="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既定のセクション" id="{DACC7EA8-93AE-4464-AD79-41599CBC1FBF}">
          <p14:sldIdLst>
            <p14:sldId id="296"/>
            <p14:sldId id="297"/>
            <p14:sldId id="298"/>
            <p14:sldId id="29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ED3D7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9126134-4D5F-C487-8396-5C5E6F6147BA}" v="181" dt="2025-06-27T00:31:58.418"/>
    <p1510:client id="{DF90B054-4420-960D-BC0C-EF4DD1E18BCC}" v="4" dt="2025-06-27T03:40:05.35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中間スタイル 1 - アクセント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5/10/relationships/revisionInfo" Target="revisionInfo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2C4386-B183-654C-9E7B-D52C24951AF5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49A9920-5521-E443-8442-9DB0AECE166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95034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DC62E43-6BEB-E141-BAB0-607A387E4360}" type="datetimeFigureOut">
              <a:rPr kumimoji="1" lang="ja-JP" altLang="en-US" smtClean="0"/>
              <a:t>2025/7/8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57D24CB-8007-374D-9E08-03A8819812E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342327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1.emf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9.sv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表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B4E10B4D-56AE-52CA-C895-4908119AB30E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347587665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15" imgH="416" progId="TCLayout.ActiveDocument.1">
                  <p:embed/>
                </p:oleObj>
              </mc:Choice>
              <mc:Fallback>
                <p:oleObj name="think-cellスライド" r:id="rId3" imgW="415" imgH="41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B4E10B4D-56AE-52CA-C895-4908119AB30E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" name="グループ化 2">
            <a:extLst>
              <a:ext uri="{FF2B5EF4-FFF2-40B4-BE49-F238E27FC236}">
                <a16:creationId xmlns:a16="http://schemas.microsoft.com/office/drawing/2014/main" id="{BCAA9B73-3B45-F275-97AC-D8FCA92E53B5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-1" y="0"/>
            <a:ext cx="12191999" cy="6858000"/>
            <a:chOff x="-1" y="0"/>
            <a:chExt cx="12191999" cy="6858000"/>
          </a:xfrm>
        </p:grpSpPr>
        <p:pic>
          <p:nvPicPr>
            <p:cNvPr id="4" name="図 3" descr="クロスワードパズル, テキスト, 建物, 大きい が含まれている画像&#10;&#10;自動的に生成された説明">
              <a:extLst>
                <a:ext uri="{FF2B5EF4-FFF2-40B4-BE49-F238E27FC236}">
                  <a16:creationId xmlns:a16="http://schemas.microsoft.com/office/drawing/2014/main" id="{B4649C30-3334-CADC-14A3-2155D1E5CEB0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 rotWithShape="1">
            <a:blip r:embed="rId5">
              <a:alphaModFix amt="50000"/>
            </a:blip>
            <a:srcRect l="52126" t="11706" b="3961"/>
            <a:stretch/>
          </p:blipFill>
          <p:spPr>
            <a:xfrm>
              <a:off x="6355079" y="0"/>
              <a:ext cx="5836919" cy="6858000"/>
            </a:xfrm>
            <a:prstGeom prst="rect">
              <a:avLst/>
            </a:prstGeom>
          </p:spPr>
        </p:pic>
        <p:grpSp>
          <p:nvGrpSpPr>
            <p:cNvPr id="10" name="グループ化 9">
              <a:extLst>
                <a:ext uri="{FF2B5EF4-FFF2-40B4-BE49-F238E27FC236}">
                  <a16:creationId xmlns:a16="http://schemas.microsoft.com/office/drawing/2014/main" id="{42CFF506-B6C5-BE93-E4D5-5E0AD0855AEE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-1" y="0"/>
              <a:ext cx="6355081" cy="6858000"/>
              <a:chOff x="-1" y="0"/>
              <a:chExt cx="6355081" cy="6858000"/>
            </a:xfrm>
          </p:grpSpPr>
          <p:sp>
            <p:nvSpPr>
              <p:cNvPr id="8" name="正方形/長方形 7">
                <a:extLst>
                  <a:ext uri="{FF2B5EF4-FFF2-40B4-BE49-F238E27FC236}">
                    <a16:creationId xmlns:a16="http://schemas.microsoft.com/office/drawing/2014/main" id="{C1CE093E-7EF9-F2B2-2824-5ECD13754E60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 userDrawn="1"/>
            </p:nvSpPr>
            <p:spPr>
              <a:xfrm>
                <a:off x="1" y="6553199"/>
                <a:ext cx="6355079" cy="304801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600"/>
              </a:p>
            </p:txBody>
          </p:sp>
          <p:pic>
            <p:nvPicPr>
              <p:cNvPr id="9" name="図 8" descr="クロスワードパズル, テキスト, 建物, 大きい が含まれている画像&#10;&#10;自動的に生成された説明">
                <a:extLst>
                  <a:ext uri="{FF2B5EF4-FFF2-40B4-BE49-F238E27FC236}">
                    <a16:creationId xmlns:a16="http://schemas.microsoft.com/office/drawing/2014/main" id="{08D19824-DB1A-AFC8-A98B-F70BB634693E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 userDrawn="1"/>
            </p:nvPicPr>
            <p:blipFill rotWithShape="1">
              <a:blip r:embed="rId5">
                <a:alphaModFix amt="50000"/>
              </a:blip>
              <a:srcRect t="11706" r="47875" b="3961"/>
              <a:stretch/>
            </p:blipFill>
            <p:spPr>
              <a:xfrm>
                <a:off x="-1" y="0"/>
                <a:ext cx="6355079" cy="6858000"/>
              </a:xfrm>
              <a:prstGeom prst="rect">
                <a:avLst/>
              </a:prstGeom>
            </p:spPr>
          </p:pic>
        </p:grpSp>
        <p:pic>
          <p:nvPicPr>
            <p:cNvPr id="13" name="図 12">
              <a:extLst>
                <a:ext uri="{FF2B5EF4-FFF2-40B4-BE49-F238E27FC236}">
                  <a16:creationId xmlns:a16="http://schemas.microsoft.com/office/drawing/2014/main" id="{A78EEBC4-B26C-F7B3-79D8-139CC4A2EF14}"/>
                </a:ext>
              </a:extLst>
            </p:cNvPr>
            <p:cNvPicPr>
              <a:picLocks noGrp="1" noRot="1" noChangeAspect="1" noMove="1" noResize="1" noEditPoints="1" noAdjustHandles="1" noChangeArrowheads="1" noChangeShapeType="1" noCrop="1"/>
            </p:cNvPicPr>
            <p:nvPr userDrawn="1"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61988" y="432833"/>
              <a:ext cx="1295400" cy="698500"/>
            </a:xfrm>
            <a:prstGeom prst="rect">
              <a:avLst/>
            </a:prstGeom>
          </p:spPr>
        </p:pic>
      </p:grpSp>
      <p:sp>
        <p:nvSpPr>
          <p:cNvPr id="6" name="タイトル 1">
            <a:extLst>
              <a:ext uri="{FF2B5EF4-FFF2-40B4-BE49-F238E27FC236}">
                <a16:creationId xmlns:a16="http://schemas.microsoft.com/office/drawing/2014/main" id="{D5A3457A-1286-59BC-037E-53FDE48CD441}"/>
              </a:ext>
            </a:extLst>
          </p:cNvPr>
          <p:cNvSpPr>
            <a:spLocks noGrp="1"/>
          </p:cNvSpPr>
          <p:nvPr userDrawn="1">
            <p:ph type="ctrTitle" hasCustomPrompt="1"/>
          </p:nvPr>
        </p:nvSpPr>
        <p:spPr>
          <a:xfrm>
            <a:off x="658813" y="2855743"/>
            <a:ext cx="10874376" cy="720000"/>
          </a:xfrm>
          <a:prstGeom prst="rect">
            <a:avLst/>
          </a:prstGeom>
        </p:spPr>
        <p:txBody>
          <a:bodyPr vert="horz" lIns="0" tIns="36000" rIns="0" bIns="0" anchor="ctr">
            <a:noAutofit/>
          </a:bodyPr>
          <a:lstStyle>
            <a:lvl1pPr algn="l">
              <a:defRPr sz="3600"/>
            </a:lvl1pPr>
          </a:lstStyle>
          <a:p>
            <a:r>
              <a:rPr kumimoji="1" lang="ja-JP" altLang="en-US"/>
              <a:t>プレゼンテーションタイトル</a:t>
            </a:r>
          </a:p>
        </p:txBody>
      </p:sp>
      <p:sp>
        <p:nvSpPr>
          <p:cNvPr id="7" name="サブタイトル 2">
            <a:extLst>
              <a:ext uri="{FF2B5EF4-FFF2-40B4-BE49-F238E27FC236}">
                <a16:creationId xmlns:a16="http://schemas.microsoft.com/office/drawing/2014/main" id="{5A9BEC2E-8717-09EA-05E0-5DB0CBA0CA1A}"/>
              </a:ext>
            </a:extLst>
          </p:cNvPr>
          <p:cNvSpPr>
            <a:spLocks noGrp="1"/>
          </p:cNvSpPr>
          <p:nvPr userDrawn="1">
            <p:ph type="subTitle" idx="1" hasCustomPrompt="1"/>
          </p:nvPr>
        </p:nvSpPr>
        <p:spPr>
          <a:xfrm>
            <a:off x="658813" y="3602038"/>
            <a:ext cx="10874376" cy="407254"/>
          </a:xfrm>
          <a:prstGeom prst="rect">
            <a:avLst/>
          </a:prstGeom>
        </p:spPr>
        <p:txBody>
          <a:bodyPr lIns="0" tIns="36000" rIns="0" bIns="0" anchor="ctr">
            <a:noAutofit/>
          </a:bodyPr>
          <a:lstStyle>
            <a:lvl1pPr marL="0" indent="0" algn="l">
              <a:buNone/>
              <a:defRPr sz="2400">
                <a:solidFill>
                  <a:schemeClr val="bg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サブタイトル</a:t>
            </a:r>
          </a:p>
        </p:txBody>
      </p:sp>
    </p:spTree>
    <p:extLst>
      <p:ext uri="{BB962C8B-B14F-4D97-AF65-F5344CB8AC3E}">
        <p14:creationId xmlns:p14="http://schemas.microsoft.com/office/powerpoint/2010/main" val="11680373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415">
          <p15:clr>
            <a:srgbClr val="FBAE40"/>
          </p15:clr>
        </p15:guide>
        <p15:guide id="3" pos="166">
          <p15:clr>
            <a:srgbClr val="FBAE40"/>
          </p15:clr>
        </p15:guide>
        <p15:guide id="4" pos="7514">
          <p15:clr>
            <a:srgbClr val="FBAE40"/>
          </p15:clr>
        </p15:guide>
        <p15:guide id="5" pos="726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_リード文あ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658814" y="203480"/>
            <a:ext cx="11269661" cy="331832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>
              <a:defRPr sz="26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サブタイトル 2">
            <a:extLst>
              <a:ext uri="{FF2B5EF4-FFF2-40B4-BE49-F238E27FC236}">
                <a16:creationId xmlns:a16="http://schemas.microsoft.com/office/drawing/2014/main" id="{7E9A5AE0-1B01-C55E-7B3B-13F39C9ABEB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658813" y="625823"/>
            <a:ext cx="11269662" cy="390177"/>
          </a:xfrm>
          <a:prstGeom prst="rect">
            <a:avLst/>
          </a:prstGeom>
        </p:spPr>
        <p:txBody>
          <a:bodyPr lIns="0" tIns="0" rIns="0" bIns="0" anchor="t">
            <a:noAutofit/>
          </a:bodyPr>
          <a:lstStyle>
            <a:lvl1pPr marL="144000" indent="-144000" algn="l">
              <a:lnSpc>
                <a:spcPct val="110000"/>
              </a:lnSpc>
              <a:spcAft>
                <a:spcPts val="0"/>
              </a:spcAft>
              <a:buClr>
                <a:schemeClr val="bg2"/>
              </a:buClr>
              <a:buFont typeface="Arial" panose="020B0604020202020204" pitchFamily="34" charset="0"/>
              <a:buChar char="•"/>
              <a:defRPr sz="12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リード文</a:t>
            </a:r>
            <a:endParaRPr kumimoji="1" lang="en-US" altLang="ja-JP"/>
          </a:p>
          <a:p>
            <a:r>
              <a:rPr kumimoji="1" lang="ja-JP" altLang="en-US"/>
              <a:t>リード文</a:t>
            </a:r>
          </a:p>
        </p:txBody>
      </p:sp>
      <p:grpSp>
        <p:nvGrpSpPr>
          <p:cNvPr id="16" name="グループ化 15">
            <a:extLst>
              <a:ext uri="{FF2B5EF4-FFF2-40B4-BE49-F238E27FC236}">
                <a16:creationId xmlns:a16="http://schemas.microsoft.com/office/drawing/2014/main" id="{B9C03D86-57C9-463C-2193-7DDF796F563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263525" y="160602"/>
            <a:ext cx="11664950" cy="6328001"/>
            <a:chOff x="263525" y="160602"/>
            <a:chExt cx="11664950" cy="6328001"/>
          </a:xfrm>
        </p:grpSpPr>
        <p:cxnSp>
          <p:nvCxnSpPr>
            <p:cNvPr id="6" name="直線コネクタ 5">
              <a:extLst>
                <a:ext uri="{FF2B5EF4-FFF2-40B4-BE49-F238E27FC236}">
                  <a16:creationId xmlns:a16="http://schemas.microsoft.com/office/drawing/2014/main" id="{716784D4-AD06-4716-5164-6A2D03666F82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 userDrawn="1"/>
          </p:nvCxnSpPr>
          <p:spPr>
            <a:xfrm>
              <a:off x="263525" y="6488603"/>
              <a:ext cx="11664950" cy="0"/>
            </a:xfrm>
            <a:prstGeom prst="line">
              <a:avLst/>
            </a:prstGeom>
            <a:ln w="12700">
              <a:solidFill>
                <a:schemeClr val="bg2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" name="グループ化 10">
              <a:extLst>
                <a:ext uri="{FF2B5EF4-FFF2-40B4-BE49-F238E27FC236}">
                  <a16:creationId xmlns:a16="http://schemas.microsoft.com/office/drawing/2014/main" id="{E97BCDB8-16C3-2ED0-82B3-5C8ADC16E21A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263525" y="160602"/>
              <a:ext cx="11664950" cy="928423"/>
              <a:chOff x="263525" y="160602"/>
              <a:chExt cx="11664950" cy="928423"/>
            </a:xfrm>
          </p:grpSpPr>
          <p:pic>
            <p:nvPicPr>
              <p:cNvPr id="12" name="図 11">
                <a:extLst>
                  <a:ext uri="{FF2B5EF4-FFF2-40B4-BE49-F238E27FC236}">
                    <a16:creationId xmlns:a16="http://schemas.microsoft.com/office/drawing/2014/main" id="{4A6B8F37-9883-E5C2-F04F-A4328A8D67E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525" y="160602"/>
                <a:ext cx="257150" cy="898216"/>
              </a:xfrm>
              <a:prstGeom prst="rect">
                <a:avLst/>
              </a:prstGeom>
            </p:spPr>
          </p:pic>
          <p:cxnSp>
            <p:nvCxnSpPr>
              <p:cNvPr id="13" name="直線コネクタ 12">
                <a:extLst>
                  <a:ext uri="{FF2B5EF4-FFF2-40B4-BE49-F238E27FC236}">
                    <a16:creationId xmlns:a16="http://schemas.microsoft.com/office/drawing/2014/main" id="{5629CDB0-6D3B-3330-50C6-08CDE2791AE3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263525" y="1089025"/>
                <a:ext cx="11664950" cy="0"/>
              </a:xfrm>
              <a:prstGeom prst="line">
                <a:avLst/>
              </a:prstGeom>
              <a:ln w="12700">
                <a:solidFill>
                  <a:schemeClr val="bg2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9" name="コンテンツ プレースホルダー 4">
            <a:extLst>
              <a:ext uri="{FF2B5EF4-FFF2-40B4-BE49-F238E27FC236}">
                <a16:creationId xmlns:a16="http://schemas.microsoft.com/office/drawing/2014/main" id="{306472B8-410D-0754-F4DE-2536D2D8D83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268414"/>
            <a:ext cx="11664950" cy="50403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bg1"/>
              </a:buClr>
              <a:buFont typeface="ＭＳ Ｐゴシック" panose="020B0600070205080204" pitchFamily="50" charset="-128"/>
              <a:buNone/>
              <a:defRPr sz="1800"/>
            </a:lvl1pPr>
            <a:lvl2pPr marL="263525" indent="0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/>
            </a:lvl2pPr>
            <a:lvl3pPr marL="538163" indent="0">
              <a:lnSpc>
                <a:spcPct val="12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/>
            </a:lvl3pPr>
            <a:lvl4pPr marL="803275" indent="0">
              <a:lnSpc>
                <a:spcPct val="12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/>
            </a:lvl4pPr>
            <a:lvl5pPr marL="985838" indent="0" defTabSz="538163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156741760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6" pos="415">
          <p15:clr>
            <a:srgbClr val="FBAE40"/>
          </p15:clr>
        </p15:guide>
        <p15:guide id="7" pos="7265">
          <p15:clr>
            <a:srgbClr val="FBAE40"/>
          </p15:clr>
        </p15:guide>
        <p15:guide id="8" pos="166">
          <p15:clr>
            <a:srgbClr val="FBAE40"/>
          </p15:clr>
        </p15:guide>
        <p15:guide id="9" pos="7514">
          <p15:clr>
            <a:srgbClr val="FBAE40"/>
          </p15:clr>
        </p15:guide>
        <p15:guide id="10" orient="horz" pos="3974">
          <p15:clr>
            <a:srgbClr val="FBAE40"/>
          </p15:clr>
        </p15:guide>
        <p15:guide id="11" orient="horz" pos="799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本文_リード文な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タイトル 6"/>
          <p:cNvSpPr>
            <a:spLocks noGrp="1"/>
          </p:cNvSpPr>
          <p:nvPr>
            <p:ph type="title"/>
          </p:nvPr>
        </p:nvSpPr>
        <p:spPr>
          <a:xfrm>
            <a:off x="680508" y="218366"/>
            <a:ext cx="11247967" cy="7200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grpSp>
        <p:nvGrpSpPr>
          <p:cNvPr id="15" name="グループ化 14">
            <a:extLst>
              <a:ext uri="{FF2B5EF4-FFF2-40B4-BE49-F238E27FC236}">
                <a16:creationId xmlns:a16="http://schemas.microsoft.com/office/drawing/2014/main" id="{56546F75-E05D-96B4-6FE9-DA4D12B58B0D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263525" y="160602"/>
            <a:ext cx="11664950" cy="6328001"/>
            <a:chOff x="263525" y="160602"/>
            <a:chExt cx="11664950" cy="6328001"/>
          </a:xfrm>
        </p:grpSpPr>
        <p:cxnSp>
          <p:nvCxnSpPr>
            <p:cNvPr id="16" name="直線コネクタ 15">
              <a:extLst>
                <a:ext uri="{FF2B5EF4-FFF2-40B4-BE49-F238E27FC236}">
                  <a16:creationId xmlns:a16="http://schemas.microsoft.com/office/drawing/2014/main" id="{DCFEEF55-B49A-7001-C8E2-FFC7F5A83C5E}"/>
                </a:ext>
              </a:extLst>
            </p:cNvPr>
            <p:cNvCxnSpPr>
              <a:cxnSpLocks noGrp="1" noRot="1" noMove="1" noResize="1" noEditPoints="1" noAdjustHandles="1" noChangeArrowheads="1" noChangeShapeType="1"/>
            </p:cNvCxnSpPr>
            <p:nvPr userDrawn="1"/>
          </p:nvCxnSpPr>
          <p:spPr>
            <a:xfrm>
              <a:off x="263525" y="6488603"/>
              <a:ext cx="11664950" cy="0"/>
            </a:xfrm>
            <a:prstGeom prst="line">
              <a:avLst/>
            </a:prstGeom>
            <a:ln w="12700">
              <a:solidFill>
                <a:schemeClr val="bg2">
                  <a:lumMod val="40000"/>
                  <a:lumOff val="60000"/>
                </a:schemeClr>
              </a:solidFill>
              <a:headEnd type="none" w="med" len="med"/>
              <a:tailEnd type="none" w="med" len="med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" name="グループ化 16">
              <a:extLst>
                <a:ext uri="{FF2B5EF4-FFF2-40B4-BE49-F238E27FC236}">
                  <a16:creationId xmlns:a16="http://schemas.microsoft.com/office/drawing/2014/main" id="{4D24A0BC-5DE6-8C06-AE19-C3692D50E051}"/>
                </a:ext>
              </a:extLst>
            </p:cNvPr>
            <p:cNvGrpSpPr>
              <a:grpSpLocks noGrp="1" noUngrp="1" noRot="1" noMove="1" noResize="1"/>
            </p:cNvGrpSpPr>
            <p:nvPr userDrawn="1"/>
          </p:nvGrpSpPr>
          <p:grpSpPr>
            <a:xfrm>
              <a:off x="263525" y="160602"/>
              <a:ext cx="11664950" cy="928423"/>
              <a:chOff x="263525" y="160602"/>
              <a:chExt cx="11664950" cy="928423"/>
            </a:xfrm>
          </p:grpSpPr>
          <p:pic>
            <p:nvPicPr>
              <p:cNvPr id="18" name="図 17">
                <a:extLst>
                  <a:ext uri="{FF2B5EF4-FFF2-40B4-BE49-F238E27FC236}">
                    <a16:creationId xmlns:a16="http://schemas.microsoft.com/office/drawing/2014/main" id="{32125A5B-020D-211F-C244-03EA21341FC6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 userDrawn="1"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263525" y="160602"/>
                <a:ext cx="257150" cy="898216"/>
              </a:xfrm>
              <a:prstGeom prst="rect">
                <a:avLst/>
              </a:prstGeom>
            </p:spPr>
          </p:pic>
          <p:cxnSp>
            <p:nvCxnSpPr>
              <p:cNvPr id="19" name="直線コネクタ 18">
                <a:extLst>
                  <a:ext uri="{FF2B5EF4-FFF2-40B4-BE49-F238E27FC236}">
                    <a16:creationId xmlns:a16="http://schemas.microsoft.com/office/drawing/2014/main" id="{29CEF65A-D21C-BB5A-7058-BE77B71ED8AB}"/>
                  </a:ext>
                </a:extLst>
              </p:cNvPr>
              <p:cNvCxnSpPr>
                <a:cxnSpLocks noGrp="1" noRot="1" noMove="1" noResize="1" noEditPoints="1" noAdjustHandles="1" noChangeArrowheads="1" noChangeShapeType="1"/>
              </p:cNvCxnSpPr>
              <p:nvPr userDrawn="1"/>
            </p:nvCxnSpPr>
            <p:spPr>
              <a:xfrm>
                <a:off x="263525" y="1089025"/>
                <a:ext cx="11664950" cy="0"/>
              </a:xfrm>
              <a:prstGeom prst="line">
                <a:avLst/>
              </a:prstGeom>
              <a:ln w="12700">
                <a:solidFill>
                  <a:schemeClr val="bg2">
                    <a:lumMod val="40000"/>
                    <a:lumOff val="60000"/>
                  </a:schemeClr>
                </a:solidFill>
                <a:headEnd type="none" w="med" len="med"/>
                <a:tailEnd type="none" w="med" len="med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4" name="コンテンツ プレースホルダー 4">
            <a:extLst>
              <a:ext uri="{FF2B5EF4-FFF2-40B4-BE49-F238E27FC236}">
                <a16:creationId xmlns:a16="http://schemas.microsoft.com/office/drawing/2014/main" id="{175579E1-DF4D-6736-F8BB-649367B1DCBD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263525" y="1268414"/>
            <a:ext cx="11664950" cy="5040311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bg1"/>
              </a:buClr>
              <a:buFont typeface="ＭＳ Ｐゴシック" panose="020B0600070205080204" pitchFamily="50" charset="-128"/>
              <a:buNone/>
              <a:defRPr sz="1800"/>
            </a:lvl1pPr>
            <a:lvl2pPr marL="263525" indent="0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sz="2200"/>
            </a:lvl2pPr>
            <a:lvl3pPr marL="538163" indent="0">
              <a:lnSpc>
                <a:spcPct val="120000"/>
              </a:lnSpc>
              <a:spcAft>
                <a:spcPts val="1000"/>
              </a:spcAft>
              <a:buClr>
                <a:schemeClr val="tx1"/>
              </a:buClr>
              <a:buFont typeface="Arial" panose="020B0604020202020204" pitchFamily="34" charset="0"/>
              <a:buNone/>
              <a:defRPr sz="1600"/>
            </a:lvl3pPr>
            <a:lvl4pPr marL="803275" indent="0">
              <a:lnSpc>
                <a:spcPct val="120000"/>
              </a:lnSpc>
              <a:spcAft>
                <a:spcPts val="800"/>
              </a:spcAft>
              <a:buClr>
                <a:schemeClr val="tx1"/>
              </a:buClr>
              <a:buFont typeface="Arial" panose="020B0604020202020204" pitchFamily="34" charset="0"/>
              <a:buNone/>
              <a:defRPr sz="1400"/>
            </a:lvl4pPr>
            <a:lvl5pPr marL="985838" indent="0" defTabSz="538163">
              <a:lnSpc>
                <a:spcPct val="120000"/>
              </a:lnSpc>
              <a:spcAft>
                <a:spcPts val="1200"/>
              </a:spcAft>
              <a:buClr>
                <a:schemeClr val="tx1"/>
              </a:buClr>
              <a:buFont typeface="Arial" panose="020B0604020202020204" pitchFamily="34" charset="0"/>
              <a:buNone/>
              <a:defRPr sz="1200"/>
            </a:lvl5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</p:spTree>
    <p:extLst>
      <p:ext uri="{BB962C8B-B14F-4D97-AF65-F5344CB8AC3E}">
        <p14:creationId xmlns:p14="http://schemas.microsoft.com/office/powerpoint/2010/main" val="330883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66">
          <p15:clr>
            <a:srgbClr val="FBAE40"/>
          </p15:clr>
        </p15:guide>
        <p15:guide id="2" pos="7514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799">
          <p15:clr>
            <a:srgbClr val="FBAE40"/>
          </p15:clr>
        </p15:guide>
        <p15:guide id="6" pos="415">
          <p15:clr>
            <a:srgbClr val="FBAE40"/>
          </p15:clr>
        </p15:guide>
        <p15:guide id="7" pos="7265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中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電子機器, 回路 が含まれている画像&#10;&#10;自動的に生成された説明">
            <a:extLst>
              <a:ext uri="{FF2B5EF4-FFF2-40B4-BE49-F238E27FC236}">
                <a16:creationId xmlns:a16="http://schemas.microsoft.com/office/drawing/2014/main" id="{8AFD93DD-4838-EEF2-1BC3-166BE9E6C6C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 userDrawn="1"/>
        </p:nvPicPr>
        <p:blipFill rotWithShape="1">
          <a:blip r:embed="rId2">
            <a:alphaModFix amt="50000"/>
          </a:blip>
          <a:srcRect t="11788" b="3881"/>
          <a:stretch/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タイトル 1">
            <a:extLst>
              <a:ext uri="{FF2B5EF4-FFF2-40B4-BE49-F238E27FC236}">
                <a16:creationId xmlns:a16="http://schemas.microsoft.com/office/drawing/2014/main" id="{FDDA2CA6-F1E0-F7E5-C8D6-72FC80A8B53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58812" y="3126265"/>
            <a:ext cx="10874376" cy="627743"/>
          </a:xfrm>
          <a:prstGeom prst="rect">
            <a:avLst/>
          </a:prstGeom>
        </p:spPr>
        <p:txBody>
          <a:bodyPr lIns="0" tIns="72000" rIns="0" bIns="0" anchor="t"/>
          <a:lstStyle>
            <a:lvl1pPr>
              <a:defRPr sz="3600">
                <a:solidFill>
                  <a:schemeClr val="bg2"/>
                </a:solidFill>
              </a:defRPr>
            </a:lvl1pPr>
          </a:lstStyle>
          <a:p>
            <a:r>
              <a:rPr kumimoji="1" lang="ja-JP" altLang="en-US"/>
              <a:t>チャプタータイトル</a:t>
            </a:r>
          </a:p>
        </p:txBody>
      </p:sp>
    </p:spTree>
    <p:extLst>
      <p:ext uri="{BB962C8B-B14F-4D97-AF65-F5344CB8AC3E}">
        <p14:creationId xmlns:p14="http://schemas.microsoft.com/office/powerpoint/2010/main" val="24890139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415">
          <p15:clr>
            <a:srgbClr val="FBAE40"/>
          </p15:clr>
        </p15:guide>
        <p15:guide id="3" pos="166">
          <p15:clr>
            <a:srgbClr val="FBAE40"/>
          </p15:clr>
        </p15:guide>
        <p15:guide id="4" pos="7265">
          <p15:clr>
            <a:srgbClr val="FBAE40"/>
          </p15:clr>
        </p15:guide>
        <p15:guide id="5" pos="7514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85221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Profil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グループ化 1">
            <a:extLst>
              <a:ext uri="{FF2B5EF4-FFF2-40B4-BE49-F238E27FC236}">
                <a16:creationId xmlns:a16="http://schemas.microsoft.com/office/drawing/2014/main" id="{7DA4B3C3-BF12-D883-CBC0-840D551BB9EA}"/>
              </a:ext>
            </a:extLst>
          </p:cNvPr>
          <p:cNvGrpSpPr>
            <a:grpSpLocks noGrp="1" noUngrp="1" noRot="1" noMove="1" noResize="1"/>
          </p:cNvGrpSpPr>
          <p:nvPr userDrawn="1"/>
        </p:nvGrpSpPr>
        <p:grpSpPr>
          <a:xfrm>
            <a:off x="0" y="-61131"/>
            <a:ext cx="12192001" cy="6980262"/>
            <a:chOff x="0" y="-61131"/>
            <a:chExt cx="12192001" cy="6980262"/>
          </a:xfrm>
        </p:grpSpPr>
        <p:grpSp>
          <p:nvGrpSpPr>
            <p:cNvPr id="3" name="グループ化 2">
              <a:extLst>
                <a:ext uri="{FF2B5EF4-FFF2-40B4-BE49-F238E27FC236}">
                  <a16:creationId xmlns:a16="http://schemas.microsoft.com/office/drawing/2014/main" id="{4AC542BB-1AF7-1076-B0E4-8CA5F1B3364B}"/>
                </a:ext>
              </a:extLst>
            </p:cNvPr>
            <p:cNvGrpSpPr>
              <a:grpSpLocks noGrp="1" noUngrp="1" noRot="1" noMove="1" noResize="1"/>
            </p:cNvGrpSpPr>
            <p:nvPr/>
          </p:nvGrpSpPr>
          <p:grpSpPr>
            <a:xfrm>
              <a:off x="0" y="-3548"/>
              <a:ext cx="4287668" cy="6867338"/>
              <a:chOff x="0" y="-3548"/>
              <a:chExt cx="4287668" cy="6867338"/>
            </a:xfrm>
          </p:grpSpPr>
          <p:sp>
            <p:nvSpPr>
              <p:cNvPr id="5" name="正方形/長方形 4">
                <a:extLst>
                  <a:ext uri="{FF2B5EF4-FFF2-40B4-BE49-F238E27FC236}">
                    <a16:creationId xmlns:a16="http://schemas.microsoft.com/office/drawing/2014/main" id="{A71D966C-4F15-29A5-47CB-E404719A27C6}"/>
                  </a:ext>
                </a:extLst>
              </p:cNvPr>
              <p:cNvSpPr>
                <a:spLocks noGrp="1" noRot="1" noMove="1" noResize="1" noEditPoints="1" noAdjustHandles="1" noChangeArrowheads="1" noChangeShapeType="1"/>
              </p:cNvSpPr>
              <p:nvPr/>
            </p:nvSpPr>
            <p:spPr>
              <a:xfrm>
                <a:off x="0" y="0"/>
                <a:ext cx="4281714" cy="6858000"/>
              </a:xfrm>
              <a:prstGeom prst="rect">
                <a:avLst/>
              </a:prstGeom>
              <a:solidFill>
                <a:schemeClr val="accent1"/>
              </a:solidFill>
              <a:ln w="12700"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kumimoji="1" lang="ja-JP" altLang="en-US" sz="1600"/>
              </a:p>
            </p:txBody>
          </p:sp>
          <p:grpSp>
            <p:nvGrpSpPr>
              <p:cNvPr id="6" name="グループ化 5">
                <a:extLst>
                  <a:ext uri="{FF2B5EF4-FFF2-40B4-BE49-F238E27FC236}">
                    <a16:creationId xmlns:a16="http://schemas.microsoft.com/office/drawing/2014/main" id="{72D5D24E-04D3-1235-7DAA-9DFF42857D06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0" y="-3548"/>
                <a:ext cx="4287668" cy="1270837"/>
                <a:chOff x="0" y="-3547"/>
                <a:chExt cx="3248580" cy="962858"/>
              </a:xfrm>
            </p:grpSpPr>
            <p:sp>
              <p:nvSpPr>
                <p:cNvPr id="11" name="フリーフォーム: 図形 10">
                  <a:extLst>
                    <a:ext uri="{FF2B5EF4-FFF2-40B4-BE49-F238E27FC236}">
                      <a16:creationId xmlns:a16="http://schemas.microsoft.com/office/drawing/2014/main" id="{F5AEBF20-CED7-A53A-C930-05F27FB15D20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5400000">
                  <a:off x="1142861" y="-1146408"/>
                  <a:ext cx="962858" cy="3248580"/>
                </a:xfrm>
                <a:custGeom>
                  <a:avLst/>
                  <a:gdLst>
                    <a:gd name="connsiteX0" fmla="*/ 0 w 962858"/>
                    <a:gd name="connsiteY0" fmla="*/ 3248580 h 3248580"/>
                    <a:gd name="connsiteX1" fmla="*/ 0 w 962858"/>
                    <a:gd name="connsiteY1" fmla="*/ 0 h 3248580"/>
                    <a:gd name="connsiteX2" fmla="*/ 962858 w 962858"/>
                    <a:gd name="connsiteY2" fmla="*/ 3248580 h 324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2858" h="3248580">
                      <a:moveTo>
                        <a:pt x="0" y="3248580"/>
                      </a:moveTo>
                      <a:lnTo>
                        <a:pt x="0" y="0"/>
                      </a:lnTo>
                      <a:lnTo>
                        <a:pt x="962858" y="32485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ja-JP"/>
                  </a:defPPr>
                  <a:lvl1pPr marL="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pic>
              <p:nvPicPr>
                <p:cNvPr id="12" name="図 11" descr="挿絵 が含まれている画像&#10;&#10;自動的に生成された説明">
                  <a:extLst>
                    <a:ext uri="{FF2B5EF4-FFF2-40B4-BE49-F238E27FC236}">
                      <a16:creationId xmlns:a16="http://schemas.microsoft.com/office/drawing/2014/main" id="{93CB3D8E-E584-3618-8E09-2EB585B28D95}"/>
                    </a:ext>
                  </a:extLst>
                </p:cNvPr>
                <p:cNvPicPr>
                  <a:picLocks noGrp="1" noRot="1" noMove="1" noResize="1" noEditPoints="1" noAdjustHandles="1" noChangeArrowheads="1" noChangeShapeType="1" noCrop="1"/>
                </p:cNvPicPr>
                <p:nvPr/>
              </p:nvPicPr>
              <p:blipFill>
                <a:blip r:embed="rId2"/>
                <a:stretch>
                  <a:fillRect/>
                </a:stretch>
              </p:blipFill>
              <p:spPr>
                <a:xfrm>
                  <a:off x="179524" y="192969"/>
                  <a:ext cx="569913" cy="212923"/>
                </a:xfrm>
                <a:prstGeom prst="rect">
                  <a:avLst/>
                </a:prstGeom>
              </p:spPr>
            </p:pic>
          </p:grpSp>
          <p:grpSp>
            <p:nvGrpSpPr>
              <p:cNvPr id="7" name="グループ化 6">
                <a:extLst>
                  <a:ext uri="{FF2B5EF4-FFF2-40B4-BE49-F238E27FC236}">
                    <a16:creationId xmlns:a16="http://schemas.microsoft.com/office/drawing/2014/main" id="{660E97A2-7770-1026-74EF-FAD1839ABA19}"/>
                  </a:ext>
                </a:extLst>
              </p:cNvPr>
              <p:cNvGrpSpPr>
                <a:grpSpLocks noGrp="1" noUngrp="1" noRot="1" noMove="1" noResize="1"/>
              </p:cNvGrpSpPr>
              <p:nvPr/>
            </p:nvGrpSpPr>
            <p:grpSpPr>
              <a:xfrm>
                <a:off x="1076136" y="5913194"/>
                <a:ext cx="3205581" cy="950596"/>
                <a:chOff x="1076136" y="5913194"/>
                <a:chExt cx="3205581" cy="950596"/>
              </a:xfrm>
            </p:grpSpPr>
            <p:sp>
              <p:nvSpPr>
                <p:cNvPr id="8" name="フリーフォーム: 図形 7">
                  <a:extLst>
                    <a:ext uri="{FF2B5EF4-FFF2-40B4-BE49-F238E27FC236}">
                      <a16:creationId xmlns:a16="http://schemas.microsoft.com/office/drawing/2014/main" id="{DA7ACC19-29A0-66DA-6E88-E1A50FFA3544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6200000">
                  <a:off x="2203868" y="4785462"/>
                  <a:ext cx="950113" cy="3205578"/>
                </a:xfrm>
                <a:custGeom>
                  <a:avLst/>
                  <a:gdLst>
                    <a:gd name="connsiteX0" fmla="*/ 0 w 962858"/>
                    <a:gd name="connsiteY0" fmla="*/ 3248580 h 3248580"/>
                    <a:gd name="connsiteX1" fmla="*/ 0 w 962858"/>
                    <a:gd name="connsiteY1" fmla="*/ 0 h 3248580"/>
                    <a:gd name="connsiteX2" fmla="*/ 962858 w 962858"/>
                    <a:gd name="connsiteY2" fmla="*/ 3248580 h 324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2858" h="3248580">
                      <a:moveTo>
                        <a:pt x="0" y="3248580"/>
                      </a:moveTo>
                      <a:lnTo>
                        <a:pt x="0" y="0"/>
                      </a:lnTo>
                      <a:lnTo>
                        <a:pt x="962858" y="3248580"/>
                      </a:lnTo>
                      <a:close/>
                    </a:path>
                  </a:pathLst>
                </a:custGeom>
                <a:solidFill>
                  <a:schemeClr val="accent1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ja-JP"/>
                  </a:defPPr>
                  <a:lvl1pPr marL="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9" name="フリーフォーム: 図形 8">
                  <a:extLst>
                    <a:ext uri="{FF2B5EF4-FFF2-40B4-BE49-F238E27FC236}">
                      <a16:creationId xmlns:a16="http://schemas.microsoft.com/office/drawing/2014/main" id="{6F0C0A71-2B23-B061-E77E-A39722275052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6200000">
                  <a:off x="2651959" y="5234031"/>
                  <a:ext cx="745220" cy="2514297"/>
                </a:xfrm>
                <a:custGeom>
                  <a:avLst/>
                  <a:gdLst>
                    <a:gd name="connsiteX0" fmla="*/ 0 w 962858"/>
                    <a:gd name="connsiteY0" fmla="*/ 3248580 h 3248580"/>
                    <a:gd name="connsiteX1" fmla="*/ 0 w 962858"/>
                    <a:gd name="connsiteY1" fmla="*/ 0 h 3248580"/>
                    <a:gd name="connsiteX2" fmla="*/ 962858 w 962858"/>
                    <a:gd name="connsiteY2" fmla="*/ 3248580 h 324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2858" h="3248580">
                      <a:moveTo>
                        <a:pt x="0" y="3248580"/>
                      </a:moveTo>
                      <a:lnTo>
                        <a:pt x="0" y="0"/>
                      </a:lnTo>
                      <a:lnTo>
                        <a:pt x="962858" y="3248580"/>
                      </a:lnTo>
                      <a:close/>
                    </a:path>
                  </a:pathLst>
                </a:custGeom>
                <a:solidFill>
                  <a:schemeClr val="accent1">
                    <a:lumMod val="20000"/>
                    <a:lumOff val="8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ja-JP"/>
                  </a:defPPr>
                  <a:lvl1pPr marL="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  <p:sp>
              <p:nvSpPr>
                <p:cNvPr id="10" name="フリーフォーム: 図形 9">
                  <a:extLst>
                    <a:ext uri="{FF2B5EF4-FFF2-40B4-BE49-F238E27FC236}">
                      <a16:creationId xmlns:a16="http://schemas.microsoft.com/office/drawing/2014/main" id="{E6F2CB32-3454-B735-EAF2-9125F9D65E6A}"/>
                    </a:ext>
                  </a:extLst>
                </p:cNvPr>
                <p:cNvSpPr>
                  <a:spLocks noGrp="1" noRot="1" noMove="1" noResize="1" noEditPoints="1" noAdjustHandles="1" noChangeArrowheads="1" noChangeShapeType="1"/>
                </p:cNvSpPr>
                <p:nvPr/>
              </p:nvSpPr>
              <p:spPr>
                <a:xfrm rot="16200000">
                  <a:off x="3008682" y="5590756"/>
                  <a:ext cx="582105" cy="1963964"/>
                </a:xfrm>
                <a:custGeom>
                  <a:avLst/>
                  <a:gdLst>
                    <a:gd name="connsiteX0" fmla="*/ 0 w 962858"/>
                    <a:gd name="connsiteY0" fmla="*/ 3248580 h 3248580"/>
                    <a:gd name="connsiteX1" fmla="*/ 0 w 962858"/>
                    <a:gd name="connsiteY1" fmla="*/ 0 h 3248580"/>
                    <a:gd name="connsiteX2" fmla="*/ 962858 w 962858"/>
                    <a:gd name="connsiteY2" fmla="*/ 3248580 h 324858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962858" h="3248580">
                      <a:moveTo>
                        <a:pt x="0" y="3248580"/>
                      </a:moveTo>
                      <a:lnTo>
                        <a:pt x="0" y="0"/>
                      </a:lnTo>
                      <a:lnTo>
                        <a:pt x="962858" y="3248580"/>
                      </a:lnTo>
                      <a:close/>
                    </a:path>
                  </a:pathLst>
                </a:custGeom>
                <a:solidFill>
                  <a:schemeClr val="bg1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>
                  <a:defPPr>
                    <a:defRPr lang="ja-JP"/>
                  </a:defPPr>
                  <a:lvl1pPr marL="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1pPr>
                  <a:lvl2pPr marL="457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2pPr>
                  <a:lvl3pPr marL="914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3pPr>
                  <a:lvl4pPr marL="1371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4pPr>
                  <a:lvl5pPr marL="18288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5pPr>
                  <a:lvl6pPr marL="22860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6pPr>
                  <a:lvl7pPr marL="27432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7pPr>
                  <a:lvl8pPr marL="32004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8pPr>
                  <a:lvl9pPr marL="3657600" algn="l" defTabSz="457200" rtl="0" eaLnBrk="1" latinLnBrk="0" hangingPunct="1">
                    <a:defRPr kumimoji="1" sz="1800" kern="1200">
                      <a:solidFill>
                        <a:schemeClr val="lt1"/>
                      </a:solidFill>
                      <a:latin typeface="+mn-lt"/>
                      <a:ea typeface="+mn-ea"/>
                      <a:cs typeface="+mn-cs"/>
                    </a:defRPr>
                  </a:lvl9pPr>
                </a:lstStyle>
                <a:p>
                  <a:pPr algn="ctr"/>
                  <a:endParaRPr kumimoji="1" lang="ja-JP" altLang="en-US"/>
                </a:p>
              </p:txBody>
            </p:sp>
          </p:grpSp>
        </p:grpSp>
        <p:sp>
          <p:nvSpPr>
            <p:cNvPr id="4" name="正方形/長方形 3">
              <a:extLst>
                <a:ext uri="{FF2B5EF4-FFF2-40B4-BE49-F238E27FC236}">
                  <a16:creationId xmlns:a16="http://schemas.microsoft.com/office/drawing/2014/main" id="{BFD7D913-C9BE-9241-960D-E3FCA730641E}"/>
                </a:ext>
              </a:extLst>
            </p:cNvPr>
            <p:cNvSpPr>
              <a:spLocks noGrp="1" noRot="1" noMove="1" noResize="1" noEditPoints="1" noAdjustHandles="1" noChangeArrowheads="1" noChangeShapeType="1"/>
            </p:cNvSpPr>
            <p:nvPr/>
          </p:nvSpPr>
          <p:spPr>
            <a:xfrm>
              <a:off x="4281623" y="-61131"/>
              <a:ext cx="7910378" cy="6980262"/>
            </a:xfrm>
            <a:prstGeom prst="rect">
              <a:avLst/>
            </a:prstGeom>
            <a:solidFill>
              <a:schemeClr val="bg1"/>
            </a:solidFill>
            <a:ln w="12700">
              <a:noFill/>
            </a:ln>
            <a:effectLst>
              <a:outerShdw blurRad="50800" dist="38100" dir="10800000" algn="r" rotWithShape="0">
                <a:schemeClr val="accent1">
                  <a:lumMod val="50000"/>
                  <a:alpha val="40000"/>
                </a:schemeClr>
              </a:outerShdw>
            </a:effectLst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kumimoji="1" lang="ja-JP" altLang="en-US" sz="1600"/>
            </a:p>
          </p:txBody>
        </p:sp>
      </p:grpSp>
      <p:cxnSp>
        <p:nvCxnSpPr>
          <p:cNvPr id="13" name="直線コネクタ 12">
            <a:extLst>
              <a:ext uri="{FF2B5EF4-FFF2-40B4-BE49-F238E27FC236}">
                <a16:creationId xmlns:a16="http://schemas.microsoft.com/office/drawing/2014/main" id="{E847B34B-754D-AE8C-9FA3-047F452B8CD0}"/>
              </a:ext>
            </a:extLst>
          </p:cNvPr>
          <p:cNvCxnSpPr>
            <a:cxnSpLocks/>
          </p:cNvCxnSpPr>
          <p:nvPr userDrawn="1"/>
        </p:nvCxnSpPr>
        <p:spPr>
          <a:xfrm>
            <a:off x="4745458" y="4527642"/>
            <a:ext cx="7183017" cy="0"/>
          </a:xfrm>
          <a:prstGeom prst="line">
            <a:avLst/>
          </a:prstGeom>
          <a:ln w="12700" cap="rnd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35AB6B3F-1D88-ADAD-BE65-506B84067DA9}"/>
              </a:ext>
            </a:extLst>
          </p:cNvPr>
          <p:cNvCxnSpPr>
            <a:cxnSpLocks/>
          </p:cNvCxnSpPr>
          <p:nvPr userDrawn="1"/>
        </p:nvCxnSpPr>
        <p:spPr>
          <a:xfrm>
            <a:off x="4745458" y="2371857"/>
            <a:ext cx="7183017" cy="0"/>
          </a:xfrm>
          <a:prstGeom prst="line">
            <a:avLst/>
          </a:prstGeom>
          <a:ln w="12700" cap="rnd">
            <a:solidFill>
              <a:schemeClr val="accent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1" name="グラフィックス 20">
            <a:extLst>
              <a:ext uri="{FF2B5EF4-FFF2-40B4-BE49-F238E27FC236}">
                <a16:creationId xmlns:a16="http://schemas.microsoft.com/office/drawing/2014/main" id="{6F67186A-5A16-AF07-0DA4-CEA5335B9EC9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458" y="282856"/>
            <a:ext cx="134494" cy="338554"/>
          </a:xfrm>
          <a:prstGeom prst="rect">
            <a:avLst/>
          </a:prstGeom>
        </p:spPr>
      </p:pic>
      <p:pic>
        <p:nvPicPr>
          <p:cNvPr id="24" name="グラフィックス 23">
            <a:extLst>
              <a:ext uri="{FF2B5EF4-FFF2-40B4-BE49-F238E27FC236}">
                <a16:creationId xmlns:a16="http://schemas.microsoft.com/office/drawing/2014/main" id="{121BDA6E-E25A-704E-E38E-C05761782360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458" y="2647163"/>
            <a:ext cx="134494" cy="338554"/>
          </a:xfrm>
          <a:prstGeom prst="rect">
            <a:avLst/>
          </a:prstGeom>
        </p:spPr>
      </p:pic>
      <p:pic>
        <p:nvPicPr>
          <p:cNvPr id="27" name="グラフィックス 26">
            <a:extLst>
              <a:ext uri="{FF2B5EF4-FFF2-40B4-BE49-F238E27FC236}">
                <a16:creationId xmlns:a16="http://schemas.microsoft.com/office/drawing/2014/main" id="{E97C6A34-298B-B4B5-D12A-05B327F0E554}"/>
              </a:ext>
            </a:extLst>
          </p:cNvPr>
          <p:cNvPicPr/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45458" y="4802948"/>
            <a:ext cx="134494" cy="338554"/>
          </a:xfrm>
          <a:prstGeom prst="rect">
            <a:avLst/>
          </a:prstGeom>
        </p:spPr>
      </p:pic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82A88785-C80A-2702-F1EC-6D86506BFE53}"/>
              </a:ext>
            </a:extLst>
          </p:cNvPr>
          <p:cNvCxnSpPr>
            <a:cxnSpLocks/>
          </p:cNvCxnSpPr>
          <p:nvPr userDrawn="1"/>
        </p:nvCxnSpPr>
        <p:spPr>
          <a:xfrm>
            <a:off x="809481" y="4383178"/>
            <a:ext cx="2910692" cy="0"/>
          </a:xfrm>
          <a:prstGeom prst="line">
            <a:avLst/>
          </a:prstGeom>
          <a:ln w="12700" cap="rnd">
            <a:solidFill>
              <a:schemeClr val="bg1"/>
            </a:solidFill>
            <a:headEnd type="none" w="med" len="med"/>
            <a:tailEnd type="none" w="med" len="med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テキスト プレースホルダー 39">
            <a:extLst>
              <a:ext uri="{FF2B5EF4-FFF2-40B4-BE49-F238E27FC236}">
                <a16:creationId xmlns:a16="http://schemas.microsoft.com/office/drawing/2014/main" id="{50843333-EAC5-16A5-80F5-AE9AC0A52AF9}"/>
              </a:ext>
            </a:extLst>
          </p:cNvPr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809481" y="4644534"/>
            <a:ext cx="2910692" cy="685800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None/>
              <a:defRPr sz="1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en-US" altLang="ja-JP"/>
              <a:t>ICT</a:t>
            </a:r>
            <a:r>
              <a:rPr kumimoji="1" lang="ja-JP" altLang="en-US"/>
              <a:t>戦略部</a:t>
            </a:r>
          </a:p>
          <a:p>
            <a:pPr lvl="0"/>
            <a:r>
              <a:rPr kumimoji="1" lang="en-US" altLang="ja-JP"/>
              <a:t>ICT</a:t>
            </a:r>
            <a:r>
              <a:rPr kumimoji="1" lang="ja-JP" altLang="en-US"/>
              <a:t>計画ガバナンス</a:t>
            </a:r>
            <a:r>
              <a:rPr kumimoji="1" lang="en-US" altLang="ja-JP"/>
              <a:t>U</a:t>
            </a:r>
          </a:p>
        </p:txBody>
      </p:sp>
      <p:sp>
        <p:nvSpPr>
          <p:cNvPr id="41" name="テキスト プレースホルダー 39">
            <a:extLst>
              <a:ext uri="{FF2B5EF4-FFF2-40B4-BE49-F238E27FC236}">
                <a16:creationId xmlns:a16="http://schemas.microsoft.com/office/drawing/2014/main" id="{0F3378D3-78A3-F5E1-5A7D-F9EDA7E6C782}"/>
              </a:ext>
            </a:extLst>
          </p:cNvPr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809481" y="3725765"/>
            <a:ext cx="2910692" cy="469117"/>
          </a:xfrm>
          <a:prstGeom prst="rect">
            <a:avLst/>
          </a:prstGeom>
        </p:spPr>
        <p:txBody>
          <a:bodyPr lIns="0" tIns="0" rIns="0" bIns="0" anchor="ctr"/>
          <a:lstStyle>
            <a:lvl1pPr marL="0" indent="0" algn="ctr">
              <a:lnSpc>
                <a:spcPct val="120000"/>
              </a:lnSpc>
              <a:spcAft>
                <a:spcPts val="0"/>
              </a:spcAft>
              <a:buNone/>
              <a:defRPr sz="2800" b="1">
                <a:solidFill>
                  <a:schemeClr val="bg1"/>
                </a:solidFill>
              </a:defRPr>
            </a:lvl1pPr>
          </a:lstStyle>
          <a:p>
            <a:pPr lvl="0"/>
            <a:r>
              <a:rPr kumimoji="1" lang="ja-JP" altLang="en-US"/>
              <a:t>姓姓　名名</a:t>
            </a:r>
          </a:p>
        </p:txBody>
      </p:sp>
      <p:sp>
        <p:nvSpPr>
          <p:cNvPr id="44" name="テキスト プレースホルダー 39">
            <a:extLst>
              <a:ext uri="{FF2B5EF4-FFF2-40B4-BE49-F238E27FC236}">
                <a16:creationId xmlns:a16="http://schemas.microsoft.com/office/drawing/2014/main" id="{67A5315F-2832-D446-8AA2-EE0AB02FD92B}"/>
              </a:ext>
            </a:extLst>
          </p:cNvPr>
          <p:cNvSpPr>
            <a:spLocks noGrp="1"/>
          </p:cNvSpPr>
          <p:nvPr userDrawn="1">
            <p:ph type="body" sz="quarter" idx="12" hasCustomPrompt="1"/>
          </p:nvPr>
        </p:nvSpPr>
        <p:spPr>
          <a:xfrm>
            <a:off x="5045807" y="3171906"/>
            <a:ext cx="6882668" cy="932224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</p:txBody>
      </p:sp>
      <p:sp>
        <p:nvSpPr>
          <p:cNvPr id="45" name="テキスト プレースホルダー 39">
            <a:extLst>
              <a:ext uri="{FF2B5EF4-FFF2-40B4-BE49-F238E27FC236}">
                <a16:creationId xmlns:a16="http://schemas.microsoft.com/office/drawing/2014/main" id="{BCE629DB-83F0-7D7D-21DB-72C194F07AF3}"/>
              </a:ext>
            </a:extLst>
          </p:cNvPr>
          <p:cNvSpPr>
            <a:spLocks noGrp="1"/>
          </p:cNvSpPr>
          <p:nvPr userDrawn="1">
            <p:ph type="body" sz="quarter" idx="13" hasCustomPrompt="1"/>
          </p:nvPr>
        </p:nvSpPr>
        <p:spPr>
          <a:xfrm>
            <a:off x="5045807" y="5326255"/>
            <a:ext cx="3205579" cy="932224"/>
          </a:xfrm>
          <a:prstGeom prst="rect">
            <a:avLst/>
          </a:prstGeom>
        </p:spPr>
        <p:txBody>
          <a:bodyPr lIns="0" tIns="0" rIns="0" bIns="0"/>
          <a:lstStyle>
            <a:lvl1pPr marL="216000" indent="-21600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l"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</p:txBody>
      </p:sp>
      <p:sp>
        <p:nvSpPr>
          <p:cNvPr id="47" name="テキスト プレースホルダー 39">
            <a:extLst>
              <a:ext uri="{FF2B5EF4-FFF2-40B4-BE49-F238E27FC236}">
                <a16:creationId xmlns:a16="http://schemas.microsoft.com/office/drawing/2014/main" id="{12FF222E-BD07-DD23-FE81-06AAB7EA183C}"/>
              </a:ext>
            </a:extLst>
          </p:cNvPr>
          <p:cNvSpPr>
            <a:spLocks noGrp="1"/>
          </p:cNvSpPr>
          <p:nvPr userDrawn="1">
            <p:ph type="body" sz="quarter" idx="14" hasCustomPrompt="1"/>
          </p:nvPr>
        </p:nvSpPr>
        <p:spPr>
          <a:xfrm>
            <a:off x="5045807" y="806162"/>
            <a:ext cx="852819" cy="1290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4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en-US" altLang="ja-JP"/>
              <a:t>2025.01</a:t>
            </a:r>
          </a:p>
          <a:p>
            <a:pPr lvl="0"/>
            <a:endParaRPr kumimoji="1" lang="en-US" altLang="ja-JP"/>
          </a:p>
          <a:p>
            <a:pPr lvl="0"/>
            <a:r>
              <a:rPr kumimoji="1" lang="en-US" altLang="ja-JP"/>
              <a:t>2025.02</a:t>
            </a:r>
          </a:p>
          <a:p>
            <a:pPr lvl="0"/>
            <a:r>
              <a:rPr kumimoji="1" lang="en-US" altLang="ja-JP"/>
              <a:t>2025.03</a:t>
            </a:r>
          </a:p>
        </p:txBody>
      </p:sp>
      <p:sp>
        <p:nvSpPr>
          <p:cNvPr id="48" name="テキスト プレースホルダー 39">
            <a:extLst>
              <a:ext uri="{FF2B5EF4-FFF2-40B4-BE49-F238E27FC236}">
                <a16:creationId xmlns:a16="http://schemas.microsoft.com/office/drawing/2014/main" id="{60AE4433-C065-1445-510B-1DF049E33D44}"/>
              </a:ext>
            </a:extLst>
          </p:cNvPr>
          <p:cNvSpPr>
            <a:spLocks noGrp="1"/>
          </p:cNvSpPr>
          <p:nvPr userDrawn="1">
            <p:ph type="body" sz="quarter" idx="15" hasCustomPrompt="1"/>
          </p:nvPr>
        </p:nvSpPr>
        <p:spPr>
          <a:xfrm>
            <a:off x="5989320" y="806162"/>
            <a:ext cx="5939155" cy="129038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400" b="0">
                <a:solidFill>
                  <a:schemeClr val="tx1"/>
                </a:solidFill>
              </a:defRPr>
            </a:lvl1pPr>
          </a:lstStyle>
          <a:p>
            <a:pPr lvl="0"/>
            <a:r>
              <a:rPr kumimoji="1" lang="en-US" altLang="ja-JP"/>
              <a:t>JERA</a:t>
            </a:r>
            <a:r>
              <a:rPr kumimoji="1" lang="ja-JP" altLang="en-US"/>
              <a:t>入社●●配属</a:t>
            </a:r>
            <a:endParaRPr kumimoji="1" lang="en-US" altLang="ja-JP"/>
          </a:p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  <a:p>
            <a:pPr lvl="0"/>
            <a:r>
              <a:rPr kumimoji="1" lang="en-US" altLang="ja-JP"/>
              <a:t>XXX</a:t>
            </a: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81F57CCF-349E-5B93-8B78-BCF869991383}"/>
              </a:ext>
            </a:extLst>
          </p:cNvPr>
          <p:cNvSpPr txBox="1"/>
          <p:nvPr userDrawn="1"/>
        </p:nvSpPr>
        <p:spPr>
          <a:xfrm>
            <a:off x="1730772" y="2146609"/>
            <a:ext cx="1068110" cy="500554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120000"/>
              </a:lnSpc>
            </a:pPr>
            <a:r>
              <a:rPr kumimoji="1" lang="en-US" altLang="ja-JP" sz="1400" b="1">
                <a:solidFill>
                  <a:schemeClr val="bg1"/>
                </a:solidFill>
              </a:rPr>
              <a:t>Face Photo</a:t>
            </a:r>
          </a:p>
          <a:p>
            <a:pPr algn="ctr">
              <a:lnSpc>
                <a:spcPct val="120000"/>
              </a:lnSpc>
            </a:pPr>
            <a:r>
              <a:rPr kumimoji="1" lang="en-US" altLang="ja-JP" sz="1400" b="1">
                <a:solidFill>
                  <a:schemeClr val="bg1"/>
                </a:solidFill>
              </a:rPr>
              <a:t>6×6</a:t>
            </a:r>
            <a:endParaRPr kumimoji="1" lang="ja-JP" altLang="en-US" sz="1400" b="1">
              <a:solidFill>
                <a:schemeClr val="bg1"/>
              </a:solidFill>
            </a:endParaRPr>
          </a:p>
        </p:txBody>
      </p:sp>
      <p:sp>
        <p:nvSpPr>
          <p:cNvPr id="53" name="テキスト プレースホルダー 39">
            <a:extLst>
              <a:ext uri="{FF2B5EF4-FFF2-40B4-BE49-F238E27FC236}">
                <a16:creationId xmlns:a16="http://schemas.microsoft.com/office/drawing/2014/main" id="{F2B2D240-F711-BC38-D9A8-A3B8EB5B6B51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045807" y="2647339"/>
            <a:ext cx="3205578" cy="338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主な担当業務</a:t>
            </a:r>
            <a:endParaRPr kumimoji="1" lang="en-US" altLang="ja-JP"/>
          </a:p>
        </p:txBody>
      </p:sp>
      <p:sp>
        <p:nvSpPr>
          <p:cNvPr id="54" name="テキスト プレースホルダー 39">
            <a:extLst>
              <a:ext uri="{FF2B5EF4-FFF2-40B4-BE49-F238E27FC236}">
                <a16:creationId xmlns:a16="http://schemas.microsoft.com/office/drawing/2014/main" id="{7056ADE5-A881-5A53-D4F2-95C195CE20F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045807" y="4802948"/>
            <a:ext cx="3205578" cy="338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趣味・特技など</a:t>
            </a:r>
            <a:endParaRPr kumimoji="1" lang="en-US" altLang="ja-JP"/>
          </a:p>
        </p:txBody>
      </p:sp>
      <p:sp>
        <p:nvSpPr>
          <p:cNvPr id="55" name="テキスト プレースホルダー 39">
            <a:extLst>
              <a:ext uri="{FF2B5EF4-FFF2-40B4-BE49-F238E27FC236}">
                <a16:creationId xmlns:a16="http://schemas.microsoft.com/office/drawing/2014/main" id="{4186CE7F-F961-1292-D327-A9EF7B9D446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5045807" y="282542"/>
            <a:ext cx="3205578" cy="338549"/>
          </a:xfrm>
          <a:prstGeom prst="rect">
            <a:avLst/>
          </a:prstGeom>
        </p:spPr>
        <p:txBody>
          <a:bodyPr lIns="0" tIns="0" rIns="0" bIns="0"/>
          <a:lstStyle>
            <a:lvl1pPr marL="0" indent="0">
              <a:lnSpc>
                <a:spcPct val="120000"/>
              </a:lnSpc>
              <a:spcAft>
                <a:spcPts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 sz="1800" b="1">
                <a:solidFill>
                  <a:schemeClr val="accent1"/>
                </a:solidFill>
              </a:defRPr>
            </a:lvl1pPr>
          </a:lstStyle>
          <a:p>
            <a:pPr lvl="0"/>
            <a:r>
              <a:rPr kumimoji="1" lang="ja-JP" altLang="en-US"/>
              <a:t>経歴</a:t>
            </a:r>
            <a:endParaRPr kumimoji="1" lang="en-US" altLang="ja-JP"/>
          </a:p>
        </p:txBody>
      </p:sp>
    </p:spTree>
    <p:extLst>
      <p:ext uri="{BB962C8B-B14F-4D97-AF65-F5344CB8AC3E}">
        <p14:creationId xmlns:p14="http://schemas.microsoft.com/office/powerpoint/2010/main" val="42367680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83">
          <p15:clr>
            <a:srgbClr val="FBAE40"/>
          </p15:clr>
        </p15:guide>
        <p15:guide id="3" orient="horz" pos="164">
          <p15:clr>
            <a:srgbClr val="FBAE40"/>
          </p15:clr>
        </p15:guide>
        <p15:guide id="4" orient="horz" pos="4178">
          <p15:clr>
            <a:srgbClr val="FBAE40"/>
          </p15:clr>
        </p15:guide>
        <p15:guide id="5" pos="7514">
          <p15:clr>
            <a:srgbClr val="FBAE40"/>
          </p15:clr>
        </p15:guide>
        <p15:guide id="6" pos="166">
          <p15:clr>
            <a:srgbClr val="FBAE40"/>
          </p15:clr>
        </p15:guide>
        <p15:guide id="7" orient="horz" pos="819">
          <p15:clr>
            <a:srgbClr val="FBAE40"/>
          </p15:clr>
        </p15:guide>
        <p15:guide id="9" pos="2106">
          <p15:clr>
            <a:srgbClr val="FBAE40"/>
          </p15:clr>
        </p15:guide>
        <p15:guide id="10" pos="744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ags" Target="../tags/tag1.x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emf"/><Relationship Id="rId4" Type="http://schemas.openxmlformats.org/officeDocument/2006/relationships/slideLayout" Target="../slideLayouts/slideLayout4.xml"/><Relationship Id="rId9" Type="http://schemas.openxmlformats.org/officeDocument/2006/relationships/oleObject" Target="../embeddings/oleObject1.bin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637CB603-D70E-3C8F-A142-3F5892DC1C60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8"/>
            </p:custDataLst>
            <p:extLst>
              <p:ext uri="{D42A27DB-BD31-4B8C-83A1-F6EECF244321}">
                <p14:modId xmlns:p14="http://schemas.microsoft.com/office/powerpoint/2010/main" val="356802906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9" imgW="415" imgH="416" progId="TCLayout.ActiveDocument.1">
                  <p:embed/>
                </p:oleObj>
              </mc:Choice>
              <mc:Fallback>
                <p:oleObj name="think-cellスライド" r:id="rId9" imgW="415" imgH="41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637CB603-D70E-3C8F-A142-3F5892DC1C6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0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E18D76AE-0012-9798-A6D8-F6F9F5D1F608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5805696" y="6591088"/>
            <a:ext cx="580608" cy="173215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ctr"/>
            <a:r>
              <a:rPr kumimoji="1" lang="en-US" altLang="ja-JP" sz="800">
                <a:solidFill>
                  <a:schemeClr val="bg2"/>
                </a:solidFill>
                <a:latin typeface="+mn-lt"/>
                <a:ea typeface="+mn-ea"/>
              </a:rPr>
              <a:t>Page</a:t>
            </a:r>
            <a:r>
              <a:rPr kumimoji="1" lang="ja-JP" altLang="en-US" sz="800" baseline="0">
                <a:solidFill>
                  <a:schemeClr val="bg2"/>
                </a:solidFill>
                <a:latin typeface="+mn-lt"/>
                <a:ea typeface="+mn-ea"/>
              </a:rPr>
              <a:t> </a:t>
            </a:r>
            <a:fld id="{B07A5307-CE03-4F26-9D50-09948EEB9360}" type="slidenum">
              <a:rPr kumimoji="1" lang="ja-JP" altLang="en-US" sz="800" baseline="0" smtClean="0">
                <a:solidFill>
                  <a:schemeClr val="bg2"/>
                </a:solidFill>
                <a:latin typeface="+mn-lt"/>
                <a:ea typeface="+mn-ea"/>
              </a:rPr>
              <a:pPr algn="ctr"/>
              <a:t>‹#›</a:t>
            </a:fld>
            <a:endParaRPr kumimoji="1" lang="ja-JP" altLang="en-US" sz="800">
              <a:solidFill>
                <a:schemeClr val="bg2"/>
              </a:solidFill>
              <a:latin typeface="+mn-lt"/>
              <a:ea typeface="+mn-ea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688F1E6-BFBB-906E-9720-E2BD55F3A06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 userDrawn="1"/>
        </p:nvSpPr>
        <p:spPr>
          <a:xfrm>
            <a:off x="9848872" y="6591087"/>
            <a:ext cx="2079603" cy="173217"/>
          </a:xfrm>
          <a:prstGeom prst="rect">
            <a:avLst/>
          </a:prstGeom>
          <a:noFill/>
        </p:spPr>
        <p:txBody>
          <a:bodyPr wrap="square" lIns="0" tIns="0" rIns="0" bIns="0" rtlCol="0" anchor="ctr" anchorCtr="0">
            <a:noAutofit/>
          </a:bodyPr>
          <a:lstStyle/>
          <a:p>
            <a:pPr algn="r"/>
            <a:r>
              <a:rPr kumimoji="1" lang="en-US" altLang="ja-JP" sz="800" spc="0" baseline="0">
                <a:solidFill>
                  <a:schemeClr val="bg2"/>
                </a:solidFill>
                <a:latin typeface="+mn-lt"/>
                <a:ea typeface="+mn-ea"/>
              </a:rPr>
              <a:t>© JERA Co., Inc. All Rights Reserved.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B07ACDAF-7035-C1FE-8E3C-7387A5354B61}"/>
              </a:ext>
            </a:extLst>
          </p:cNvPr>
          <p:cNvPicPr>
            <a:picLocks noGrp="1" noRot="1" noMove="1" noResize="1" noEditPoints="1" noAdjustHandles="1" noChangeArrowheads="1" noChangeShapeType="1" noCrop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525" y="6589876"/>
            <a:ext cx="457175" cy="175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1583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2800" b="1" kern="1200">
          <a:solidFill>
            <a:schemeClr val="bg2"/>
          </a:solidFill>
          <a:latin typeface="+mj-lt"/>
          <a:ea typeface="+mj-ea"/>
          <a:cs typeface="+mj-cs"/>
        </a:defRPr>
      </a:lvl1pPr>
    </p:titleStyle>
    <p:bodyStyle>
      <a:lvl1pPr marL="365125" indent="-3651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n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377825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–"/>
        <a:defRPr kumimoji="1"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0"/>
        </a:spcBef>
        <a:spcAft>
          <a:spcPts val="600"/>
        </a:spcAft>
        <a:buClr>
          <a:schemeClr val="accent6"/>
        </a:buClr>
        <a:buFont typeface="Arial"/>
        <a:buChar char="»"/>
        <a:defRPr kumimoji="1"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3.xml"/><Relationship Id="rId4" Type="http://schemas.openxmlformats.org/officeDocument/2006/relationships/image" Target="../media/image1.e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hink-cell data - do not delete" hidden="1">
            <a:extLst>
              <a:ext uri="{FF2B5EF4-FFF2-40B4-BE49-F238E27FC236}">
                <a16:creationId xmlns:a16="http://schemas.microsoft.com/office/drawing/2014/main" id="{E6746712-4CD9-33F6-1C1B-E76CE4E00CD6}"/>
              </a:ext>
            </a:extLst>
          </p:cNvPr>
          <p:cNvGraphicFramePr>
            <a:graphicFrameLocks noChangeAspect="1"/>
          </p:cNvGraphicFramePr>
          <p:nvPr>
            <p:custDataLst>
              <p:tags r:id="rId1"/>
            </p:custDataLst>
            <p:extLst>
              <p:ext uri="{D42A27DB-BD31-4B8C-83A1-F6EECF244321}">
                <p14:modId xmlns:p14="http://schemas.microsoft.com/office/powerpoint/2010/main" val="57742210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スライド" r:id="rId3" imgW="415" imgH="416" progId="TCLayout.ActiveDocument.1">
                  <p:embed/>
                </p:oleObj>
              </mc:Choice>
              <mc:Fallback>
                <p:oleObj name="think-cellスライド" r:id="rId3" imgW="415" imgH="416" progId="TCLayout.ActiveDocument.1">
                  <p:embed/>
                  <p:pic>
                    <p:nvPicPr>
                      <p:cNvPr id="2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E6746712-4CD9-33F6-1C1B-E76CE4E00CD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" name="タイトル 3">
            <a:extLst>
              <a:ext uri="{FF2B5EF4-FFF2-40B4-BE49-F238E27FC236}">
                <a16:creationId xmlns:a16="http://schemas.microsoft.com/office/drawing/2014/main" id="{03563C2B-25AC-8ADA-6C3D-5E3C58DFAF7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ja-JP" altLang="en-US"/>
              <a:t>デジタル部門テンプレート（</a:t>
            </a:r>
            <a:r>
              <a:rPr lang="en-US" altLang="ja-JP"/>
              <a:t>16:9</a:t>
            </a:r>
            <a:r>
              <a:rPr lang="ja-JP" altLang="en-US"/>
              <a:t>）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02A5F48F-0A79-9D3E-565A-FFDE6A9401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/>
              <a:t>2025</a:t>
            </a:r>
            <a:r>
              <a:rPr lang="ja-JP" altLang="en-US"/>
              <a:t>年</a:t>
            </a:r>
            <a:r>
              <a:rPr lang="en-US" altLang="ja-JP"/>
              <a:t>5</a:t>
            </a:r>
            <a:r>
              <a:rPr lang="ja-JP" altLang="en-US"/>
              <a:t>月更新</a:t>
            </a:r>
          </a:p>
        </p:txBody>
      </p:sp>
    </p:spTree>
    <p:extLst>
      <p:ext uri="{BB962C8B-B14F-4D97-AF65-F5344CB8AC3E}">
        <p14:creationId xmlns:p14="http://schemas.microsoft.com/office/powerpoint/2010/main" val="5848458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63F83E65-E882-64A3-21F4-85ED003EBE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リード文あり</a:t>
            </a:r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822A6427-E9FF-653A-ABE5-9CC453871E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ja-JP" altLang="en-US"/>
              <a:t>テキストテキストテキスト</a:t>
            </a:r>
            <a:endParaRPr lang="en-US" altLang="ja-JP"/>
          </a:p>
          <a:p>
            <a:r>
              <a:rPr lang="ja-JP" altLang="en-US"/>
              <a:t>テキスト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C3F86386-6D79-F66F-298A-6566502C19FF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6247DAD9-C76D-0881-0306-B2904DBBF40E}"/>
              </a:ext>
            </a:extLst>
          </p:cNvPr>
          <p:cNvSpPr txBox="1"/>
          <p:nvPr/>
        </p:nvSpPr>
        <p:spPr>
          <a:xfrm>
            <a:off x="1681655" y="3899338"/>
            <a:ext cx="27432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600">
                <a:solidFill>
                  <a:srgbClr val="FFFFFF"/>
                </a:solidFill>
              </a:rPr>
              <a:t>1234</a:t>
            </a:r>
            <a:endParaRPr kumimoji="1" lang="ja-JP" alt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84012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タイトル 2">
            <a:extLst>
              <a:ext uri="{FF2B5EF4-FFF2-40B4-BE49-F238E27FC236}">
                <a16:creationId xmlns:a16="http://schemas.microsoft.com/office/drawing/2014/main" id="{BDB19808-B8BE-56E7-E56C-1467F5D8F0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リード文なし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5302F1A7-04DF-4619-0731-2950C9CF9517}"/>
              </a:ext>
            </a:extLst>
          </p:cNvPr>
          <p:cNvSpPr>
            <a:spLocks noGrp="1"/>
          </p:cNvSpPr>
          <p:nvPr>
            <p:ph sz="quarter" idx="10"/>
          </p:nvPr>
        </p:nvSpPr>
        <p:spPr/>
        <p:txBody>
          <a:bodyPr/>
          <a:lstStyle/>
          <a:p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6651260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6EC5403-2F6E-B570-E201-B0C4F2373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中扉</a:t>
            </a:r>
          </a:p>
        </p:txBody>
      </p:sp>
    </p:spTree>
    <p:extLst>
      <p:ext uri="{BB962C8B-B14F-4D97-AF65-F5344CB8AC3E}">
        <p14:creationId xmlns:p14="http://schemas.microsoft.com/office/powerpoint/2010/main" val="2565281964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デジタル部門テンプレート_Options１">
  <a:themeElements>
    <a:clrScheme name="ユーザー定義 7">
      <a:dk1>
        <a:sysClr val="windowText" lastClr="000000"/>
      </a:dk1>
      <a:lt1>
        <a:sysClr val="window" lastClr="FFFFFF"/>
      </a:lt1>
      <a:dk2>
        <a:srgbClr val="0088CD"/>
      </a:dk2>
      <a:lt2>
        <a:srgbClr val="8096A3"/>
      </a:lt2>
      <a:accent1>
        <a:srgbClr val="8096A3"/>
      </a:accent1>
      <a:accent2>
        <a:srgbClr val="0088CD"/>
      </a:accent2>
      <a:accent3>
        <a:srgbClr val="70B42C"/>
      </a:accent3>
      <a:accent4>
        <a:srgbClr val="E88000"/>
      </a:accent4>
      <a:accent5>
        <a:srgbClr val="D82531"/>
      </a:accent5>
      <a:accent6>
        <a:srgbClr val="893672"/>
      </a:accent6>
      <a:hlink>
        <a:srgbClr val="0000FF"/>
      </a:hlink>
      <a:folHlink>
        <a:srgbClr val="7030A0"/>
      </a:folHlink>
    </a:clrScheme>
    <a:fontScheme name="ユーザー定義 26">
      <a:majorFont>
        <a:latin typeface="Arial"/>
        <a:ea typeface="メイリオ"/>
        <a:cs typeface=""/>
      </a:majorFont>
      <a:minorFont>
        <a:latin typeface="Arial"/>
        <a:ea typeface="メイリオ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2"/>
        </a:solidFill>
        <a:ln>
          <a:noFill/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kumimoji="1" sz="1600" dirty="0" smtClean="0"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>
        <a:ln w="19050">
          <a:solidFill>
            <a:schemeClr val="accent1"/>
          </a:solidFill>
          <a:headEnd type="none" w="med" len="med"/>
          <a:tailEnd type="none" w="med" len="med"/>
        </a:ln>
        <a:effectLst/>
      </a:spPr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none" rtlCol="0">
        <a:spAutoFit/>
      </a:bodyPr>
      <a:lstStyle>
        <a:defPPr>
          <a:defRPr kumimoji="1" sz="1600" dirty="0" smtClean="0"/>
        </a:defPPr>
      </a:lstStyle>
    </a:txDef>
  </a:objectDefaults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ドキュメント" ma:contentTypeID="0x010100626F2472E3CA8C46B06573FF3D8F6954" ma:contentTypeVersion="4" ma:contentTypeDescription="新しいドキュメントを作成します。" ma:contentTypeScope="" ma:versionID="3e8bf5cde93eb4e8e737833d33c09d14">
  <xsd:schema xmlns:xsd="http://www.w3.org/2001/XMLSchema" xmlns:xs="http://www.w3.org/2001/XMLSchema" xmlns:p="http://schemas.microsoft.com/office/2006/metadata/properties" xmlns:ns2="e39ba99f-b37f-473b-a6b6-0d78f6644891" targetNamespace="http://schemas.microsoft.com/office/2006/metadata/properties" ma:root="true" ma:fieldsID="6911398ace53438bc3b705c0ce1beacb" ns2:_="">
    <xsd:import namespace="e39ba99f-b37f-473b-a6b6-0d78f6644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39ba99f-b37f-473b-a6b6-0d78f664489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11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コンテンツ タイプ"/>
        <xsd:element ref="dc:title" minOccurs="0" maxOccurs="1" ma:index="4" ma:displayName="タイトル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2DA27AC-83C4-4EE9-B46C-151C1CB5C4A7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DE3A18B7-FA08-4F77-9B4B-210ABC1ECCC3}">
  <ds:schemaRefs>
    <ds:schemaRef ds:uri="e39ba99f-b37f-473b-a6b6-0d78f664489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4F5128C3-EC0D-4CF7-9633-73B7016893E4}">
  <ds:schemaRefs>
    <ds:schemaRef ds:uri="e39ba99f-b37f-473b-a6b6-0d78f664489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4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デジタル部門テンプレート_Options１</vt:lpstr>
      <vt:lpstr>デジタル部門テンプレート（16:9）</vt:lpstr>
      <vt:lpstr>リード文あり</vt:lpstr>
      <vt:lpstr>リード文なし</vt:lpstr>
      <vt:lpstr>中扉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Sanjukta Datta</dc:creator>
  <cp:revision>95</cp:revision>
  <cp:lastPrinted>2015-03-27T02:26:32Z</cp:lastPrinted>
  <dcterms:created xsi:type="dcterms:W3CDTF">2014-11-11T09:42:09Z</dcterms:created>
  <dcterms:modified xsi:type="dcterms:W3CDTF">2025-07-08T08:00:27Z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0x010100626F2472E3CA8C46B06573FF3D8F6954</vt:lpwstr>
  </property>
  <property fmtid="{D5CDD505-2E9C-101B-9397-08002B2CF9AE}" pid="3" name="MediaServiceImageTags">
    <vt:lpwstr/>
  </property>
</Properties>
</file>