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9465-D926-4EBF-9772-47F4CB8CCBD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A04B-80C6-49D2-BB87-F8B999EEAD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1471447046296-ANIMATION.gif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63500"/>
            <a:ext cx="9144000" cy="6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advClick="0" advTm="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2016-09-01T11:46:53Z</dcterms:created>
  <dcterms:modified xsi:type="dcterms:W3CDTF">2016-09-01T11:48:25Z</dcterms:modified>
</cp:coreProperties>
</file>