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8DD5-1B3A-4BE4-BDC8-4817C51ADD68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4DB8-6DCD-4947-A781-2B6A7BEEF1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8DD5-1B3A-4BE4-BDC8-4817C51ADD68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4DB8-6DCD-4947-A781-2B6A7BEEF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8DD5-1B3A-4BE4-BDC8-4817C51ADD68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4DB8-6DCD-4947-A781-2B6A7BEEF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8DD5-1B3A-4BE4-BDC8-4817C51ADD68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4DB8-6DCD-4947-A781-2B6A7BEEF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8DD5-1B3A-4BE4-BDC8-4817C51ADD68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9514DB8-6DCD-4947-A781-2B6A7BEEF1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8DD5-1B3A-4BE4-BDC8-4817C51ADD68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4DB8-6DCD-4947-A781-2B6A7BEEF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8DD5-1B3A-4BE4-BDC8-4817C51ADD68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4DB8-6DCD-4947-A781-2B6A7BEEF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8DD5-1B3A-4BE4-BDC8-4817C51ADD68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4DB8-6DCD-4947-A781-2B6A7BEEF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8DD5-1B3A-4BE4-BDC8-4817C51ADD68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4DB8-6DCD-4947-A781-2B6A7BEEF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8DD5-1B3A-4BE4-BDC8-4817C51ADD68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4DB8-6DCD-4947-A781-2B6A7BEEF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8DD5-1B3A-4BE4-BDC8-4817C51ADD68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4DB8-6DCD-4947-A781-2B6A7BEEF1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958DD5-1B3A-4BE4-BDC8-4817C51ADD68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9514DB8-6DCD-4947-A781-2B6A7BEEF1D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se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advTm="341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engui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983" y="1600200"/>
            <a:ext cx="6278033" cy="4708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advTm="1966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2016-09-01T11:56:28Z</dcterms:created>
  <dcterms:modified xsi:type="dcterms:W3CDTF">2016-09-01T12:01:12Z</dcterms:modified>
</cp:coreProperties>
</file>