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5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099F-B8B3-42B1-8F2A-FB2D60DE00B8}" type="datetimeFigureOut">
              <a:rPr lang="zh-CN" altLang="en-US" smtClean="0"/>
              <a:pPr/>
              <a:t>2016/6/15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6C1F3-5162-43EB-A020-2C56B18463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Zeroc</a:t>
            </a:r>
            <a:r>
              <a:rPr lang="en-US" altLang="zh-CN" dirty="0" smtClean="0"/>
              <a:t> Ice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开源的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解决方案，本文是从使用角度简单介绍一下，快餐 式</a:t>
            </a:r>
            <a:r>
              <a:rPr lang="zh-CN" altLang="en-US" dirty="0" smtClean="0">
                <a:sym typeface="Wingdings" pitchFamily="2" charset="2"/>
              </a:rPr>
              <a:t>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（讲解：王宁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– </a:t>
            </a:r>
            <a:r>
              <a:rPr lang="zh-CN" altLang="en-US" dirty="0" smtClean="0"/>
              <a:t>服务端代码（</a:t>
            </a:r>
            <a:r>
              <a:rPr lang="zh-CN" altLang="en-US" dirty="0"/>
              <a:t>三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接口实现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package </a:t>
            </a:r>
            <a:r>
              <a:rPr lang="en-US" altLang="zh-CN" dirty="0" err="1" smtClean="0"/>
              <a:t>sooh.services.logcenter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logerI</a:t>
            </a:r>
            <a:r>
              <a:rPr lang="en-US" altLang="zh-CN" dirty="0" smtClean="0"/>
              <a:t> extends _</a:t>
            </a:r>
            <a:r>
              <a:rPr lang="en-US" altLang="zh-CN" dirty="0" err="1" smtClean="0"/>
              <a:t>logerDisp</a:t>
            </a:r>
            <a:r>
              <a:rPr lang="en-US" altLang="zh-CN" dirty="0" smtClean="0"/>
              <a:t> {</a:t>
            </a:r>
          </a:p>
          <a:p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@Override</a:t>
            </a:r>
          </a:p>
          <a:p>
            <a:r>
              <a:rPr lang="en-US" altLang="zh-CN" dirty="0" smtClean="0"/>
              <a:t>	public String </a:t>
            </a:r>
            <a:r>
              <a:rPr lang="en-US" altLang="zh-CN" dirty="0" err="1" smtClean="0"/>
              <a:t>echohi</a:t>
            </a:r>
            <a:r>
              <a:rPr lang="en-US" altLang="zh-CN" dirty="0" smtClean="0"/>
              <a:t>(String who, Current __current) throws </a:t>
            </a:r>
            <a:r>
              <a:rPr lang="en-US" altLang="zh-CN" dirty="0" err="1" smtClean="0"/>
              <a:t>Ice.RequestFailedException</a:t>
            </a:r>
            <a:r>
              <a:rPr lang="en-US" altLang="zh-CN" dirty="0" smtClean="0"/>
              <a:t>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return "hello:"+who;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@Override</a:t>
            </a:r>
          </a:p>
          <a:p>
            <a:r>
              <a:rPr lang="en-US" altLang="zh-CN" dirty="0" smtClean="0"/>
              <a:t>	public void </a:t>
            </a:r>
            <a:r>
              <a:rPr lang="en-US" altLang="zh-CN" dirty="0" err="1" smtClean="0"/>
              <a:t>sayhi</a:t>
            </a:r>
            <a:r>
              <a:rPr lang="en-US" altLang="zh-CN" dirty="0" smtClean="0"/>
              <a:t>(String who, Current __current) throws </a:t>
            </a:r>
            <a:r>
              <a:rPr lang="en-US" altLang="zh-CN" dirty="0" err="1" smtClean="0"/>
              <a:t>Ice.RequestFailedException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echohi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who,__current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然后编译就行了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– </a:t>
            </a:r>
            <a:r>
              <a:rPr lang="zh-CN" altLang="en-US" dirty="0"/>
              <a:t>客户端</a:t>
            </a:r>
            <a:r>
              <a:rPr lang="zh-CN" altLang="en-US" dirty="0" smtClean="0"/>
              <a:t>代码（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zh-CN" altLang="en-US" sz="1400" dirty="0" smtClean="0"/>
              <a:t>确认</a:t>
            </a:r>
            <a:r>
              <a:rPr lang="en-US" altLang="zh-CN" sz="1400" dirty="0" err="1" smtClean="0"/>
              <a:t>IcePHP.so</a:t>
            </a:r>
            <a:r>
              <a:rPr lang="zh-CN" altLang="en-US" sz="1400" dirty="0" smtClean="0"/>
              <a:t>成功加载，确认</a:t>
            </a:r>
            <a:r>
              <a:rPr lang="en-US" altLang="zh-CN" sz="1400" dirty="0" smtClean="0"/>
              <a:t>ice.php</a:t>
            </a:r>
            <a:r>
              <a:rPr lang="zh-CN" altLang="en-US" sz="1400" dirty="0" smtClean="0"/>
              <a:t>对应路径加入</a:t>
            </a:r>
            <a:r>
              <a:rPr lang="en-US" altLang="zh-CN" sz="1400" dirty="0" err="1" smtClean="0"/>
              <a:t>php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include</a:t>
            </a:r>
            <a:r>
              <a:rPr lang="zh-CN" altLang="en-US" sz="1400" dirty="0" smtClean="0"/>
              <a:t>后，在使用了</a:t>
            </a:r>
            <a:r>
              <a:rPr lang="en-US" altLang="zh-CN" sz="1400" dirty="0" err="1" smtClean="0"/>
              <a:t>icegrid</a:t>
            </a:r>
            <a:r>
              <a:rPr lang="zh-CN" altLang="en-US" sz="1400" dirty="0" smtClean="0"/>
              <a:t>（运维负载均衡管理）后代码这么写：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require __DIR__.'/../ice-</a:t>
            </a:r>
            <a:r>
              <a:rPr lang="en-US" altLang="zh-CN" sz="1400" dirty="0" err="1" smtClean="0"/>
              <a:t>phplibs</a:t>
            </a:r>
            <a:r>
              <a:rPr lang="en-US" altLang="zh-CN" sz="1400" dirty="0" smtClean="0"/>
              <a:t>/ice/Ice.php';</a:t>
            </a:r>
          </a:p>
          <a:p>
            <a:r>
              <a:rPr lang="en-US" altLang="zh-CN" sz="1400" dirty="0" smtClean="0"/>
              <a:t>require __DIR__.'/../ice-</a:t>
            </a:r>
            <a:r>
              <a:rPr lang="en-US" altLang="zh-CN" sz="1400" dirty="0" err="1" smtClean="0"/>
              <a:t>phplibs</a:t>
            </a:r>
            <a:r>
              <a:rPr lang="en-US" altLang="zh-CN" sz="1400" dirty="0" smtClean="0"/>
              <a:t>/service-interfaces/logcenter.php';</a:t>
            </a:r>
          </a:p>
          <a:p>
            <a:r>
              <a:rPr lang="en-US" altLang="zh-CN" sz="1400" dirty="0" smtClean="0"/>
              <a:t>try{</a:t>
            </a:r>
          </a:p>
          <a:p>
            <a:r>
              <a:rPr lang="en-US" altLang="zh-CN" sz="1400" dirty="0" smtClean="0"/>
              <a:t>	$data = new </a:t>
            </a:r>
            <a:r>
              <a:rPr lang="en-US" altLang="zh-CN" sz="1400" dirty="0" err="1" smtClean="0"/>
              <a:t>Ice_InitializationData</a:t>
            </a:r>
            <a:r>
              <a:rPr lang="en-US" altLang="zh-CN" sz="1400" dirty="0" smtClean="0"/>
              <a:t>;</a:t>
            </a:r>
          </a:p>
          <a:p>
            <a:r>
              <a:rPr lang="en-US" altLang="zh-CN" sz="1400" dirty="0" smtClean="0"/>
              <a:t>	$data-&gt;properties = </a:t>
            </a:r>
            <a:r>
              <a:rPr lang="en-US" altLang="zh-CN" sz="1400" dirty="0" err="1" smtClean="0"/>
              <a:t>Ice_createProperties</a:t>
            </a:r>
            <a:r>
              <a:rPr lang="en-US" altLang="zh-CN" sz="1400" dirty="0" smtClean="0"/>
              <a:t>();</a:t>
            </a:r>
          </a:p>
          <a:p>
            <a:r>
              <a:rPr lang="en-US" altLang="zh-CN" sz="1400" dirty="0" smtClean="0"/>
              <a:t>	$data-&gt;properties-&gt;</a:t>
            </a:r>
            <a:r>
              <a:rPr lang="en-US" altLang="zh-CN" sz="1400" dirty="0" err="1" smtClean="0"/>
              <a:t>setProperty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Ice.Default.Locator","SzcIceGrid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Locator:tcp</a:t>
            </a:r>
            <a:r>
              <a:rPr lang="en-US" altLang="zh-CN" sz="1400" dirty="0" smtClean="0"/>
              <a:t> -h 127.0.0.1 -p 4061");</a:t>
            </a:r>
          </a:p>
          <a:p>
            <a:r>
              <a:rPr lang="en-US" altLang="zh-CN" sz="1400" dirty="0" smtClean="0"/>
              <a:t>	$base = </a:t>
            </a:r>
            <a:r>
              <a:rPr lang="en-US" altLang="zh-CN" sz="1400" dirty="0" err="1" smtClean="0"/>
              <a:t>Ice_initialize</a:t>
            </a:r>
            <a:r>
              <a:rPr lang="en-US" altLang="zh-CN" sz="1400" dirty="0" smtClean="0"/>
              <a:t>($data)&gt;</a:t>
            </a:r>
            <a:r>
              <a:rPr lang="en-US" altLang="zh-CN" sz="1400" dirty="0" err="1" smtClean="0"/>
              <a:t>stringToProxy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loger</a:t>
            </a:r>
            <a:r>
              <a:rPr lang="en-US" altLang="zh-CN" sz="1400" dirty="0" smtClean="0"/>
              <a:t>");</a:t>
            </a:r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	$</a:t>
            </a:r>
            <a:r>
              <a:rPr lang="en-US" altLang="zh-CN" sz="1400" dirty="0" err="1" smtClean="0"/>
              <a:t>oneway</a:t>
            </a:r>
            <a:r>
              <a:rPr lang="en-US" altLang="zh-CN" sz="1400" dirty="0" smtClean="0"/>
              <a:t> = $base-&gt;</a:t>
            </a:r>
            <a:r>
              <a:rPr lang="en-US" altLang="zh-CN" sz="1400" dirty="0" err="1" smtClean="0"/>
              <a:t>ice_oneway</a:t>
            </a:r>
            <a:r>
              <a:rPr lang="en-US" altLang="zh-CN" sz="1400" dirty="0" smtClean="0"/>
              <a:t>();                                                                                //</a:t>
            </a:r>
            <a:r>
              <a:rPr lang="en-US" altLang="zh-CN" sz="1400" dirty="0" err="1" smtClean="0"/>
              <a:t>oneway</a:t>
            </a:r>
            <a:endParaRPr lang="en-US" altLang="zh-CN" sz="1400" dirty="0" smtClean="0"/>
          </a:p>
          <a:p>
            <a:r>
              <a:rPr lang="en-US" altLang="zh-CN" sz="1400" dirty="0" smtClean="0"/>
              <a:t>	$printer = </a:t>
            </a:r>
            <a:r>
              <a:rPr lang="en-US" altLang="zh-CN" sz="1400" dirty="0" err="1" smtClean="0"/>
              <a:t>sooh_services_logcenter_logerPrxHelper</a:t>
            </a:r>
            <a:r>
              <a:rPr lang="en-US" altLang="zh-CN" sz="1400" dirty="0" smtClean="0"/>
              <a:t>::</a:t>
            </a:r>
            <a:r>
              <a:rPr lang="en-US" altLang="zh-CN" sz="1400" dirty="0" err="1" smtClean="0"/>
              <a:t>uncheckedCast</a:t>
            </a:r>
            <a:r>
              <a:rPr lang="en-US" altLang="zh-CN" sz="1400" dirty="0" smtClean="0"/>
              <a:t>($</a:t>
            </a:r>
            <a:r>
              <a:rPr lang="en-US" altLang="zh-CN" sz="1400" dirty="0" err="1" smtClean="0"/>
              <a:t>oneway</a:t>
            </a:r>
            <a:r>
              <a:rPr lang="en-US" altLang="zh-CN" sz="1400" dirty="0" smtClean="0"/>
              <a:t>); //</a:t>
            </a:r>
            <a:r>
              <a:rPr lang="en-US" altLang="zh-CN" sz="1400" dirty="0" err="1" smtClean="0"/>
              <a:t>oneway</a:t>
            </a:r>
            <a:endParaRPr lang="en-US" altLang="zh-CN" sz="1400" dirty="0" smtClean="0"/>
          </a:p>
          <a:p>
            <a:r>
              <a:rPr lang="en-US" altLang="zh-CN" sz="1400" dirty="0" smtClean="0"/>
              <a:t>	//$printer = </a:t>
            </a:r>
            <a:r>
              <a:rPr lang="en-US" altLang="zh-CN" sz="1400" dirty="0" err="1" smtClean="0"/>
              <a:t>sooh_services_logcenter_logerPrxHelper</a:t>
            </a:r>
            <a:r>
              <a:rPr lang="en-US" altLang="zh-CN" sz="1400" dirty="0" smtClean="0"/>
              <a:t>::</a:t>
            </a:r>
            <a:r>
              <a:rPr lang="en-US" altLang="zh-CN" sz="1400" dirty="0" err="1" smtClean="0"/>
              <a:t>checkedCast</a:t>
            </a:r>
            <a:r>
              <a:rPr lang="en-US" altLang="zh-CN" sz="1400" dirty="0" smtClean="0"/>
              <a:t>($base);    //</a:t>
            </a:r>
            <a:r>
              <a:rPr lang="en-US" altLang="zh-CN" sz="1400" dirty="0" err="1" smtClean="0"/>
              <a:t>twoway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	$</a:t>
            </a:r>
            <a:r>
              <a:rPr lang="en-US" altLang="zh-CN" sz="1400" dirty="0" err="1" smtClean="0"/>
              <a:t>returnedStr</a:t>
            </a:r>
            <a:r>
              <a:rPr lang="en-US" altLang="zh-CN" sz="1400" dirty="0" smtClean="0"/>
              <a:t> = $printer-&gt;</a:t>
            </a:r>
            <a:r>
              <a:rPr lang="en-US" altLang="zh-CN" sz="1400" dirty="0" err="1" smtClean="0"/>
              <a:t>sayhi</a:t>
            </a:r>
            <a:r>
              <a:rPr lang="en-US" altLang="zh-CN" sz="1400" dirty="0" smtClean="0"/>
              <a:t>('</a:t>
            </a:r>
            <a:r>
              <a:rPr lang="zh-CN" altLang="en-US" sz="1400" dirty="0" smtClean="0"/>
              <a:t>异步</a:t>
            </a:r>
            <a:r>
              <a:rPr lang="en-US" altLang="zh-CN" sz="1400" dirty="0" smtClean="0"/>
              <a:t>&amp;\\/\'"123');</a:t>
            </a:r>
          </a:p>
          <a:p>
            <a:r>
              <a:rPr lang="en-US" altLang="zh-CN" sz="1400" dirty="0" smtClean="0"/>
              <a:t>}catch(Exception $ex){.......}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运维部署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224" y="1714488"/>
            <a:ext cx="7500990" cy="1285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85852" y="2000240"/>
            <a:ext cx="3143272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（主）配置中心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857752" y="1928802"/>
            <a:ext cx="307183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（从）配置中心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662" y="4786322"/>
            <a:ext cx="1785950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357686" y="3143248"/>
            <a:ext cx="4143404" cy="2643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00496" y="3357562"/>
            <a:ext cx="4357718" cy="2500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注册的服务节点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357686" y="3786190"/>
            <a:ext cx="3071834" cy="18573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143504" y="3929066"/>
            <a:ext cx="3000396" cy="17859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某服务进程：</a:t>
            </a:r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en-US" altLang="zh-CN" dirty="0" smtClean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6" name="对角圆角矩形 15"/>
          <p:cNvSpPr/>
          <p:nvPr/>
        </p:nvSpPr>
        <p:spPr>
          <a:xfrm>
            <a:off x="5429256" y="4429132"/>
            <a:ext cx="1714512" cy="6429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的类</a:t>
            </a:r>
            <a:endParaRPr lang="zh-CN" altLang="en-US" dirty="0"/>
          </a:p>
        </p:txBody>
      </p:sp>
      <p:sp>
        <p:nvSpPr>
          <p:cNvPr id="17" name="对角圆角矩形 16"/>
          <p:cNvSpPr/>
          <p:nvPr/>
        </p:nvSpPr>
        <p:spPr>
          <a:xfrm>
            <a:off x="5500694" y="4929198"/>
            <a:ext cx="1714512" cy="6429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接口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的类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 rot="18883354">
            <a:off x="1206552" y="3775972"/>
            <a:ext cx="2712462" cy="30476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）询问提供接口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的服务器地址</a:t>
            </a:r>
            <a:endParaRPr lang="zh-CN" altLang="en-US" dirty="0"/>
          </a:p>
        </p:txBody>
      </p:sp>
      <p:sp>
        <p:nvSpPr>
          <p:cNvPr id="20" name="右箭头 19"/>
          <p:cNvSpPr/>
          <p:nvPr/>
        </p:nvSpPr>
        <p:spPr>
          <a:xfrm rot="20868000">
            <a:off x="2658794" y="4947158"/>
            <a:ext cx="2902284" cy="26132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）询问提供接口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的服务器地址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配置文件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启动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）配置中心的系统配置：</a:t>
            </a:r>
            <a:r>
              <a:rPr lang="en-US" altLang="zh-CN" dirty="0" smtClean="0"/>
              <a:t>registry.cfg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）配置中心的应用配置：</a:t>
            </a:r>
            <a:r>
              <a:rPr lang="en-US" altLang="zh-CN" dirty="0" smtClean="0"/>
              <a:t>sss.xml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）服务节点的系统配置：</a:t>
            </a:r>
            <a:r>
              <a:rPr lang="en-US" altLang="zh-CN" dirty="0" smtClean="0"/>
              <a:t>nodexxx.cfg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pPr marL="514350" indent="-514350">
              <a:buAutoNum type="alphaLcParenR"/>
            </a:pPr>
            <a:r>
              <a:rPr lang="zh-CN" altLang="en-US" dirty="0" smtClean="0"/>
              <a:t>启动配置中心    </a:t>
            </a:r>
            <a:r>
              <a:rPr lang="en-US" dirty="0" err="1" smtClean="0"/>
              <a:t>icegridregistry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Ice.Config</a:t>
            </a:r>
            <a:r>
              <a:rPr lang="en-US" dirty="0"/>
              <a:t>=ice-</a:t>
            </a:r>
            <a:r>
              <a:rPr lang="en-US" dirty="0" err="1"/>
              <a:t>config</a:t>
            </a:r>
            <a:r>
              <a:rPr lang="en-US" dirty="0"/>
              <a:t>/registry.cfg </a:t>
            </a:r>
            <a:r>
              <a:rPr lang="en-US" dirty="0" smtClean="0"/>
              <a:t>&amp;</a:t>
            </a:r>
          </a:p>
          <a:p>
            <a:pPr marL="514350" indent="-514350">
              <a:buAutoNum type="alphaLcParenR"/>
            </a:pPr>
            <a:r>
              <a:rPr lang="zh-CN" altLang="en-US" dirty="0" smtClean="0"/>
              <a:t>启动节点： </a:t>
            </a:r>
            <a:r>
              <a:rPr lang="en-US" dirty="0" err="1"/>
              <a:t>icegridnode</a:t>
            </a:r>
            <a:r>
              <a:rPr lang="en-US" dirty="0"/>
              <a:t> --</a:t>
            </a:r>
            <a:r>
              <a:rPr lang="en-US" dirty="0" err="1"/>
              <a:t>Ice.Config</a:t>
            </a:r>
            <a:r>
              <a:rPr lang="en-US" dirty="0"/>
              <a:t>=ice-</a:t>
            </a:r>
            <a:r>
              <a:rPr lang="en-US" dirty="0" err="1"/>
              <a:t>config</a:t>
            </a:r>
            <a:r>
              <a:rPr lang="en-US" dirty="0"/>
              <a:t>/node100.cfg </a:t>
            </a:r>
            <a:r>
              <a:rPr lang="en-US" dirty="0" smtClean="0"/>
              <a:t>&amp;</a:t>
            </a:r>
          </a:p>
          <a:p>
            <a:pPr marL="514350" indent="-514350">
              <a:buAutoNum type="alphaLcParenR"/>
            </a:pPr>
            <a:r>
              <a:rPr lang="zh-CN" altLang="en-US" dirty="0" smtClean="0"/>
              <a:t>进入管理控制台： </a:t>
            </a:r>
            <a:r>
              <a:rPr lang="en-US" dirty="0" err="1"/>
              <a:t>icegridadmin</a:t>
            </a:r>
            <a:r>
              <a:rPr lang="en-US" dirty="0"/>
              <a:t> --</a:t>
            </a:r>
            <a:r>
              <a:rPr lang="en-US" dirty="0" err="1" smtClean="0"/>
              <a:t>Ice.Config</a:t>
            </a:r>
            <a:r>
              <a:rPr lang="en-US" dirty="0" smtClean="0"/>
              <a:t>=ice-</a:t>
            </a:r>
            <a:r>
              <a:rPr lang="en-US" dirty="0" err="1" smtClean="0"/>
              <a:t>config</a:t>
            </a:r>
            <a:r>
              <a:rPr lang="en-US" dirty="0" smtClean="0"/>
              <a:t>/node100.cfg  </a:t>
            </a:r>
            <a:r>
              <a:rPr lang="zh-CN" altLang="en-US" dirty="0" smtClean="0"/>
              <a:t>（如果前面没设置管理员权限，这里输入任意用户名密码即可进入）</a:t>
            </a:r>
            <a:endParaRPr lang="en-US" altLang="zh-CN" dirty="0" smtClean="0"/>
          </a:p>
          <a:p>
            <a:pPr marL="514350" indent="-51435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*  添加新的应用配置  </a:t>
            </a:r>
            <a:r>
              <a:rPr lang="en-US" altLang="zh-CN" dirty="0" smtClean="0"/>
              <a:t>application add 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/sss.xml</a:t>
            </a:r>
          </a:p>
          <a:p>
            <a:pPr marL="514350" indent="-51435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*  </a:t>
            </a:r>
            <a:r>
              <a:rPr lang="zh-CN" altLang="en-US" dirty="0" smtClean="0"/>
              <a:t>更新应用配置           </a:t>
            </a:r>
            <a:r>
              <a:rPr lang="en-US" altLang="zh-CN" dirty="0" smtClean="0"/>
              <a:t>application stop 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/sss.xml</a:t>
            </a:r>
          </a:p>
          <a:p>
            <a:pPr marL="514350" indent="-51435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*  </a:t>
            </a:r>
            <a:r>
              <a:rPr lang="zh-CN" altLang="en-US" dirty="0" smtClean="0"/>
              <a:t>其他常用命令（如 </a:t>
            </a:r>
            <a:r>
              <a:rPr lang="en-US" altLang="zh-CN" dirty="0" err="1" smtClean="0"/>
              <a:t>node,server</a:t>
            </a:r>
            <a:r>
              <a:rPr lang="en-US" altLang="zh-CN" dirty="0" smtClean="0"/>
              <a:t>….</a:t>
            </a:r>
            <a:r>
              <a:rPr lang="zh-CN" altLang="en-US" dirty="0" smtClean="0"/>
              <a:t>） 可以用 </a:t>
            </a:r>
            <a:r>
              <a:rPr lang="en-US" altLang="zh-CN" dirty="0" smtClean="0"/>
              <a:t>node help</a:t>
            </a:r>
            <a:r>
              <a:rPr lang="zh-CN" altLang="en-US" dirty="0" smtClean="0"/>
              <a:t>看帮助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更多的“冰”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IceStorm</a:t>
            </a:r>
            <a:r>
              <a:rPr lang="en-US" altLang="zh-CN" dirty="0" smtClean="0"/>
              <a:t>  </a:t>
            </a:r>
            <a:r>
              <a:rPr lang="zh-CN" altLang="en-US" dirty="0" smtClean="0"/>
              <a:t>提供广播功能</a:t>
            </a:r>
            <a:endParaRPr lang="en-US" altLang="zh-CN" dirty="0" smtClean="0"/>
          </a:p>
          <a:p>
            <a:r>
              <a:rPr lang="en-US" altLang="zh-CN" dirty="0" err="1" smtClean="0"/>
              <a:t>IcePatch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提供补丁功能</a:t>
            </a:r>
            <a:endParaRPr lang="en-US" altLang="zh-CN" dirty="0" smtClean="0"/>
          </a:p>
          <a:p>
            <a:r>
              <a:rPr lang="zh-CN" altLang="en-US" dirty="0" smtClean="0"/>
              <a:t>。。。。（其他看起来用处不大，上面的都还没研究，其他的就更不管了）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ice</a:t>
            </a:r>
            <a:r>
              <a:rPr lang="zh-CN" altLang="en-US" dirty="0" smtClean="0"/>
              <a:t>的接口模式不适用网站类应用，比较适合内网</a:t>
            </a:r>
            <a:r>
              <a:rPr lang="en-US" altLang="zh-CN" dirty="0" err="1" smtClean="0"/>
              <a:t>rpc</a:t>
            </a:r>
            <a:endParaRPr lang="en-US" altLang="zh-CN" dirty="0" smtClean="0"/>
          </a:p>
          <a:p>
            <a:r>
              <a:rPr lang="zh-CN" altLang="en-US" dirty="0" smtClean="0"/>
              <a:t>有单向、双向通讯要求</a:t>
            </a:r>
            <a:endParaRPr lang="en-US" altLang="zh-CN" dirty="0" smtClean="0"/>
          </a:p>
          <a:p>
            <a:r>
              <a:rPr lang="zh-CN" altLang="en-US" dirty="0" smtClean="0"/>
              <a:t>有负载均衡要求</a:t>
            </a:r>
            <a:endParaRPr lang="en-US" altLang="zh-CN" dirty="0" smtClean="0"/>
          </a:p>
          <a:p>
            <a:r>
              <a:rPr lang="zh-CN" altLang="en-US" dirty="0" smtClean="0"/>
              <a:t>服务节点多，希望有个统一管理节点的</a:t>
            </a:r>
            <a:endParaRPr lang="en-US" altLang="zh-CN" dirty="0" smtClean="0"/>
          </a:p>
          <a:p>
            <a:r>
              <a:rPr lang="zh-CN" altLang="en-US" dirty="0" smtClean="0"/>
              <a:t>在没有额外开发的情况下，不支持持久性消息队列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产品介绍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ICE</a:t>
            </a:r>
            <a:r>
              <a:rPr lang="zh-CN" altLang="en-US" dirty="0" smtClean="0"/>
              <a:t>是</a:t>
            </a:r>
            <a:r>
              <a:rPr lang="en-US" dirty="0" smtClean="0"/>
              <a:t>ZEROC</a:t>
            </a:r>
            <a:r>
              <a:rPr lang="zh-CN" altLang="en-US" dirty="0" smtClean="0"/>
              <a:t>的开源通信协议产品，它的全称是：</a:t>
            </a:r>
            <a:r>
              <a:rPr lang="en-US" dirty="0" smtClean="0"/>
              <a:t>The Internet Communications Engine</a:t>
            </a:r>
          </a:p>
          <a:p>
            <a:endParaRPr lang="en-US" dirty="0" smtClean="0"/>
          </a:p>
          <a:p>
            <a:r>
              <a:rPr lang="zh-CN" altLang="en-US" dirty="0" smtClean="0"/>
              <a:t>比</a:t>
            </a:r>
            <a:r>
              <a:rPr lang="en-US" altLang="zh-CN" dirty="0" smtClean="0"/>
              <a:t>ICE</a:t>
            </a:r>
            <a:r>
              <a:rPr lang="zh-CN" altLang="en-US" dirty="0" smtClean="0"/>
              <a:t>更早的是</a:t>
            </a:r>
            <a:r>
              <a:rPr lang="en-US" altLang="zh-CN" dirty="0" smtClean="0"/>
              <a:t>CORBA</a:t>
            </a:r>
            <a:r>
              <a:rPr lang="zh-CN" altLang="en-US" dirty="0" smtClean="0"/>
              <a:t>，各种成功失败后，一部分开发人员转而重新设计编写的</a:t>
            </a:r>
            <a:r>
              <a:rPr lang="en-US" altLang="zh-CN" dirty="0" smtClean="0"/>
              <a:t>ICE</a:t>
            </a:r>
          </a:p>
          <a:p>
            <a:endParaRPr lang="en-US" altLang="zh-CN" dirty="0"/>
          </a:p>
          <a:p>
            <a:r>
              <a:rPr lang="zh-CN" altLang="en-US" dirty="0" smtClean="0"/>
              <a:t>它是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方案的一个实现，不是消息队列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系统结构（工作模式）</a:t>
            </a:r>
            <a:r>
              <a:rPr lang="en-US" altLang="zh-CN" dirty="0" smtClean="0"/>
              <a:t>-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027480" cy="426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实现了哪些我们看中的功能？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TCP|UDP</a:t>
            </a:r>
            <a:r>
              <a:rPr lang="zh-CN" altLang="en-US" dirty="0" smtClean="0"/>
              <a:t>都支持，同步</a:t>
            </a:r>
            <a:r>
              <a:rPr lang="en-US" altLang="zh-CN" dirty="0" smtClean="0"/>
              <a:t>|</a:t>
            </a:r>
            <a:r>
              <a:rPr lang="zh-CN" altLang="en-US" dirty="0" smtClean="0"/>
              <a:t>异步</a:t>
            </a:r>
            <a:r>
              <a:rPr lang="zh-CN" altLang="en-US" dirty="0"/>
              <a:t>都</a:t>
            </a:r>
            <a:r>
              <a:rPr lang="zh-CN" altLang="en-US" dirty="0" smtClean="0"/>
              <a:t>支持（异步分需要回调的和不需要回调的），加密</a:t>
            </a:r>
            <a:r>
              <a:rPr lang="en-US" altLang="zh-CN" dirty="0" smtClean="0"/>
              <a:t>|</a:t>
            </a:r>
            <a:r>
              <a:rPr lang="zh-CN" altLang="en-US" dirty="0" smtClean="0"/>
              <a:t>不加密都支持</a:t>
            </a:r>
            <a:endParaRPr lang="en-US" altLang="zh-CN" dirty="0" smtClean="0"/>
          </a:p>
          <a:p>
            <a:r>
              <a:rPr lang="zh-CN" altLang="en-US" dirty="0" smtClean="0"/>
              <a:t>可选启用负载均衡和集中管理（运维）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语言支持，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等等（不过，服务端要求支持线程，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的话需要一个中转，像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那样再去通过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-fpm</a:t>
            </a:r>
            <a:r>
              <a:rPr lang="zh-CN" altLang="en-US" dirty="0" smtClean="0"/>
              <a:t>呼叫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官</a:t>
            </a:r>
            <a:r>
              <a:rPr lang="zh-CN" altLang="en-US" dirty="0" smtClean="0"/>
              <a:t>网是 </a:t>
            </a:r>
            <a:r>
              <a:rPr lang="en-US" altLang="zh-CN" dirty="0" smtClean="0"/>
              <a:t>https:// zeroc.com/</a:t>
            </a:r>
          </a:p>
          <a:p>
            <a:r>
              <a:rPr lang="zh-CN" altLang="en-US" dirty="0"/>
              <a:t>官</a:t>
            </a:r>
            <a:r>
              <a:rPr lang="zh-CN" altLang="en-US" dirty="0" smtClean="0"/>
              <a:t>网的页面兼容性有问题，需要看源码才能摘出安装说明 </a:t>
            </a:r>
            <a:r>
              <a:rPr lang="zh-CN" altLang="en-US" dirty="0" smtClean="0">
                <a:sym typeface="Wingdings" pitchFamily="2" charset="2"/>
              </a:rPr>
              <a:t>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这里给出摘出的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yum </a:t>
            </a:r>
            <a:r>
              <a:rPr lang="zh-CN" altLang="en-US" dirty="0" smtClean="0"/>
              <a:t>安装的办法</a:t>
            </a:r>
            <a:endParaRPr lang="en-US" altLang="zh-CN" dirty="0" smtClean="0"/>
          </a:p>
          <a:p>
            <a:pPr lvl="1"/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/>
              <a:t>https://zeroc.com/download/GPG-KEY-zeroc-release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rpm --import GPG-KEY-</a:t>
            </a:r>
            <a:r>
              <a:rPr lang="en-US" dirty="0" err="1"/>
              <a:t>zeroc</a:t>
            </a:r>
            <a:r>
              <a:rPr lang="en-US" dirty="0"/>
              <a:t>-release</a:t>
            </a:r>
          </a:p>
          <a:p>
            <a:pPr lvl="1"/>
            <a:r>
              <a:rPr lang="en-US" dirty="0" err="1"/>
              <a:t>cd</a:t>
            </a:r>
            <a:r>
              <a:rPr lang="en-US" dirty="0"/>
              <a:t> /etc/</a:t>
            </a:r>
            <a:r>
              <a:rPr lang="en-US" dirty="0" err="1"/>
              <a:t>yum.repos.d</a:t>
            </a:r>
            <a:endParaRPr lang="en-US" dirty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https://zeroc.com/download/rpm/zeroc-ice-el6.repo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yum -y install ice-all-runtime </a:t>
            </a:r>
            <a:r>
              <a:rPr lang="en-US" dirty="0" smtClean="0"/>
              <a:t>ice-all-</a:t>
            </a:r>
            <a:r>
              <a:rPr lang="en-US" dirty="0" err="1" smtClean="0"/>
              <a:t>devel</a:t>
            </a:r>
            <a:endParaRPr lang="en-US" dirty="0" smtClean="0"/>
          </a:p>
          <a:p>
            <a:r>
              <a:rPr lang="zh-CN" altLang="en-US" dirty="0" smtClean="0"/>
              <a:t>默认装的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so</a:t>
            </a:r>
            <a:r>
              <a:rPr lang="zh-CN" altLang="en-US" dirty="0" smtClean="0"/>
              <a:t>可能有问题（不兼容</a:t>
            </a:r>
            <a:r>
              <a:rPr lang="en-US" altLang="zh-CN" dirty="0" err="1" smtClean="0"/>
              <a:t>php</a:t>
            </a:r>
            <a:r>
              <a:rPr lang="en-US" altLang="zh-CN" dirty="0" smtClean="0"/>
              <a:t> 5.4</a:t>
            </a:r>
            <a:r>
              <a:rPr lang="zh-CN" altLang="en-US" dirty="0" smtClean="0"/>
              <a:t>新版，需要源码编译一次），当时尝试源码安装的时候，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没编译成功，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过了</a:t>
            </a:r>
            <a:r>
              <a:rPr lang="zh-CN" alt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– </a:t>
            </a:r>
            <a:r>
              <a:rPr lang="zh-CN" altLang="en-US" dirty="0" smtClean="0"/>
              <a:t>定义接口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接口定义文件名   </a:t>
            </a:r>
            <a:r>
              <a:rPr lang="en-US" altLang="zh-CN" dirty="0" smtClean="0"/>
              <a:t>xxx.ice  ,</a:t>
            </a:r>
            <a:r>
              <a:rPr lang="zh-CN" altLang="en-US" dirty="0" smtClean="0"/>
              <a:t>使用的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 smtClean="0"/>
              <a:t>module </a:t>
            </a:r>
            <a:r>
              <a:rPr lang="en-US" altLang="zh-CN" dirty="0" err="1" smtClean="0"/>
              <a:t>sooh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module services{</a:t>
            </a:r>
          </a:p>
          <a:p>
            <a:r>
              <a:rPr lang="en-US" altLang="zh-CN" dirty="0" smtClean="0"/>
              <a:t>        module </a:t>
            </a:r>
            <a:r>
              <a:rPr lang="en-US" altLang="zh-CN" dirty="0" err="1" smtClean="0"/>
              <a:t>logcenter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	/**</a:t>
            </a:r>
          </a:p>
          <a:p>
            <a:r>
              <a:rPr lang="en-US" altLang="zh-CN" dirty="0" smtClean="0"/>
              <a:t>        	 * </a:t>
            </a:r>
            <a:r>
              <a:rPr lang="zh-CN" altLang="en-US" dirty="0" smtClean="0"/>
              <a:t>日志中心</a:t>
            </a:r>
          </a:p>
          <a:p>
            <a:r>
              <a:rPr lang="zh-CN" altLang="en-US" dirty="0" smtClean="0"/>
              <a:t>        	 *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            interface </a:t>
            </a:r>
            <a:r>
              <a:rPr lang="en-US" altLang="zh-CN" dirty="0" err="1" smtClean="0"/>
              <a:t>loger</a:t>
            </a:r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            // </a:t>
            </a:r>
            <a:r>
              <a:rPr lang="zh-CN" altLang="en-US" dirty="0" smtClean="0"/>
              <a:t>测试用的</a:t>
            </a:r>
            <a:r>
              <a:rPr lang="en-US" altLang="zh-CN" dirty="0" smtClean="0"/>
              <a:t>say hello 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oneway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                </a:t>
            </a:r>
            <a:r>
              <a:rPr lang="en-US" altLang="zh-CN" dirty="0" smtClean="0"/>
              <a:t>void   </a:t>
            </a:r>
            <a:r>
              <a:rPr lang="en-US" altLang="zh-CN" dirty="0" err="1" smtClean="0"/>
              <a:t>echohi</a:t>
            </a:r>
            <a:r>
              <a:rPr lang="en-US" altLang="zh-CN" dirty="0" smtClean="0"/>
              <a:t>(string who);</a:t>
            </a:r>
          </a:p>
          <a:p>
            <a:r>
              <a:rPr lang="en-US" altLang="zh-CN" dirty="0" smtClean="0"/>
              <a:t>                // </a:t>
            </a:r>
            <a:r>
              <a:rPr lang="zh-CN" altLang="en-US" dirty="0" smtClean="0"/>
              <a:t>测试用的</a:t>
            </a:r>
            <a:r>
              <a:rPr lang="en-US" altLang="zh-CN" dirty="0" smtClean="0"/>
              <a:t>say hello </a:t>
            </a:r>
          </a:p>
          <a:p>
            <a:r>
              <a:rPr lang="en-US" altLang="zh-CN" dirty="0" smtClean="0"/>
              <a:t>                string </a:t>
            </a:r>
            <a:r>
              <a:rPr lang="en-US" altLang="zh-CN" dirty="0" err="1" smtClean="0"/>
              <a:t>echohi</a:t>
            </a:r>
            <a:r>
              <a:rPr lang="en-US" altLang="zh-CN" dirty="0" smtClean="0"/>
              <a:t>(string who);</a:t>
            </a:r>
          </a:p>
          <a:p>
            <a:r>
              <a:rPr lang="en-US" altLang="zh-CN" dirty="0" smtClean="0"/>
              <a:t>            };</a:t>
            </a:r>
          </a:p>
          <a:p>
            <a:r>
              <a:rPr lang="en-US" altLang="zh-CN" dirty="0" smtClean="0"/>
              <a:t>        };</a:t>
            </a:r>
          </a:p>
          <a:p>
            <a:r>
              <a:rPr lang="en-US" altLang="zh-CN" dirty="0" smtClean="0"/>
              <a:t>    };</a:t>
            </a:r>
          </a:p>
          <a:p>
            <a:r>
              <a:rPr lang="en-US" altLang="zh-CN" dirty="0" smtClean="0"/>
              <a:t>};</a:t>
            </a:r>
          </a:p>
          <a:p>
            <a:endParaRPr lang="en-US" altLang="zh-CN" dirty="0"/>
          </a:p>
          <a:p>
            <a:r>
              <a:rPr lang="zh-CN" altLang="en-US" dirty="0" smtClean="0"/>
              <a:t>前面是包名（命名空间），</a:t>
            </a:r>
            <a:r>
              <a:rPr lang="en-US" altLang="zh-CN" dirty="0" err="1" smtClean="0"/>
              <a:t>Loger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是实现的类名， </a:t>
            </a:r>
            <a:r>
              <a:rPr lang="en-US" altLang="zh-CN" dirty="0" err="1" smtClean="0"/>
              <a:t>echohi</a:t>
            </a:r>
            <a:r>
              <a:rPr lang="zh-CN" altLang="en-US" dirty="0" smtClean="0"/>
              <a:t>是定义的接口函数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– </a:t>
            </a:r>
            <a:r>
              <a:rPr lang="zh-CN" altLang="en-US" dirty="0" smtClean="0"/>
              <a:t>生成目标代码框架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       slice2java --output-dir </a:t>
            </a:r>
            <a:r>
              <a:rPr lang="en-US" dirty="0" err="1"/>
              <a:t>src</a:t>
            </a:r>
            <a:r>
              <a:rPr lang="en-US" dirty="0"/>
              <a:t>/ ice-slice/msgcenter.ice</a:t>
            </a:r>
          </a:p>
          <a:p>
            <a:r>
              <a:rPr lang="en-US" dirty="0"/>
              <a:t>       slice2php --output-dir ice-</a:t>
            </a:r>
            <a:r>
              <a:rPr lang="en-US" dirty="0" err="1"/>
              <a:t>phplibs</a:t>
            </a:r>
            <a:r>
              <a:rPr lang="en-US" dirty="0"/>
              <a:t>/service-interfaces/ </a:t>
            </a:r>
            <a:r>
              <a:rPr lang="en-US" dirty="0" smtClean="0"/>
              <a:t>ice-slice/logcenter.ice</a:t>
            </a:r>
          </a:p>
          <a:p>
            <a:endParaRPr lang="en-US" dirty="0"/>
          </a:p>
          <a:p>
            <a:r>
              <a:rPr lang="zh-CN" altLang="en-US" dirty="0" smtClean="0"/>
              <a:t>这两个命令是按定义的接口生成客户端，服务端框架代码</a:t>
            </a:r>
            <a:endParaRPr 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– </a:t>
            </a:r>
            <a:r>
              <a:rPr lang="zh-CN" altLang="en-US" dirty="0" smtClean="0"/>
              <a:t>服务端代码（一）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为例，启动的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的代码（一）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dirty="0" smtClean="0"/>
              <a:t>public class </a:t>
            </a:r>
            <a:r>
              <a:rPr lang="en-US" altLang="zh-CN" b="1" dirty="0" err="1" smtClean="0"/>
              <a:t>SoohIceServer</a:t>
            </a:r>
            <a:r>
              <a:rPr lang="en-US" altLang="zh-CN" b="1" dirty="0" smtClean="0"/>
              <a:t> extends </a:t>
            </a:r>
            <a:r>
              <a:rPr lang="en-US" altLang="zh-CN" b="1" dirty="0" err="1" smtClean="0"/>
              <a:t>Ice.Application</a:t>
            </a:r>
            <a:r>
              <a:rPr lang="en-US" altLang="zh-CN" b="1" dirty="0" smtClean="0"/>
              <a:t> {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b="1" dirty="0"/>
              <a:t>public static void main(String[] </a:t>
            </a:r>
            <a:r>
              <a:rPr lang="en-US" altLang="zh-CN" b="1" dirty="0" err="1"/>
              <a:t>args</a:t>
            </a:r>
            <a:r>
              <a:rPr lang="en-US" altLang="zh-CN" b="1" dirty="0"/>
              <a:t>) {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SoohIceServer</a:t>
            </a:r>
            <a:r>
              <a:rPr lang="en-US" altLang="zh-CN" dirty="0"/>
              <a:t> app = </a:t>
            </a:r>
            <a:r>
              <a:rPr lang="en-US" altLang="zh-CN" b="1" dirty="0"/>
              <a:t>new </a:t>
            </a:r>
            <a:r>
              <a:rPr lang="en-US" altLang="zh-CN" b="1" dirty="0" err="1"/>
              <a:t>SoohIceServer</a:t>
            </a:r>
            <a:r>
              <a:rPr lang="en-US" altLang="zh-CN" b="1" dirty="0"/>
              <a:t>();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out.println</a:t>
            </a:r>
            <a:r>
              <a:rPr lang="en-US" altLang="zh-CN" b="1" i="1" dirty="0"/>
              <a:t>("</a:t>
            </a:r>
            <a:r>
              <a:rPr lang="en-US" altLang="zh-CN" b="1" i="1" dirty="0" err="1"/>
              <a:t>sooh</a:t>
            </a:r>
            <a:r>
              <a:rPr lang="en-US" altLang="zh-CN" b="1" i="1" dirty="0"/>
              <a:t>-ice-server start...");  </a:t>
            </a:r>
          </a:p>
          <a:p>
            <a:r>
              <a:rPr lang="en-US" altLang="zh-CN" dirty="0"/>
              <a:t>//---------------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status = </a:t>
            </a:r>
            <a:r>
              <a:rPr lang="en-US" altLang="zh-CN" b="1" dirty="0" err="1"/>
              <a:t>app.run</a:t>
            </a:r>
            <a:r>
              <a:rPr lang="en-US" altLang="zh-CN" b="1" dirty="0"/>
              <a:t>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exit</a:t>
            </a:r>
            <a:r>
              <a:rPr lang="en-US" altLang="zh-CN" i="1" dirty="0"/>
              <a:t>(status);</a:t>
            </a:r>
          </a:p>
          <a:p>
            <a:r>
              <a:rPr lang="en-US" altLang="zh-CN" dirty="0"/>
              <a:t>        //</a:t>
            </a:r>
            <a:r>
              <a:rPr lang="en-US" altLang="zh-CN" dirty="0" err="1"/>
              <a:t>System.exit</a:t>
            </a:r>
            <a:r>
              <a:rPr lang="en-US" altLang="zh-CN" dirty="0"/>
              <a:t>(</a:t>
            </a:r>
            <a:r>
              <a:rPr lang="en-US" altLang="zh-CN" dirty="0" err="1"/>
              <a:t>app.run</a:t>
            </a:r>
            <a:r>
              <a:rPr lang="en-US" altLang="zh-CN" dirty="0"/>
              <a:t>(</a:t>
            </a:r>
            <a:r>
              <a:rPr lang="en-US" altLang="zh-CN" dirty="0" err="1"/>
              <a:t>args</a:t>
            </a:r>
            <a:r>
              <a:rPr lang="en-US" altLang="zh-CN" dirty="0"/>
              <a:t>)); 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world – </a:t>
            </a:r>
            <a:r>
              <a:rPr lang="zh-CN" altLang="en-US" dirty="0" smtClean="0"/>
              <a:t>服务端代码（二）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4200" b="1" dirty="0" smtClean="0"/>
              <a:t>以</a:t>
            </a:r>
            <a:r>
              <a:rPr lang="en-US" altLang="zh-CN" sz="4200" b="1" dirty="0" smtClean="0"/>
              <a:t>java</a:t>
            </a:r>
            <a:r>
              <a:rPr lang="zh-CN" altLang="en-US" sz="4200" b="1" dirty="0" smtClean="0"/>
              <a:t>为例，启动的</a:t>
            </a:r>
            <a:r>
              <a:rPr lang="en-US" altLang="zh-CN" sz="4200" b="1" dirty="0" smtClean="0"/>
              <a:t>server</a:t>
            </a:r>
            <a:r>
              <a:rPr lang="zh-CN" altLang="en-US" sz="4200" b="1" dirty="0" smtClean="0"/>
              <a:t>的代码（二）</a:t>
            </a:r>
            <a:endParaRPr lang="en-US" altLang="zh-CN" sz="4200" b="1" dirty="0" smtClean="0"/>
          </a:p>
          <a:p>
            <a:endParaRPr lang="en-US" altLang="zh-CN" dirty="0" smtClean="0"/>
          </a:p>
          <a:p>
            <a:r>
              <a:rPr lang="en-US" altLang="zh-CN" sz="3400" dirty="0"/>
              <a:t>@Override</a:t>
            </a:r>
          </a:p>
          <a:p>
            <a:r>
              <a:rPr lang="en-US" altLang="zh-CN" sz="3400" b="1" dirty="0"/>
              <a:t>public </a:t>
            </a:r>
            <a:r>
              <a:rPr lang="en-US" altLang="zh-CN" sz="3400" b="1" dirty="0" err="1"/>
              <a:t>int</a:t>
            </a:r>
            <a:r>
              <a:rPr lang="en-US" altLang="zh-CN" sz="3400" b="1" dirty="0"/>
              <a:t> run(String[] </a:t>
            </a:r>
            <a:r>
              <a:rPr lang="en-US" altLang="zh-CN" sz="3400" b="1" dirty="0" err="1"/>
              <a:t>args</a:t>
            </a:r>
            <a:r>
              <a:rPr lang="en-US" altLang="zh-CN" sz="3400" b="1" dirty="0"/>
              <a:t>)</a:t>
            </a:r>
          </a:p>
          <a:p>
            <a:r>
              <a:rPr lang="zh-CN" altLang="en-US" sz="3400" dirty="0"/>
              <a:t>    </a:t>
            </a:r>
            <a:r>
              <a:rPr lang="en-US" altLang="zh-CN" sz="3400" dirty="0"/>
              <a:t>{</a:t>
            </a:r>
          </a:p>
          <a:p>
            <a:r>
              <a:rPr lang="en-US" altLang="zh-CN" sz="3400" b="1" dirty="0" smtClean="0"/>
              <a:t>         try {</a:t>
            </a:r>
            <a:endParaRPr lang="zh-CN" altLang="en-US" sz="3400" dirty="0"/>
          </a:p>
          <a:p>
            <a:r>
              <a:rPr lang="en-US" altLang="zh-CN" sz="3400" dirty="0" smtClean="0"/>
              <a:t>            </a:t>
            </a:r>
            <a:r>
              <a:rPr lang="en-US" altLang="zh-CN" sz="3400" dirty="0" err="1" smtClean="0"/>
              <a:t>Ice.Communicator</a:t>
            </a:r>
            <a:r>
              <a:rPr lang="en-US" altLang="zh-CN" sz="3400" dirty="0" smtClean="0"/>
              <a:t>  = </a:t>
            </a:r>
            <a:r>
              <a:rPr lang="en-US" altLang="zh-CN" sz="3400" dirty="0" err="1"/>
              <a:t>Ice.Util.</a:t>
            </a:r>
            <a:r>
              <a:rPr lang="en-US" altLang="zh-CN" sz="3400" i="1" dirty="0" err="1"/>
              <a:t>initialize</a:t>
            </a:r>
            <a:r>
              <a:rPr lang="en-US" altLang="zh-CN" sz="3400" i="1" dirty="0"/>
              <a:t>(</a:t>
            </a:r>
            <a:r>
              <a:rPr lang="en-US" altLang="zh-CN" sz="3400" i="1" dirty="0" err="1"/>
              <a:t>args</a:t>
            </a:r>
            <a:r>
              <a:rPr lang="en-US" altLang="zh-CN" sz="3400" i="1" dirty="0"/>
              <a:t>);</a:t>
            </a:r>
          </a:p>
          <a:p>
            <a:r>
              <a:rPr lang="en-US" altLang="zh-CN" sz="3400" dirty="0"/>
              <a:t>            </a:t>
            </a:r>
            <a:r>
              <a:rPr lang="en-US" altLang="zh-CN" sz="3400" dirty="0" err="1"/>
              <a:t>Ice.ObjectAdapter</a:t>
            </a:r>
            <a:r>
              <a:rPr lang="en-US" altLang="zh-CN" sz="3400" dirty="0"/>
              <a:t> adapter = </a:t>
            </a:r>
            <a:r>
              <a:rPr lang="en-US" altLang="zh-CN" sz="3400" dirty="0" err="1"/>
              <a:t>ic.createObjectAdapterWithEndpoints</a:t>
            </a:r>
            <a:r>
              <a:rPr lang="en-US" altLang="zh-CN" sz="3400" dirty="0" smtClean="0"/>
              <a:t>(“</a:t>
            </a:r>
            <a:r>
              <a:rPr lang="en-US" altLang="zh-CN" sz="3400" dirty="0" err="1" smtClean="0">
                <a:solidFill>
                  <a:srgbClr val="FF0000"/>
                </a:solidFill>
              </a:rPr>
              <a:t>logerAdapter</a:t>
            </a:r>
            <a:r>
              <a:rPr lang="en-US" altLang="zh-CN" sz="3400" dirty="0" smtClean="0"/>
              <a:t>”, “</a:t>
            </a:r>
            <a:r>
              <a:rPr lang="en-US" altLang="zh-CN" sz="3400" dirty="0" err="1" smtClean="0"/>
              <a:t>tcp</a:t>
            </a:r>
            <a:r>
              <a:rPr lang="en-US" altLang="zh-CN" sz="3400" dirty="0" smtClean="0"/>
              <a:t>”); // </a:t>
            </a:r>
            <a:r>
              <a:rPr lang="zh-CN" altLang="en-US" sz="3400" dirty="0" smtClean="0"/>
              <a:t>这里是启用</a:t>
            </a:r>
            <a:r>
              <a:rPr lang="en-US" altLang="zh-CN" sz="3400" dirty="0" err="1" smtClean="0"/>
              <a:t>icegrid</a:t>
            </a:r>
            <a:r>
              <a:rPr lang="zh-CN" altLang="en-US" sz="3400" dirty="0" smtClean="0"/>
              <a:t>的模式的写法，不用指定端口</a:t>
            </a:r>
            <a:endParaRPr lang="en-US" altLang="zh-CN" sz="3400" dirty="0"/>
          </a:p>
          <a:p>
            <a:r>
              <a:rPr lang="en-US" altLang="zh-CN" sz="3400" dirty="0" smtClean="0"/>
              <a:t>            </a:t>
            </a:r>
            <a:r>
              <a:rPr lang="en-US" altLang="zh-CN" sz="3400" dirty="0" err="1" smtClean="0"/>
              <a:t>adapter.add</a:t>
            </a:r>
            <a:r>
              <a:rPr lang="en-US" altLang="zh-CN" sz="3400" dirty="0" smtClean="0"/>
              <a:t>(</a:t>
            </a:r>
            <a:r>
              <a:rPr lang="en-US" altLang="zh-CN" sz="3400" b="1" dirty="0" smtClean="0"/>
              <a:t>new </a:t>
            </a:r>
            <a:r>
              <a:rPr lang="en-US" altLang="zh-CN" sz="3400" b="1" dirty="0" err="1" smtClean="0">
                <a:solidFill>
                  <a:srgbClr val="FF0000"/>
                </a:solidFill>
              </a:rPr>
              <a:t>logerI</a:t>
            </a:r>
            <a:r>
              <a:rPr lang="en-US" altLang="zh-CN" sz="3400" b="1" dirty="0" smtClean="0"/>
              <a:t>()</a:t>
            </a:r>
            <a:r>
              <a:rPr lang="en-US" altLang="zh-CN" sz="3400" dirty="0" smtClean="0"/>
              <a:t>, </a:t>
            </a:r>
            <a:r>
              <a:rPr lang="en-US" altLang="zh-CN" sz="3400" dirty="0" err="1"/>
              <a:t>ic.stringToIdentity</a:t>
            </a:r>
            <a:r>
              <a:rPr lang="en-US" altLang="zh-CN" sz="3400" dirty="0"/>
              <a:t>("</a:t>
            </a:r>
            <a:r>
              <a:rPr lang="en-US" altLang="zh-CN" sz="3400" dirty="0" err="1">
                <a:solidFill>
                  <a:srgbClr val="FF0000"/>
                </a:solidFill>
              </a:rPr>
              <a:t>loger</a:t>
            </a:r>
            <a:r>
              <a:rPr lang="en-US" altLang="zh-CN" sz="3400" dirty="0" smtClean="0"/>
              <a:t>"));</a:t>
            </a:r>
          </a:p>
          <a:p>
            <a:pPr lvl="2">
              <a:buNone/>
            </a:pPr>
            <a:r>
              <a:rPr lang="en-US" altLang="zh-CN" sz="3400" dirty="0" smtClean="0"/>
              <a:t>//</a:t>
            </a:r>
            <a:r>
              <a:rPr lang="zh-CN" altLang="en-US" sz="3400" dirty="0" smtClean="0"/>
              <a:t>可以多个</a:t>
            </a:r>
            <a:endParaRPr lang="en-US" altLang="zh-CN" sz="3400" dirty="0"/>
          </a:p>
          <a:p>
            <a:r>
              <a:rPr lang="en-US" altLang="zh-CN" sz="3400" dirty="0"/>
              <a:t>            </a:t>
            </a:r>
            <a:r>
              <a:rPr lang="en-US" altLang="zh-CN" sz="3400" dirty="0" err="1"/>
              <a:t>adapter.activate</a:t>
            </a:r>
            <a:r>
              <a:rPr lang="en-US" altLang="zh-CN" sz="3400" dirty="0"/>
              <a:t>();</a:t>
            </a:r>
          </a:p>
          <a:p>
            <a:r>
              <a:rPr lang="en-US" altLang="zh-CN" sz="3400" dirty="0"/>
              <a:t>            </a:t>
            </a:r>
            <a:r>
              <a:rPr lang="en-US" altLang="zh-CN" sz="3400" dirty="0" err="1"/>
              <a:t>ic.waitForShutdown</a:t>
            </a:r>
            <a:r>
              <a:rPr lang="en-US" altLang="zh-CN" sz="3400" dirty="0"/>
              <a:t>();</a:t>
            </a:r>
          </a:p>
          <a:p>
            <a:r>
              <a:rPr lang="en-US" altLang="zh-CN" sz="3400" dirty="0"/>
              <a:t>        } </a:t>
            </a:r>
            <a:r>
              <a:rPr lang="en-US" altLang="zh-CN" sz="3400" b="1" dirty="0"/>
              <a:t>catch </a:t>
            </a:r>
            <a:r>
              <a:rPr lang="en-US" altLang="zh-CN" sz="3400" b="1" dirty="0" smtClean="0"/>
              <a:t>(</a:t>
            </a:r>
            <a:r>
              <a:rPr lang="zh-CN" altLang="en-US" sz="3400" b="1" dirty="0"/>
              <a:t> </a:t>
            </a:r>
            <a:r>
              <a:rPr lang="en-US" altLang="zh-CN" sz="3400" b="1" dirty="0" smtClean="0"/>
              <a:t>e</a:t>
            </a:r>
            <a:r>
              <a:rPr lang="en-US" altLang="zh-CN" sz="3400" b="1" dirty="0"/>
              <a:t>) </a:t>
            </a:r>
            <a:r>
              <a:rPr lang="en-US" altLang="zh-CN" sz="3400" b="1" dirty="0" smtClean="0"/>
              <a:t>{</a:t>
            </a:r>
            <a:r>
              <a:rPr lang="en-US" altLang="zh-CN" sz="3400" dirty="0" smtClean="0"/>
              <a:t>……}</a:t>
            </a:r>
          </a:p>
          <a:p>
            <a:r>
              <a:rPr lang="en-US" altLang="zh-CN" sz="3400" dirty="0"/>
              <a:t> </a:t>
            </a:r>
            <a:r>
              <a:rPr lang="en-US" altLang="zh-CN" sz="3400" dirty="0" smtClean="0"/>
              <a:t>       </a:t>
            </a:r>
            <a:r>
              <a:rPr lang="en-US" altLang="zh-CN" sz="3400" b="1" dirty="0"/>
              <a:t>if (</a:t>
            </a:r>
            <a:r>
              <a:rPr lang="en-US" altLang="zh-CN" sz="3400" b="1" dirty="0" err="1"/>
              <a:t>ic</a:t>
            </a:r>
            <a:r>
              <a:rPr lang="en-US" altLang="zh-CN" sz="3400" b="1" dirty="0"/>
              <a:t> != null) </a:t>
            </a:r>
            <a:r>
              <a:rPr lang="en-US" altLang="zh-CN" sz="3400" b="1" dirty="0" smtClean="0"/>
              <a:t>{  /*</a:t>
            </a:r>
            <a:r>
              <a:rPr lang="zh-CN" altLang="en-US" sz="3400" b="1" dirty="0" smtClean="0"/>
              <a:t>释放资源</a:t>
            </a:r>
            <a:r>
              <a:rPr lang="en-US" altLang="zh-CN" sz="3400" b="1" dirty="0" smtClean="0"/>
              <a:t>*/</a:t>
            </a:r>
            <a:r>
              <a:rPr lang="en-US" altLang="zh-CN" sz="3400" dirty="0" smtClean="0"/>
              <a:t>}</a:t>
            </a:r>
            <a:endParaRPr lang="en-US" altLang="zh-CN" sz="3400" dirty="0"/>
          </a:p>
          <a:p>
            <a:r>
              <a:rPr lang="en-US" altLang="zh-CN" sz="3400" dirty="0"/>
              <a:t>        </a:t>
            </a:r>
            <a:r>
              <a:rPr lang="en-US" altLang="zh-CN" sz="3400" b="1" dirty="0"/>
              <a:t>return status;</a:t>
            </a:r>
          </a:p>
          <a:p>
            <a:r>
              <a:rPr lang="zh-CN" altLang="en-US" sz="3400" dirty="0"/>
              <a:t>    </a:t>
            </a:r>
            <a:r>
              <a:rPr lang="en-US" altLang="zh-CN" sz="3400" dirty="0"/>
              <a:t>}</a:t>
            </a:r>
            <a:endParaRPr lang="zh-CN" alt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786</Words>
  <Application>Microsoft Office PowerPoint</Application>
  <PresentationFormat>全屏显示(4:3)</PresentationFormat>
  <Paragraphs>153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Zeroc Ice 简介</vt:lpstr>
      <vt:lpstr>产品介绍</vt:lpstr>
      <vt:lpstr>系统结构（工作模式）-简介</vt:lpstr>
      <vt:lpstr>实现了哪些我们看中的功能？</vt:lpstr>
      <vt:lpstr>安装</vt:lpstr>
      <vt:lpstr>Hello world – 定义接口</vt:lpstr>
      <vt:lpstr>Hello world – 生成目标代码框架</vt:lpstr>
      <vt:lpstr>Hello world – 服务端代码（一）</vt:lpstr>
      <vt:lpstr>Hello world – 服务端代码（二）</vt:lpstr>
      <vt:lpstr>Hello world – 服务端代码（三）</vt:lpstr>
      <vt:lpstr>Hello world – 客户端代码（php）</vt:lpstr>
      <vt:lpstr>运维部署</vt:lpstr>
      <vt:lpstr>配置文件 &amp; 启动</vt:lpstr>
      <vt:lpstr>更多的“冰”</vt:lpstr>
      <vt:lpstr>适用场景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Zeroc Ice 简介</dc:title>
  <dc:creator>wang.ning</dc:creator>
  <cp:lastModifiedBy>wang.ning</cp:lastModifiedBy>
  <cp:revision>52</cp:revision>
  <dcterms:created xsi:type="dcterms:W3CDTF">2016-05-24T05:47:23Z</dcterms:created>
  <dcterms:modified xsi:type="dcterms:W3CDTF">2016-06-15T07:27:34Z</dcterms:modified>
</cp:coreProperties>
</file>