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2"/>
    <p:sldId id="258" r:id="rId3"/>
    <p:sldId id="259" r:id="rId4"/>
    <p:sldId id="302" r:id="rId5"/>
    <p:sldId id="303" r:id="rId6"/>
    <p:sldId id="320" r:id="rId7"/>
    <p:sldId id="304" r:id="rId8"/>
    <p:sldId id="331" r:id="rId9"/>
    <p:sldId id="332" r:id="rId10"/>
    <p:sldId id="333" r:id="rId11"/>
    <p:sldId id="334" r:id="rId12"/>
    <p:sldId id="335" r:id="rId13"/>
    <p:sldId id="336" r:id="rId14"/>
    <p:sldId id="337" r:id="rId15"/>
    <p:sldId id="338" r:id="rId16"/>
    <p:sldId id="339" r:id="rId17"/>
    <p:sldId id="260" r:id="rId18"/>
    <p:sldId id="305" r:id="rId19"/>
    <p:sldId id="321" r:id="rId20"/>
    <p:sldId id="306" r:id="rId21"/>
    <p:sldId id="324" r:id="rId22"/>
    <p:sldId id="261" r:id="rId23"/>
    <p:sldId id="308" r:id="rId24"/>
    <p:sldId id="340" r:id="rId25"/>
    <p:sldId id="341" r:id="rId26"/>
    <p:sldId id="262" r:id="rId27"/>
    <p:sldId id="318" r:id="rId28"/>
    <p:sldId id="319" r:id="rId29"/>
    <p:sldId id="291"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水 水水" initials="水" lastIdx="1" clrIdx="0">
    <p:extLst>
      <p:ext uri="{19B8F6BF-5375-455C-9EA6-DF929625EA0E}">
        <p15:presenceInfo xmlns:p15="http://schemas.microsoft.com/office/powerpoint/2012/main" userId="5afd51ae6bd675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6" autoAdjust="0"/>
    <p:restoredTop sz="94660"/>
  </p:normalViewPr>
  <p:slideViewPr>
    <p:cSldViewPr snapToGrid="0">
      <p:cViewPr>
        <p:scale>
          <a:sx n="125" d="100"/>
          <a:sy n="125" d="100"/>
        </p:scale>
        <p:origin x="1626" y="125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F9D9D9ED-5091-4A87-97BC-C857F49FBE4E}"/>
    <pc:docChg chg="undo redo custSel addSld delSld modSld sldOrd">
      <pc:chgData name="水 水水" userId="5afd51ae6bd675b9" providerId="LiveId" clId="{F9D9D9ED-5091-4A87-97BC-C857F49FBE4E}" dt="2023-04-01T12:08:21.347" v="8057" actId="1076"/>
      <pc:docMkLst>
        <pc:docMk/>
      </pc:docMkLst>
      <pc:sldChg chg="addSp modSp mod">
        <pc:chgData name="水 水水" userId="5afd51ae6bd675b9" providerId="LiveId" clId="{F9D9D9ED-5091-4A87-97BC-C857F49FBE4E}" dt="2023-04-01T12:07:08.559" v="8055"/>
        <pc:sldMkLst>
          <pc:docMk/>
          <pc:sldMk cId="0" sldId="257"/>
        </pc:sldMkLst>
        <pc:spChg chg="mod">
          <ac:chgData name="水 水水" userId="5afd51ae6bd675b9" providerId="LiveId" clId="{F9D9D9ED-5091-4A87-97BC-C857F49FBE4E}" dt="2023-03-29T15:17:30.066" v="753"/>
          <ac:spMkLst>
            <pc:docMk/>
            <pc:sldMk cId="0" sldId="257"/>
            <ac:spMk id="40" creationId="{00000000-0000-0000-0000-000000000000}"/>
          </ac:spMkLst>
        </pc:spChg>
        <pc:spChg chg="mod">
          <ac:chgData name="水 水水" userId="5afd51ae6bd675b9" providerId="LiveId" clId="{F9D9D9ED-5091-4A87-97BC-C857F49FBE4E}" dt="2023-04-01T12:07:08.559" v="8055"/>
          <ac:spMkLst>
            <pc:docMk/>
            <pc:sldMk cId="0" sldId="257"/>
            <ac:spMk id="44" creationId="{00000000-0000-0000-0000-000000000000}"/>
          </ac:spMkLst>
        </pc:spChg>
        <pc:spChg chg="mod">
          <ac:chgData name="水 水水" userId="5afd51ae6bd675b9" providerId="LiveId" clId="{F9D9D9ED-5091-4A87-97BC-C857F49FBE4E}" dt="2023-03-29T15:17:06.450" v="744"/>
          <ac:spMkLst>
            <pc:docMk/>
            <pc:sldMk cId="0" sldId="257"/>
            <ac:spMk id="45" creationId="{00000000-0000-0000-0000-000000000000}"/>
          </ac:spMkLst>
        </pc:spChg>
        <pc:grpChg chg="mod">
          <ac:chgData name="水 水水" userId="5afd51ae6bd675b9" providerId="LiveId" clId="{F9D9D9ED-5091-4A87-97BC-C857F49FBE4E}" dt="2023-03-29T15:17:22.879" v="747" actId="1076"/>
          <ac:grpSpMkLst>
            <pc:docMk/>
            <pc:sldMk cId="0" sldId="257"/>
            <ac:grpSpMk id="38" creationId="{00000000-0000-0000-0000-000000000000}"/>
          </ac:grpSpMkLst>
        </pc:grpChg>
        <pc:picChg chg="add mod">
          <ac:chgData name="水 水水" userId="5afd51ae6bd675b9" providerId="LiveId" clId="{F9D9D9ED-5091-4A87-97BC-C857F49FBE4E}" dt="2023-03-29T15:17:14.883" v="745" actId="1076"/>
          <ac:picMkLst>
            <pc:docMk/>
            <pc:sldMk cId="0" sldId="257"/>
            <ac:picMk id="19" creationId="{C59E4358-90D5-432B-983B-01DB37F3B5A7}"/>
          </ac:picMkLst>
        </pc:picChg>
      </pc:sldChg>
      <pc:sldChg chg="modSp mod">
        <pc:chgData name="水 水水" userId="5afd51ae6bd675b9" providerId="LiveId" clId="{F9D9D9ED-5091-4A87-97BC-C857F49FBE4E}" dt="2023-04-01T08:21:25.390" v="2222"/>
        <pc:sldMkLst>
          <pc:docMk/>
          <pc:sldMk cId="0" sldId="258"/>
        </pc:sldMkLst>
        <pc:spChg chg="mod">
          <ac:chgData name="水 水水" userId="5afd51ae6bd675b9" providerId="LiveId" clId="{F9D9D9ED-5091-4A87-97BC-C857F49FBE4E}" dt="2023-04-01T08:18:55.615" v="2109"/>
          <ac:spMkLst>
            <pc:docMk/>
            <pc:sldMk cId="0" sldId="258"/>
            <ac:spMk id="14" creationId="{00000000-0000-0000-0000-000000000000}"/>
          </ac:spMkLst>
        </pc:spChg>
        <pc:spChg chg="mod">
          <ac:chgData name="水 水水" userId="5afd51ae6bd675b9" providerId="LiveId" clId="{F9D9D9ED-5091-4A87-97BC-C857F49FBE4E}" dt="2023-04-01T08:20:53.001" v="2153"/>
          <ac:spMkLst>
            <pc:docMk/>
            <pc:sldMk cId="0" sldId="258"/>
            <ac:spMk id="15" creationId="{00000000-0000-0000-0000-000000000000}"/>
          </ac:spMkLst>
        </pc:spChg>
        <pc:spChg chg="mod">
          <ac:chgData name="水 水水" userId="5afd51ae6bd675b9" providerId="LiveId" clId="{F9D9D9ED-5091-4A87-97BC-C857F49FBE4E}" dt="2023-04-01T08:21:02.598" v="2177"/>
          <ac:spMkLst>
            <pc:docMk/>
            <pc:sldMk cId="0" sldId="258"/>
            <ac:spMk id="16" creationId="{00000000-0000-0000-0000-000000000000}"/>
          </ac:spMkLst>
        </pc:spChg>
        <pc:spChg chg="mod">
          <ac:chgData name="水 水水" userId="5afd51ae6bd675b9" providerId="LiveId" clId="{F9D9D9ED-5091-4A87-97BC-C857F49FBE4E}" dt="2023-04-01T08:21:25.390" v="2222"/>
          <ac:spMkLst>
            <pc:docMk/>
            <pc:sldMk cId="0" sldId="258"/>
            <ac:spMk id="17" creationId="{00000000-0000-0000-0000-000000000000}"/>
          </ac:spMkLst>
        </pc:spChg>
      </pc:sldChg>
      <pc:sldChg chg="modSp mod">
        <pc:chgData name="水 水水" userId="5afd51ae6bd675b9" providerId="LiveId" clId="{F9D9D9ED-5091-4A87-97BC-C857F49FBE4E}" dt="2023-04-01T08:21:56.590" v="2223"/>
        <pc:sldMkLst>
          <pc:docMk/>
          <pc:sldMk cId="0" sldId="259"/>
        </pc:sldMkLst>
        <pc:spChg chg="mod">
          <ac:chgData name="水 水水" userId="5afd51ae6bd675b9" providerId="LiveId" clId="{F9D9D9ED-5091-4A87-97BC-C857F49FBE4E}" dt="2023-04-01T08:21:56.590" v="2223"/>
          <ac:spMkLst>
            <pc:docMk/>
            <pc:sldMk cId="0" sldId="259"/>
            <ac:spMk id="22" creationId="{00000000-0000-0000-0000-000000000000}"/>
          </ac:spMkLst>
        </pc:spChg>
      </pc:sldChg>
      <pc:sldChg chg="modSp mod">
        <pc:chgData name="水 水水" userId="5afd51ae6bd675b9" providerId="LiveId" clId="{F9D9D9ED-5091-4A87-97BC-C857F49FBE4E}" dt="2023-04-01T10:24:23.662" v="3934" actId="1076"/>
        <pc:sldMkLst>
          <pc:docMk/>
          <pc:sldMk cId="0" sldId="260"/>
        </pc:sldMkLst>
        <pc:spChg chg="mod">
          <ac:chgData name="水 水水" userId="5afd51ae6bd675b9" providerId="LiveId" clId="{F9D9D9ED-5091-4A87-97BC-C857F49FBE4E}" dt="2023-04-01T10:24:23.662" v="3934" actId="1076"/>
          <ac:spMkLst>
            <pc:docMk/>
            <pc:sldMk cId="0" sldId="260"/>
            <ac:spMk id="22" creationId="{00000000-0000-0000-0000-000000000000}"/>
          </ac:spMkLst>
        </pc:spChg>
      </pc:sldChg>
      <pc:sldChg chg="modSp mod">
        <pc:chgData name="水 水水" userId="5afd51ae6bd675b9" providerId="LiveId" clId="{F9D9D9ED-5091-4A87-97BC-C857F49FBE4E}" dt="2023-04-01T08:22:15.610" v="2225"/>
        <pc:sldMkLst>
          <pc:docMk/>
          <pc:sldMk cId="0" sldId="261"/>
        </pc:sldMkLst>
        <pc:spChg chg="mod">
          <ac:chgData name="水 水水" userId="5afd51ae6bd675b9" providerId="LiveId" clId="{F9D9D9ED-5091-4A87-97BC-C857F49FBE4E}" dt="2023-04-01T08:22:15.610" v="2225"/>
          <ac:spMkLst>
            <pc:docMk/>
            <pc:sldMk cId="0" sldId="261"/>
            <ac:spMk id="22" creationId="{00000000-0000-0000-0000-000000000000}"/>
          </ac:spMkLst>
        </pc:spChg>
      </pc:sldChg>
      <pc:sldChg chg="modSp mod">
        <pc:chgData name="水 水水" userId="5afd51ae6bd675b9" providerId="LiveId" clId="{F9D9D9ED-5091-4A87-97BC-C857F49FBE4E}" dt="2023-04-01T08:22:25.570" v="2226"/>
        <pc:sldMkLst>
          <pc:docMk/>
          <pc:sldMk cId="0" sldId="262"/>
        </pc:sldMkLst>
        <pc:spChg chg="mod">
          <ac:chgData name="水 水水" userId="5afd51ae6bd675b9" providerId="LiveId" clId="{F9D9D9ED-5091-4A87-97BC-C857F49FBE4E}" dt="2023-04-01T08:22:25.570" v="2226"/>
          <ac:spMkLst>
            <pc:docMk/>
            <pc:sldMk cId="0" sldId="262"/>
            <ac:spMk id="22" creationId="{00000000-0000-0000-0000-000000000000}"/>
          </ac:spMkLst>
        </pc:spChg>
      </pc:sldChg>
      <pc:sldChg chg="delSp modSp mod">
        <pc:chgData name="水 水水" userId="5afd51ae6bd675b9" providerId="LiveId" clId="{F9D9D9ED-5091-4A87-97BC-C857F49FBE4E}" dt="2023-04-01T08:51:28.757" v="2359" actId="207"/>
        <pc:sldMkLst>
          <pc:docMk/>
          <pc:sldMk cId="0" sldId="302"/>
        </pc:sldMkLst>
        <pc:spChg chg="mod">
          <ac:chgData name="水 水水" userId="5afd51ae6bd675b9" providerId="LiveId" clId="{F9D9D9ED-5091-4A87-97BC-C857F49FBE4E}" dt="2023-04-01T08:51:28.757" v="2359" actId="207"/>
          <ac:spMkLst>
            <pc:docMk/>
            <pc:sldMk cId="0" sldId="302"/>
            <ac:spMk id="13" creationId="{00000000-0000-0000-0000-000000000000}"/>
          </ac:spMkLst>
        </pc:spChg>
        <pc:spChg chg="mod">
          <ac:chgData name="水 水水" userId="5afd51ae6bd675b9" providerId="LiveId" clId="{F9D9D9ED-5091-4A87-97BC-C857F49FBE4E}" dt="2023-04-01T08:34:21.859" v="2278" actId="14100"/>
          <ac:spMkLst>
            <pc:docMk/>
            <pc:sldMk cId="0" sldId="302"/>
            <ac:spMk id="31" creationId="{00000000-0000-0000-0000-000000000000}"/>
          </ac:spMkLst>
        </pc:spChg>
        <pc:picChg chg="del">
          <ac:chgData name="水 水水" userId="5afd51ae6bd675b9" providerId="LiveId" clId="{F9D9D9ED-5091-4A87-97BC-C857F49FBE4E}" dt="2023-03-29T13:42:13.608" v="9" actId="21"/>
          <ac:picMkLst>
            <pc:docMk/>
            <pc:sldMk cId="0" sldId="302"/>
            <ac:picMk id="3" creationId="{00000000-0000-0000-0000-000000000000}"/>
          </ac:picMkLst>
        </pc:picChg>
      </pc:sldChg>
      <pc:sldChg chg="addSp delSp modSp mod">
        <pc:chgData name="水 水水" userId="5afd51ae6bd675b9" providerId="LiveId" clId="{F9D9D9ED-5091-4A87-97BC-C857F49FBE4E}" dt="2023-04-01T08:57:25.956" v="2374" actId="207"/>
        <pc:sldMkLst>
          <pc:docMk/>
          <pc:sldMk cId="0" sldId="303"/>
        </pc:sldMkLst>
        <pc:spChg chg="add mod">
          <ac:chgData name="水 水水" userId="5afd51ae6bd675b9" providerId="LiveId" clId="{F9D9D9ED-5091-4A87-97BC-C857F49FBE4E}" dt="2023-03-29T14:02:46.388" v="125" actId="208"/>
          <ac:spMkLst>
            <pc:docMk/>
            <pc:sldMk cId="0" sldId="303"/>
            <ac:spMk id="2" creationId="{BD730C96-9D29-42B9-A37D-B20FF4EB40F8}"/>
          </ac:spMkLst>
        </pc:spChg>
        <pc:spChg chg="add mod">
          <ac:chgData name="水 水水" userId="5afd51ae6bd675b9" providerId="LiveId" clId="{F9D9D9ED-5091-4A87-97BC-C857F49FBE4E}" dt="2023-03-29T14:03:47.155" v="135" actId="14100"/>
          <ac:spMkLst>
            <pc:docMk/>
            <pc:sldMk cId="0" sldId="303"/>
            <ac:spMk id="3" creationId="{46CAA575-3163-4E3A-81E5-F4C94DC0EE0E}"/>
          </ac:spMkLst>
        </pc:spChg>
        <pc:spChg chg="del mod">
          <ac:chgData name="水 水水" userId="5afd51ae6bd675b9" providerId="LiveId" clId="{F9D9D9ED-5091-4A87-97BC-C857F49FBE4E}" dt="2023-03-29T14:01:48.775" v="109"/>
          <ac:spMkLst>
            <pc:docMk/>
            <pc:sldMk cId="0" sldId="303"/>
            <ac:spMk id="9" creationId="{00000000-0000-0000-0000-000000000000}"/>
          </ac:spMkLst>
        </pc:spChg>
        <pc:spChg chg="add mod">
          <ac:chgData name="水 水水" userId="5afd51ae6bd675b9" providerId="LiveId" clId="{F9D9D9ED-5091-4A87-97BC-C857F49FBE4E}" dt="2023-04-01T08:57:25.956" v="2374" actId="207"/>
          <ac:spMkLst>
            <pc:docMk/>
            <pc:sldMk cId="0" sldId="303"/>
            <ac:spMk id="11" creationId="{9C906280-D92E-4EBF-9D30-B11C13772B8C}"/>
          </ac:spMkLst>
        </pc:spChg>
        <pc:spChg chg="mod">
          <ac:chgData name="水 水水" userId="5afd51ae6bd675b9" providerId="LiveId" clId="{F9D9D9ED-5091-4A87-97BC-C857F49FBE4E}" dt="2023-04-01T08:50:11.647" v="2352" actId="14100"/>
          <ac:spMkLst>
            <pc:docMk/>
            <pc:sldMk cId="0" sldId="303"/>
            <ac:spMk id="31" creationId="{00000000-0000-0000-0000-000000000000}"/>
          </ac:spMkLst>
        </pc:spChg>
        <pc:grpChg chg="add del mod">
          <ac:chgData name="水 水水" userId="5afd51ae6bd675b9" providerId="LiveId" clId="{F9D9D9ED-5091-4A87-97BC-C857F49FBE4E}" dt="2023-04-01T08:50:17.996" v="2353" actId="478"/>
          <ac:grpSpMkLst>
            <pc:docMk/>
            <pc:sldMk cId="0" sldId="303"/>
            <ac:grpSpMk id="8" creationId="{1D45611D-D4DE-4741-8247-E3AB85FEE933}"/>
          </ac:grpSpMkLst>
        </pc:grpChg>
        <pc:grpChg chg="add del mod">
          <ac:chgData name="水 水水" userId="5afd51ae6bd675b9" providerId="LiveId" clId="{F9D9D9ED-5091-4A87-97BC-C857F49FBE4E}" dt="2023-04-01T08:50:17.996" v="2353" actId="478"/>
          <ac:grpSpMkLst>
            <pc:docMk/>
            <pc:sldMk cId="0" sldId="303"/>
            <ac:grpSpMk id="10" creationId="{57FBD874-8491-4BCA-9590-06294EDFDB6F}"/>
          </ac:grpSpMkLst>
        </pc:grpChg>
        <pc:picChg chg="add mod">
          <ac:chgData name="水 水水" userId="5afd51ae6bd675b9" providerId="LiveId" clId="{F9D9D9ED-5091-4A87-97BC-C857F49FBE4E}" dt="2023-03-29T14:02:46.388" v="125" actId="208"/>
          <ac:picMkLst>
            <pc:docMk/>
            <pc:sldMk cId="0" sldId="303"/>
            <ac:picMk id="5" creationId="{06FD5985-2C7B-489F-B193-CBC1058E1484}"/>
          </ac:picMkLst>
        </pc:picChg>
        <pc:picChg chg="add del mod">
          <ac:chgData name="水 水水" userId="5afd51ae6bd675b9" providerId="LiveId" clId="{F9D9D9ED-5091-4A87-97BC-C857F49FBE4E}" dt="2023-03-29T14:03:16.719" v="131" actId="21"/>
          <ac:picMkLst>
            <pc:docMk/>
            <pc:sldMk cId="0" sldId="303"/>
            <ac:picMk id="7" creationId="{D726A4AA-1C0C-4F4F-94C2-7E18EAA2DF51}"/>
          </ac:picMkLst>
        </pc:picChg>
        <pc:picChg chg="add mod">
          <ac:chgData name="水 水水" userId="5afd51ae6bd675b9" providerId="LiveId" clId="{F9D9D9ED-5091-4A87-97BC-C857F49FBE4E}" dt="2023-03-29T14:03:34.441" v="134" actId="13822"/>
          <ac:picMkLst>
            <pc:docMk/>
            <pc:sldMk cId="0" sldId="303"/>
            <ac:picMk id="12" creationId="{542D3A2C-2A93-41CC-8418-AD1CD89DCC83}"/>
          </ac:picMkLst>
        </pc:picChg>
        <pc:picChg chg="add mod">
          <ac:chgData name="水 水水" userId="5afd51ae6bd675b9" providerId="LiveId" clId="{F9D9D9ED-5091-4A87-97BC-C857F49FBE4E}" dt="2023-04-01T08:56:19.192" v="2368" actId="1440"/>
          <ac:picMkLst>
            <pc:docMk/>
            <pc:sldMk cId="0" sldId="303"/>
            <ac:picMk id="13" creationId="{8B21E020-7B8B-4AE0-A27C-D2735771CA83}"/>
          </ac:picMkLst>
        </pc:picChg>
      </pc:sldChg>
      <pc:sldChg chg="addSp delSp modSp mod delAnim modAnim">
        <pc:chgData name="水 水水" userId="5afd51ae6bd675b9" providerId="LiveId" clId="{F9D9D9ED-5091-4A87-97BC-C857F49FBE4E}" dt="2023-04-01T09:48:54.607" v="3088"/>
        <pc:sldMkLst>
          <pc:docMk/>
          <pc:sldMk cId="0" sldId="304"/>
        </pc:sldMkLst>
        <pc:spChg chg="del">
          <ac:chgData name="水 水水" userId="5afd51ae6bd675b9" providerId="LiveId" clId="{F9D9D9ED-5091-4A87-97BC-C857F49FBE4E}" dt="2023-04-01T09:14:54.855" v="2575" actId="478"/>
          <ac:spMkLst>
            <pc:docMk/>
            <pc:sldMk cId="0" sldId="304"/>
            <ac:spMk id="2" creationId="{00000000-0000-0000-0000-000000000000}"/>
          </ac:spMkLst>
        </pc:spChg>
        <pc:spChg chg="del mod">
          <ac:chgData name="水 水水" userId="5afd51ae6bd675b9" providerId="LiveId" clId="{F9D9D9ED-5091-4A87-97BC-C857F49FBE4E}" dt="2023-04-01T09:14:54.855" v="2575" actId="478"/>
          <ac:spMkLst>
            <pc:docMk/>
            <pc:sldMk cId="0" sldId="304"/>
            <ac:spMk id="3" creationId="{00000000-0000-0000-0000-000000000000}"/>
          </ac:spMkLst>
        </pc:spChg>
        <pc:spChg chg="mod">
          <ac:chgData name="水 水水" userId="5afd51ae6bd675b9" providerId="LiveId" clId="{F9D9D9ED-5091-4A87-97BC-C857F49FBE4E}" dt="2023-04-01T09:17:30.829" v="2801"/>
          <ac:spMkLst>
            <pc:docMk/>
            <pc:sldMk cId="0" sldId="304"/>
            <ac:spMk id="5" creationId="{00000000-0000-0000-0000-000000000000}"/>
          </ac:spMkLst>
        </pc:spChg>
        <pc:spChg chg="del mod">
          <ac:chgData name="水 水水" userId="5afd51ae6bd675b9" providerId="LiveId" clId="{F9D9D9ED-5091-4A87-97BC-C857F49FBE4E}" dt="2023-04-01T09:46:21.118" v="3071"/>
          <ac:spMkLst>
            <pc:docMk/>
            <pc:sldMk cId="0" sldId="304"/>
            <ac:spMk id="8" creationId="{00000000-0000-0000-0000-000000000000}"/>
          </ac:spMkLst>
        </pc:spChg>
        <pc:spChg chg="add mod">
          <ac:chgData name="水 水水" userId="5afd51ae6bd675b9" providerId="LiveId" clId="{F9D9D9ED-5091-4A87-97BC-C857F49FBE4E}" dt="2023-04-01T09:46:00.706" v="3063"/>
          <ac:spMkLst>
            <pc:docMk/>
            <pc:sldMk cId="0" sldId="304"/>
            <ac:spMk id="9" creationId="{E0EFB441-7137-487F-9020-AFBCE3BE772B}"/>
          </ac:spMkLst>
        </pc:spChg>
        <pc:spChg chg="add del mod">
          <ac:chgData name="水 水水" userId="5afd51ae6bd675b9" providerId="LiveId" clId="{F9D9D9ED-5091-4A87-97BC-C857F49FBE4E}" dt="2023-04-01T09:46:07.358" v="3064" actId="478"/>
          <ac:spMkLst>
            <pc:docMk/>
            <pc:sldMk cId="0" sldId="304"/>
            <ac:spMk id="10" creationId="{BBA2C1AA-8975-4E0E-A5C8-DBF8775E2859}"/>
          </ac:spMkLst>
        </pc:spChg>
        <pc:spChg chg="add mod">
          <ac:chgData name="水 水水" userId="5afd51ae6bd675b9" providerId="LiveId" clId="{F9D9D9ED-5091-4A87-97BC-C857F49FBE4E}" dt="2023-04-01T09:46:19.444" v="3069"/>
          <ac:spMkLst>
            <pc:docMk/>
            <pc:sldMk cId="0" sldId="304"/>
            <ac:spMk id="11" creationId="{D957E509-31E3-41EB-BFB9-35B791AD7B50}"/>
          </ac:spMkLst>
        </pc:spChg>
        <pc:spChg chg="mod">
          <ac:chgData name="水 水水" userId="5afd51ae6bd675b9" providerId="LiveId" clId="{F9D9D9ED-5091-4A87-97BC-C857F49FBE4E}" dt="2023-03-29T13:41:05.406" v="8" actId="20577"/>
          <ac:spMkLst>
            <pc:docMk/>
            <pc:sldMk cId="0" sldId="304"/>
            <ac:spMk id="31" creationId="{00000000-0000-0000-0000-000000000000}"/>
          </ac:spMkLst>
        </pc:spChg>
      </pc:sldChg>
      <pc:sldChg chg="addSp delSp modSp mod">
        <pc:chgData name="水 水水" userId="5afd51ae6bd675b9" providerId="LiveId" clId="{F9D9D9ED-5091-4A87-97BC-C857F49FBE4E}" dt="2023-04-01T10:28:51.812" v="3970" actId="207"/>
        <pc:sldMkLst>
          <pc:docMk/>
          <pc:sldMk cId="0" sldId="305"/>
        </pc:sldMkLst>
        <pc:spChg chg="mod">
          <ac:chgData name="水 水水" userId="5afd51ae6bd675b9" providerId="LiveId" clId="{F9D9D9ED-5091-4A87-97BC-C857F49FBE4E}" dt="2023-04-01T10:28:51.812" v="3970" actId="207"/>
          <ac:spMkLst>
            <pc:docMk/>
            <pc:sldMk cId="0" sldId="305"/>
            <ac:spMk id="5" creationId="{00000000-0000-0000-0000-000000000000}"/>
          </ac:spMkLst>
        </pc:spChg>
        <pc:spChg chg="mod">
          <ac:chgData name="水 水水" userId="5afd51ae6bd675b9" providerId="LiveId" clId="{F9D9D9ED-5091-4A87-97BC-C857F49FBE4E}" dt="2023-04-01T10:25:17.336" v="3948" actId="14100"/>
          <ac:spMkLst>
            <pc:docMk/>
            <pc:sldMk cId="0" sldId="305"/>
            <ac:spMk id="31" creationId="{00000000-0000-0000-0000-000000000000}"/>
          </ac:spMkLst>
        </pc:spChg>
        <pc:picChg chg="add del mod">
          <ac:chgData name="水 水水" userId="5afd51ae6bd675b9" providerId="LiveId" clId="{F9D9D9ED-5091-4A87-97BC-C857F49FBE4E}" dt="2023-03-29T14:07:30.485" v="152" actId="21"/>
          <ac:picMkLst>
            <pc:docMk/>
            <pc:sldMk cId="0" sldId="305"/>
            <ac:picMk id="3" creationId="{99844D51-F0BD-4160-B5AA-20B1DE229BE6}"/>
          </ac:picMkLst>
        </pc:picChg>
        <pc:picChg chg="add del mod">
          <ac:chgData name="水 水水" userId="5afd51ae6bd675b9" providerId="LiveId" clId="{F9D9D9ED-5091-4A87-97BC-C857F49FBE4E}" dt="2023-03-29T14:07:31.132" v="153" actId="21"/>
          <ac:picMkLst>
            <pc:docMk/>
            <pc:sldMk cId="0" sldId="305"/>
            <ac:picMk id="6" creationId="{4FAE131E-C761-490D-9869-587FFA8ADE82}"/>
          </ac:picMkLst>
        </pc:picChg>
      </pc:sldChg>
      <pc:sldChg chg="addSp delSp modSp mod">
        <pc:chgData name="水 水水" userId="5afd51ae6bd675b9" providerId="LiveId" clId="{F9D9D9ED-5091-4A87-97BC-C857F49FBE4E}" dt="2023-04-01T11:15:10.639" v="5291" actId="207"/>
        <pc:sldMkLst>
          <pc:docMk/>
          <pc:sldMk cId="0" sldId="306"/>
        </pc:sldMkLst>
        <pc:spChg chg="add del mod">
          <ac:chgData name="水 水水" userId="5afd51ae6bd675b9" providerId="LiveId" clId="{F9D9D9ED-5091-4A87-97BC-C857F49FBE4E}" dt="2023-04-01T11:14:06.667" v="5281" actId="478"/>
          <ac:spMkLst>
            <pc:docMk/>
            <pc:sldMk cId="0" sldId="306"/>
            <ac:spMk id="2" creationId="{86D7A635-5319-4248-B3B2-D1931D91CCF8}"/>
          </ac:spMkLst>
        </pc:spChg>
        <pc:spChg chg="del mod">
          <ac:chgData name="水 水水" userId="5afd51ae6bd675b9" providerId="LiveId" clId="{F9D9D9ED-5091-4A87-97BC-C857F49FBE4E}" dt="2023-03-29T14:07:59.627" v="157"/>
          <ac:spMkLst>
            <pc:docMk/>
            <pc:sldMk cId="0" sldId="306"/>
            <ac:spMk id="5" creationId="{00000000-0000-0000-0000-000000000000}"/>
          </ac:spMkLst>
        </pc:spChg>
        <pc:spChg chg="add mod">
          <ac:chgData name="水 水水" userId="5afd51ae6bd675b9" providerId="LiveId" clId="{F9D9D9ED-5091-4A87-97BC-C857F49FBE4E}" dt="2023-04-01T11:15:10.639" v="5291" actId="207"/>
          <ac:spMkLst>
            <pc:docMk/>
            <pc:sldMk cId="0" sldId="306"/>
            <ac:spMk id="7" creationId="{939F83B4-61AF-44C3-9220-61AE0BBEB2F8}"/>
          </ac:spMkLst>
        </pc:spChg>
        <pc:spChg chg="mod">
          <ac:chgData name="水 水水" userId="5afd51ae6bd675b9" providerId="LiveId" clId="{F9D9D9ED-5091-4A87-97BC-C857F49FBE4E}" dt="2023-04-01T11:14:01.985" v="5280"/>
          <ac:spMkLst>
            <pc:docMk/>
            <pc:sldMk cId="0" sldId="306"/>
            <ac:spMk id="31" creationId="{00000000-0000-0000-0000-000000000000}"/>
          </ac:spMkLst>
        </pc:spChg>
        <pc:picChg chg="add del mod">
          <ac:chgData name="水 水水" userId="5afd51ae6bd675b9" providerId="LiveId" clId="{F9D9D9ED-5091-4A87-97BC-C857F49FBE4E}" dt="2023-04-01T11:14:06.667" v="5281" actId="478"/>
          <ac:picMkLst>
            <pc:docMk/>
            <pc:sldMk cId="0" sldId="306"/>
            <ac:picMk id="6" creationId="{9A5AF80F-3F70-4F4E-BBE1-E1312742C0AB}"/>
          </ac:picMkLst>
        </pc:picChg>
      </pc:sldChg>
      <pc:sldChg chg="delSp modSp del mod">
        <pc:chgData name="水 水水" userId="5afd51ae6bd675b9" providerId="LiveId" clId="{F9D9D9ED-5091-4A87-97BC-C857F49FBE4E}" dt="2023-03-29T13:48:04.797" v="16" actId="2696"/>
        <pc:sldMkLst>
          <pc:docMk/>
          <pc:sldMk cId="0" sldId="307"/>
        </pc:sldMkLst>
        <pc:picChg chg="del mod">
          <ac:chgData name="水 水水" userId="5afd51ae6bd675b9" providerId="LiveId" clId="{F9D9D9ED-5091-4A87-97BC-C857F49FBE4E}" dt="2023-03-29T13:47:50.410" v="12" actId="21"/>
          <ac:picMkLst>
            <pc:docMk/>
            <pc:sldMk cId="0" sldId="307"/>
            <ac:picMk id="2" creationId="{00000000-0000-0000-0000-000000000000}"/>
          </ac:picMkLst>
        </pc:picChg>
      </pc:sldChg>
      <pc:sldChg chg="addSp delSp modSp mod">
        <pc:chgData name="水 水水" userId="5afd51ae6bd675b9" providerId="LiveId" clId="{F9D9D9ED-5091-4A87-97BC-C857F49FBE4E}" dt="2023-04-01T12:07:40.125" v="8056" actId="1440"/>
        <pc:sldMkLst>
          <pc:docMk/>
          <pc:sldMk cId="0" sldId="308"/>
        </pc:sldMkLst>
        <pc:spChg chg="add mod">
          <ac:chgData name="水 水水" userId="5afd51ae6bd675b9" providerId="LiveId" clId="{F9D9D9ED-5091-4A87-97BC-C857F49FBE4E}" dt="2023-04-01T11:31:34.902" v="6154" actId="20577"/>
          <ac:spMkLst>
            <pc:docMk/>
            <pc:sldMk cId="0" sldId="308"/>
            <ac:spMk id="3" creationId="{0B0561C1-B1B5-47CD-8E8D-B6DF9B127A24}"/>
          </ac:spMkLst>
        </pc:spChg>
        <pc:spChg chg="del mod">
          <ac:chgData name="水 水水" userId="5afd51ae6bd675b9" providerId="LiveId" clId="{F9D9D9ED-5091-4A87-97BC-C857F49FBE4E}" dt="2023-04-01T11:16:49.283" v="5376"/>
          <ac:spMkLst>
            <pc:docMk/>
            <pc:sldMk cId="0" sldId="308"/>
            <ac:spMk id="6" creationId="{00000000-0000-0000-0000-000000000000}"/>
          </ac:spMkLst>
        </pc:spChg>
        <pc:spChg chg="add mod">
          <ac:chgData name="水 水水" userId="5afd51ae6bd675b9" providerId="LiveId" clId="{F9D9D9ED-5091-4A87-97BC-C857F49FBE4E}" dt="2023-04-01T11:33:44.476" v="6166" actId="1076"/>
          <ac:spMkLst>
            <pc:docMk/>
            <pc:sldMk cId="0" sldId="308"/>
            <ac:spMk id="7" creationId="{9F71839D-FD00-4202-BA58-A48476737CDA}"/>
          </ac:spMkLst>
        </pc:spChg>
        <pc:spChg chg="mod">
          <ac:chgData name="水 水水" userId="5afd51ae6bd675b9" providerId="LiveId" clId="{F9D9D9ED-5091-4A87-97BC-C857F49FBE4E}" dt="2023-04-01T11:34:27.349" v="6193" actId="14100"/>
          <ac:spMkLst>
            <pc:docMk/>
            <pc:sldMk cId="0" sldId="308"/>
            <ac:spMk id="31" creationId="{00000000-0000-0000-0000-000000000000}"/>
          </ac:spMkLst>
        </pc:spChg>
        <pc:picChg chg="add del mod">
          <ac:chgData name="水 水水" userId="5afd51ae6bd675b9" providerId="LiveId" clId="{F9D9D9ED-5091-4A87-97BC-C857F49FBE4E}" dt="2023-04-01T11:16:51.071" v="5377" actId="478"/>
          <ac:picMkLst>
            <pc:docMk/>
            <pc:sldMk cId="0" sldId="308"/>
            <ac:picMk id="2" creationId="{7F191250-7B33-4DF6-8461-C88288D5234F}"/>
          </ac:picMkLst>
        </pc:picChg>
        <pc:picChg chg="add del mod">
          <ac:chgData name="水 水水" userId="5afd51ae6bd675b9" providerId="LiveId" clId="{F9D9D9ED-5091-4A87-97BC-C857F49FBE4E}" dt="2023-04-01T11:35:37.173" v="6194" actId="478"/>
          <ac:picMkLst>
            <pc:docMk/>
            <pc:sldMk cId="0" sldId="308"/>
            <ac:picMk id="5" creationId="{4F5E13D0-4A67-4FD7-B47B-E9514FB2C16F}"/>
          </ac:picMkLst>
        </pc:picChg>
        <pc:picChg chg="add mod">
          <ac:chgData name="水 水水" userId="5afd51ae6bd675b9" providerId="LiveId" clId="{F9D9D9ED-5091-4A87-97BC-C857F49FBE4E}" dt="2023-04-01T11:36:05.615" v="6203" actId="14100"/>
          <ac:picMkLst>
            <pc:docMk/>
            <pc:sldMk cId="0" sldId="308"/>
            <ac:picMk id="8" creationId="{8A45799F-8CC8-48F9-911C-091F58B80884}"/>
          </ac:picMkLst>
        </pc:picChg>
        <pc:picChg chg="add mod">
          <ac:chgData name="水 水水" userId="5afd51ae6bd675b9" providerId="LiveId" clId="{F9D9D9ED-5091-4A87-97BC-C857F49FBE4E}" dt="2023-04-01T12:07:40.125" v="8056" actId="1440"/>
          <ac:picMkLst>
            <pc:docMk/>
            <pc:sldMk cId="0" sldId="308"/>
            <ac:picMk id="10" creationId="{82596177-AFAB-4746-AE39-8010A3492570}"/>
          </ac:picMkLst>
        </pc:picChg>
      </pc:sldChg>
      <pc:sldChg chg="del">
        <pc:chgData name="水 水水" userId="5afd51ae6bd675b9" providerId="LiveId" clId="{F9D9D9ED-5091-4A87-97BC-C857F49FBE4E}" dt="2023-04-01T11:36:28.217" v="6204" actId="47"/>
        <pc:sldMkLst>
          <pc:docMk/>
          <pc:sldMk cId="0" sldId="309"/>
        </pc:sldMkLst>
      </pc:sldChg>
      <pc:sldChg chg="addSp delSp modSp del mod">
        <pc:chgData name="水 水水" userId="5afd51ae6bd675b9" providerId="LiveId" clId="{F9D9D9ED-5091-4A87-97BC-C857F49FBE4E}" dt="2023-04-01T11:36:28.217" v="6204" actId="47"/>
        <pc:sldMkLst>
          <pc:docMk/>
          <pc:sldMk cId="0" sldId="310"/>
        </pc:sldMkLst>
        <pc:spChg chg="add del mod">
          <ac:chgData name="水 水水" userId="5afd51ae6bd675b9" providerId="LiveId" clId="{F9D9D9ED-5091-4A87-97BC-C857F49FBE4E}" dt="2023-04-01T07:59:43.422" v="2075" actId="1076"/>
          <ac:spMkLst>
            <pc:docMk/>
            <pc:sldMk cId="0" sldId="310"/>
            <ac:spMk id="6" creationId="{00000000-0000-0000-0000-000000000000}"/>
          </ac:spMkLst>
        </pc:spChg>
        <pc:spChg chg="add del">
          <ac:chgData name="水 水水" userId="5afd51ae6bd675b9" providerId="LiveId" clId="{F9D9D9ED-5091-4A87-97BC-C857F49FBE4E}" dt="2023-03-29T14:51:55.114" v="680" actId="478"/>
          <ac:spMkLst>
            <pc:docMk/>
            <pc:sldMk cId="0" sldId="310"/>
            <ac:spMk id="31" creationId="{00000000-0000-0000-0000-000000000000}"/>
          </ac:spMkLst>
        </pc:spChg>
        <pc:spChg chg="add del">
          <ac:chgData name="水 水水" userId="5afd51ae6bd675b9" providerId="LiveId" clId="{F9D9D9ED-5091-4A87-97BC-C857F49FBE4E}" dt="2023-03-29T14:51:55.114" v="680" actId="478"/>
          <ac:spMkLst>
            <pc:docMk/>
            <pc:sldMk cId="0" sldId="310"/>
            <ac:spMk id="46" creationId="{00000000-0000-0000-0000-000000000000}"/>
          </ac:spMkLst>
        </pc:spChg>
        <pc:picChg chg="add del">
          <ac:chgData name="水 水水" userId="5afd51ae6bd675b9" providerId="LiveId" clId="{F9D9D9ED-5091-4A87-97BC-C857F49FBE4E}" dt="2023-03-29T14:51:54.699" v="679" actId="22"/>
          <ac:picMkLst>
            <pc:docMk/>
            <pc:sldMk cId="0" sldId="310"/>
            <ac:picMk id="3" creationId="{092E95F0-CE5D-49C5-8C2C-BE5D3F67DD09}"/>
          </ac:picMkLst>
        </pc:picChg>
        <pc:picChg chg="add del mod">
          <ac:chgData name="水 水水" userId="5afd51ae6bd675b9" providerId="LiveId" clId="{F9D9D9ED-5091-4A87-97BC-C857F49FBE4E}" dt="2023-03-29T14:52:06.245" v="684" actId="22"/>
          <ac:picMkLst>
            <pc:docMk/>
            <pc:sldMk cId="0" sldId="310"/>
            <ac:picMk id="5" creationId="{A0AA4E7D-6A71-474D-92AC-22787B8DB9B2}"/>
          </ac:picMkLst>
        </pc:picChg>
        <pc:picChg chg="add mod">
          <ac:chgData name="水 水水" userId="5afd51ae6bd675b9" providerId="LiveId" clId="{F9D9D9ED-5091-4A87-97BC-C857F49FBE4E}" dt="2023-04-01T07:59:48.053" v="2078" actId="1076"/>
          <ac:picMkLst>
            <pc:docMk/>
            <pc:sldMk cId="0" sldId="310"/>
            <ac:picMk id="8" creationId="{E3F5C732-BBE0-49BA-9663-1261E7A07946}"/>
          </ac:picMkLst>
        </pc:picChg>
      </pc:sldChg>
      <pc:sldChg chg="add del">
        <pc:chgData name="水 水水" userId="5afd51ae6bd675b9" providerId="LiveId" clId="{F9D9D9ED-5091-4A87-97BC-C857F49FBE4E}" dt="2023-03-29T15:05:23.902" v="709" actId="47"/>
        <pc:sldMkLst>
          <pc:docMk/>
          <pc:sldMk cId="0" sldId="311"/>
        </pc:sldMkLst>
      </pc:sldChg>
      <pc:sldChg chg="addSp delSp modSp del mod addCm delCm">
        <pc:chgData name="水 水水" userId="5afd51ae6bd675b9" providerId="LiveId" clId="{F9D9D9ED-5091-4A87-97BC-C857F49FBE4E}" dt="2023-04-01T11:36:28.217" v="6204" actId="47"/>
        <pc:sldMkLst>
          <pc:docMk/>
          <pc:sldMk cId="0" sldId="312"/>
        </pc:sldMkLst>
        <pc:spChg chg="del mod">
          <ac:chgData name="水 水水" userId="5afd51ae6bd675b9" providerId="LiveId" clId="{F9D9D9ED-5091-4A87-97BC-C857F49FBE4E}" dt="2023-03-29T15:04:58.238" v="700" actId="478"/>
          <ac:spMkLst>
            <pc:docMk/>
            <pc:sldMk cId="0" sldId="312"/>
            <ac:spMk id="6" creationId="{00000000-0000-0000-0000-000000000000}"/>
          </ac:spMkLst>
        </pc:spChg>
        <pc:picChg chg="add del">
          <ac:chgData name="水 水水" userId="5afd51ae6bd675b9" providerId="LiveId" clId="{F9D9D9ED-5091-4A87-97BC-C857F49FBE4E}" dt="2023-03-29T15:04:53.092" v="698" actId="22"/>
          <ac:picMkLst>
            <pc:docMk/>
            <pc:sldMk cId="0" sldId="312"/>
            <ac:picMk id="3" creationId="{41938E31-D240-4E62-ACB5-18331C8AC70B}"/>
          </ac:picMkLst>
        </pc:picChg>
        <pc:picChg chg="add del mod">
          <ac:chgData name="水 水水" userId="5afd51ae6bd675b9" providerId="LiveId" clId="{F9D9D9ED-5091-4A87-97BC-C857F49FBE4E}" dt="2023-03-29T15:08:32.445" v="713" actId="478"/>
          <ac:picMkLst>
            <pc:docMk/>
            <pc:sldMk cId="0" sldId="312"/>
            <ac:picMk id="5" creationId="{F7E77C20-63AA-4134-967A-C9E525ECDCFB}"/>
          </ac:picMkLst>
        </pc:picChg>
        <pc:picChg chg="add del">
          <ac:chgData name="水 水水" userId="5afd51ae6bd675b9" providerId="LiveId" clId="{F9D9D9ED-5091-4A87-97BC-C857F49FBE4E}" dt="2023-03-29T15:08:30.351" v="712" actId="22"/>
          <ac:picMkLst>
            <pc:docMk/>
            <pc:sldMk cId="0" sldId="312"/>
            <ac:picMk id="8" creationId="{C4ABD488-E107-49BA-B0EE-8DA2F5C6AB20}"/>
          </ac:picMkLst>
        </pc:picChg>
        <pc:picChg chg="add mod">
          <ac:chgData name="水 水水" userId="5afd51ae6bd675b9" providerId="LiveId" clId="{F9D9D9ED-5091-4A87-97BC-C857F49FBE4E}" dt="2023-03-29T15:09:35.052" v="726" actId="1440"/>
          <ac:picMkLst>
            <pc:docMk/>
            <pc:sldMk cId="0" sldId="312"/>
            <ac:picMk id="10" creationId="{4243C2FB-1FDC-48C8-9756-9B2F0206AD7A}"/>
          </ac:picMkLst>
        </pc:picChg>
      </pc:sldChg>
      <pc:sldChg chg="del">
        <pc:chgData name="水 水水" userId="5afd51ae6bd675b9" providerId="LiveId" clId="{F9D9D9ED-5091-4A87-97BC-C857F49FBE4E}" dt="2023-03-29T14:25:53.247" v="458" actId="2696"/>
        <pc:sldMkLst>
          <pc:docMk/>
          <pc:sldMk cId="0" sldId="313"/>
        </pc:sldMkLst>
      </pc:sldChg>
      <pc:sldChg chg="del">
        <pc:chgData name="水 水水" userId="5afd51ae6bd675b9" providerId="LiveId" clId="{F9D9D9ED-5091-4A87-97BC-C857F49FBE4E}" dt="2023-04-01T11:29:33.331" v="6044" actId="47"/>
        <pc:sldMkLst>
          <pc:docMk/>
          <pc:sldMk cId="0" sldId="314"/>
        </pc:sldMkLst>
      </pc:sldChg>
      <pc:sldChg chg="modSp del mod">
        <pc:chgData name="水 水水" userId="5afd51ae6bd675b9" providerId="LiveId" clId="{F9D9D9ED-5091-4A87-97BC-C857F49FBE4E}" dt="2023-04-01T11:29:33.331" v="6044" actId="47"/>
        <pc:sldMkLst>
          <pc:docMk/>
          <pc:sldMk cId="0" sldId="315"/>
        </pc:sldMkLst>
        <pc:spChg chg="mod">
          <ac:chgData name="水 水水" userId="5afd51ae6bd675b9" providerId="LiveId" clId="{F9D9D9ED-5091-4A87-97BC-C857F49FBE4E}" dt="2023-03-31T06:19:40.654" v="2038" actId="20577"/>
          <ac:spMkLst>
            <pc:docMk/>
            <pc:sldMk cId="0" sldId="315"/>
            <ac:spMk id="13" creationId="{00000000-0000-0000-0000-000000000000}"/>
          </ac:spMkLst>
        </pc:spChg>
      </pc:sldChg>
      <pc:sldChg chg="del">
        <pc:chgData name="水 水水" userId="5afd51ae6bd675b9" providerId="LiveId" clId="{F9D9D9ED-5091-4A87-97BC-C857F49FBE4E}" dt="2023-04-01T11:29:33.331" v="6044" actId="47"/>
        <pc:sldMkLst>
          <pc:docMk/>
          <pc:sldMk cId="0" sldId="316"/>
        </pc:sldMkLst>
      </pc:sldChg>
      <pc:sldChg chg="del">
        <pc:chgData name="水 水水" userId="5afd51ae6bd675b9" providerId="LiveId" clId="{F9D9D9ED-5091-4A87-97BC-C857F49FBE4E}" dt="2023-04-01T11:29:33.331" v="6044" actId="47"/>
        <pc:sldMkLst>
          <pc:docMk/>
          <pc:sldMk cId="0" sldId="317"/>
        </pc:sldMkLst>
      </pc:sldChg>
      <pc:sldChg chg="addSp delSp modSp mod">
        <pc:chgData name="水 水水" userId="5afd51ae6bd675b9" providerId="LiveId" clId="{F9D9D9ED-5091-4A87-97BC-C857F49FBE4E}" dt="2023-04-01T11:30:14.419" v="6082" actId="14100"/>
        <pc:sldMkLst>
          <pc:docMk/>
          <pc:sldMk cId="0" sldId="318"/>
        </pc:sldMkLst>
        <pc:spChg chg="mod">
          <ac:chgData name="水 水水" userId="5afd51ae6bd675b9" providerId="LiveId" clId="{F9D9D9ED-5091-4A87-97BC-C857F49FBE4E}" dt="2023-04-01T11:30:14.419" v="6082" actId="14100"/>
          <ac:spMkLst>
            <pc:docMk/>
            <pc:sldMk cId="0" sldId="318"/>
            <ac:spMk id="6" creationId="{00000000-0000-0000-0000-000000000000}"/>
          </ac:spMkLst>
        </pc:spChg>
        <pc:spChg chg="add del">
          <ac:chgData name="水 水水" userId="5afd51ae6bd675b9" providerId="LiveId" clId="{F9D9D9ED-5091-4A87-97BC-C857F49FBE4E}" dt="2023-03-29T15:16:23.343" v="735" actId="22"/>
          <ac:spMkLst>
            <pc:docMk/>
            <pc:sldMk cId="0" sldId="318"/>
            <ac:spMk id="7" creationId="{D79737FE-CA4A-4DBC-A42F-49660131EC89}"/>
          </ac:spMkLst>
        </pc:spChg>
        <pc:spChg chg="mod">
          <ac:chgData name="水 水水" userId="5afd51ae6bd675b9" providerId="LiveId" clId="{F9D9D9ED-5091-4A87-97BC-C857F49FBE4E}" dt="2023-04-01T11:29:54.228" v="6047"/>
          <ac:spMkLst>
            <pc:docMk/>
            <pc:sldMk cId="0" sldId="318"/>
            <ac:spMk id="31" creationId="{00000000-0000-0000-0000-000000000000}"/>
          </ac:spMkLst>
        </pc:spChg>
        <pc:graphicFrameChg chg="del mod modGraphic">
          <ac:chgData name="水 水水" userId="5afd51ae6bd675b9" providerId="LiveId" clId="{F9D9D9ED-5091-4A87-97BC-C857F49FBE4E}" dt="2023-03-29T15:16:16.052" v="733" actId="478"/>
          <ac:graphicFrameMkLst>
            <pc:docMk/>
            <pc:sldMk cId="0" sldId="318"/>
            <ac:graphicFrameMk id="4" creationId="{00000000-0000-0000-0000-000000000000}"/>
          </ac:graphicFrameMkLst>
        </pc:graphicFrameChg>
        <pc:graphicFrameChg chg="add mod modGraphic">
          <ac:chgData name="水 水水" userId="5afd51ae6bd675b9" providerId="LiveId" clId="{F9D9D9ED-5091-4A87-97BC-C857F49FBE4E}" dt="2023-03-29T15:25:37.132" v="1510" actId="113"/>
          <ac:graphicFrameMkLst>
            <pc:docMk/>
            <pc:sldMk cId="0" sldId="318"/>
            <ac:graphicFrameMk id="8" creationId="{CAA1C031-C3F1-42BC-BAFF-293C41324942}"/>
          </ac:graphicFrameMkLst>
        </pc:graphicFrameChg>
      </pc:sldChg>
      <pc:sldChg chg="addSp modSp mod">
        <pc:chgData name="水 水水" userId="5afd51ae6bd675b9" providerId="LiveId" clId="{F9D9D9ED-5091-4A87-97BC-C857F49FBE4E}" dt="2023-04-01T11:31:10.906" v="6148"/>
        <pc:sldMkLst>
          <pc:docMk/>
          <pc:sldMk cId="0" sldId="319"/>
        </pc:sldMkLst>
        <pc:spChg chg="add mod">
          <ac:chgData name="水 水水" userId="5afd51ae6bd675b9" providerId="LiveId" clId="{F9D9D9ED-5091-4A87-97BC-C857F49FBE4E}" dt="2023-04-01T11:31:10.906" v="6148"/>
          <ac:spMkLst>
            <pc:docMk/>
            <pc:sldMk cId="0" sldId="319"/>
            <ac:spMk id="2" creationId="{F313634B-8DB5-4D19-832E-7AF362D56A4C}"/>
          </ac:spMkLst>
        </pc:spChg>
      </pc:sldChg>
      <pc:sldChg chg="addSp delSp modSp mod">
        <pc:chgData name="水 水水" userId="5afd51ae6bd675b9" providerId="LiveId" clId="{F9D9D9ED-5091-4A87-97BC-C857F49FBE4E}" dt="2023-04-01T09:37:46.979" v="2925" actId="207"/>
        <pc:sldMkLst>
          <pc:docMk/>
          <pc:sldMk cId="0" sldId="320"/>
        </pc:sldMkLst>
        <pc:spChg chg="add del">
          <ac:chgData name="水 水水" userId="5afd51ae6bd675b9" providerId="LiveId" clId="{F9D9D9ED-5091-4A87-97BC-C857F49FBE4E}" dt="2023-04-01T09:03:38.034" v="2393" actId="11529"/>
          <ac:spMkLst>
            <pc:docMk/>
            <pc:sldMk cId="0" sldId="320"/>
            <ac:spMk id="2" creationId="{FA794ECE-C953-4315-BC79-EFF3855C5058}"/>
          </ac:spMkLst>
        </pc:spChg>
        <pc:spChg chg="add del">
          <ac:chgData name="水 水水" userId="5afd51ae6bd675b9" providerId="LiveId" clId="{F9D9D9ED-5091-4A87-97BC-C857F49FBE4E}" dt="2023-04-01T09:03:47.868" v="2395" actId="11529"/>
          <ac:spMkLst>
            <pc:docMk/>
            <pc:sldMk cId="0" sldId="320"/>
            <ac:spMk id="3" creationId="{8C6D17C2-255B-424C-89FD-46C812D44066}"/>
          </ac:spMkLst>
        </pc:spChg>
        <pc:spChg chg="add mod">
          <ac:chgData name="水 水水" userId="5afd51ae6bd675b9" providerId="LiveId" clId="{F9D9D9ED-5091-4A87-97BC-C857F49FBE4E}" dt="2023-04-01T09:37:29.997" v="2924" actId="207"/>
          <ac:spMkLst>
            <pc:docMk/>
            <pc:sldMk cId="0" sldId="320"/>
            <ac:spMk id="4" creationId="{932D7366-B905-472A-9FA6-590EF496F12E}"/>
          </ac:spMkLst>
        </pc:spChg>
        <pc:spChg chg="del mod">
          <ac:chgData name="水 水水" userId="5afd51ae6bd675b9" providerId="LiveId" clId="{F9D9D9ED-5091-4A87-97BC-C857F49FBE4E}" dt="2023-04-01T09:03:56.529" v="2405" actId="478"/>
          <ac:spMkLst>
            <pc:docMk/>
            <pc:sldMk cId="0" sldId="320"/>
            <ac:spMk id="9" creationId="{00000000-0000-0000-0000-000000000000}"/>
          </ac:spMkLst>
        </pc:spChg>
        <pc:spChg chg="add mod">
          <ac:chgData name="水 水水" userId="5afd51ae6bd675b9" providerId="LiveId" clId="{F9D9D9ED-5091-4A87-97BC-C857F49FBE4E}" dt="2023-04-01T09:37:46.979" v="2925" actId="207"/>
          <ac:spMkLst>
            <pc:docMk/>
            <pc:sldMk cId="0" sldId="320"/>
            <ac:spMk id="10" creationId="{9C67A3AE-3A9D-4004-B8B4-CB625FCA16EA}"/>
          </ac:spMkLst>
        </pc:spChg>
        <pc:spChg chg="mod">
          <ac:chgData name="水 水水" userId="5afd51ae6bd675b9" providerId="LiveId" clId="{F9D9D9ED-5091-4A87-97BC-C857F49FBE4E}" dt="2023-04-01T09:00:18.422" v="2379" actId="14100"/>
          <ac:spMkLst>
            <pc:docMk/>
            <pc:sldMk cId="0" sldId="320"/>
            <ac:spMk id="31" creationId="{00000000-0000-0000-0000-000000000000}"/>
          </ac:spMkLst>
        </pc:spChg>
        <pc:picChg chg="add del mod">
          <ac:chgData name="水 水水" userId="5afd51ae6bd675b9" providerId="LiveId" clId="{F9D9D9ED-5091-4A87-97BC-C857F49FBE4E}" dt="2023-04-01T09:00:23.602" v="2381" actId="478"/>
          <ac:picMkLst>
            <pc:docMk/>
            <pc:sldMk cId="0" sldId="320"/>
            <ac:picMk id="5" creationId="{6B8441D4-7EAA-4099-8271-ED7B7225939D}"/>
          </ac:picMkLst>
        </pc:picChg>
      </pc:sldChg>
      <pc:sldChg chg="addSp delSp modSp mod">
        <pc:chgData name="水 水水" userId="5afd51ae6bd675b9" providerId="LiveId" clId="{F9D9D9ED-5091-4A87-97BC-C857F49FBE4E}" dt="2023-04-01T11:13:09.750" v="5248"/>
        <pc:sldMkLst>
          <pc:docMk/>
          <pc:sldMk cId="0" sldId="321"/>
        </pc:sldMkLst>
        <pc:spChg chg="del mod">
          <ac:chgData name="水 水水" userId="5afd51ae6bd675b9" providerId="LiveId" clId="{F9D9D9ED-5091-4A87-97BC-C857F49FBE4E}" dt="2023-04-01T10:41:13.139" v="3979" actId="478"/>
          <ac:spMkLst>
            <pc:docMk/>
            <pc:sldMk cId="0" sldId="321"/>
            <ac:spMk id="5" creationId="{00000000-0000-0000-0000-000000000000}"/>
          </ac:spMkLst>
        </pc:spChg>
        <pc:spChg chg="add del mod">
          <ac:chgData name="水 水水" userId="5afd51ae6bd675b9" providerId="LiveId" clId="{F9D9D9ED-5091-4A87-97BC-C857F49FBE4E}" dt="2023-03-29T14:09:57.262" v="172"/>
          <ac:spMkLst>
            <pc:docMk/>
            <pc:sldMk cId="0" sldId="321"/>
            <ac:spMk id="7" creationId="{B7D2473B-57BC-45F3-9B17-7C0F46837711}"/>
          </ac:spMkLst>
        </pc:spChg>
        <pc:spChg chg="add del mod">
          <ac:chgData name="水 水水" userId="5afd51ae6bd675b9" providerId="LiveId" clId="{F9D9D9ED-5091-4A87-97BC-C857F49FBE4E}" dt="2023-04-01T10:40:58.241" v="3977" actId="478"/>
          <ac:spMkLst>
            <pc:docMk/>
            <pc:sldMk cId="0" sldId="321"/>
            <ac:spMk id="13" creationId="{E31E7348-C436-4A69-810F-77D33C5E5BED}"/>
          </ac:spMkLst>
        </pc:spChg>
        <pc:spChg chg="add mod">
          <ac:chgData name="水 水水" userId="5afd51ae6bd675b9" providerId="LiveId" clId="{F9D9D9ED-5091-4A87-97BC-C857F49FBE4E}" dt="2023-04-01T10:58:46.040" v="4173" actId="20577"/>
          <ac:spMkLst>
            <pc:docMk/>
            <pc:sldMk cId="0" sldId="321"/>
            <ac:spMk id="18" creationId="{BAC9BF67-5661-40F3-B16A-BAF1995263D7}"/>
          </ac:spMkLst>
        </pc:spChg>
        <pc:spChg chg="add mod">
          <ac:chgData name="水 水水" userId="5afd51ae6bd675b9" providerId="LiveId" clId="{F9D9D9ED-5091-4A87-97BC-C857F49FBE4E}" dt="2023-04-01T11:05:49.530" v="4358" actId="20577"/>
          <ac:spMkLst>
            <pc:docMk/>
            <pc:sldMk cId="0" sldId="321"/>
            <ac:spMk id="25" creationId="{3BD3326C-A797-42E4-A0F8-BDE70ADD12FB}"/>
          </ac:spMkLst>
        </pc:spChg>
        <pc:spChg chg="add mod">
          <ac:chgData name="水 水水" userId="5afd51ae6bd675b9" providerId="LiveId" clId="{F9D9D9ED-5091-4A87-97BC-C857F49FBE4E}" dt="2023-04-01T11:00:12.698" v="4196" actId="1076"/>
          <ac:spMkLst>
            <pc:docMk/>
            <pc:sldMk cId="0" sldId="321"/>
            <ac:spMk id="27" creationId="{08A28596-BAF2-4AB3-A7CA-0D32F0039B0F}"/>
          </ac:spMkLst>
        </pc:spChg>
        <pc:spChg chg="add mod">
          <ac:chgData name="水 水水" userId="5afd51ae6bd675b9" providerId="LiveId" clId="{F9D9D9ED-5091-4A87-97BC-C857F49FBE4E}" dt="2023-04-01T11:00:39.156" v="4208" actId="1076"/>
          <ac:spMkLst>
            <pc:docMk/>
            <pc:sldMk cId="0" sldId="321"/>
            <ac:spMk id="28" creationId="{1F29A963-2792-4ED1-ABF2-7D9718443BCD}"/>
          </ac:spMkLst>
        </pc:spChg>
        <pc:spChg chg="add mod">
          <ac:chgData name="水 水水" userId="5afd51ae6bd675b9" providerId="LiveId" clId="{F9D9D9ED-5091-4A87-97BC-C857F49FBE4E}" dt="2023-04-01T10:59:29.067" v="4179" actId="1076"/>
          <ac:spMkLst>
            <pc:docMk/>
            <pc:sldMk cId="0" sldId="321"/>
            <ac:spMk id="29" creationId="{3C212E36-312F-46A5-92C9-EFFB4D357CA9}"/>
          </ac:spMkLst>
        </pc:spChg>
        <pc:spChg chg="add mod">
          <ac:chgData name="水 水水" userId="5afd51ae6bd675b9" providerId="LiveId" clId="{F9D9D9ED-5091-4A87-97BC-C857F49FBE4E}" dt="2023-04-01T11:13:09.750" v="5248"/>
          <ac:spMkLst>
            <pc:docMk/>
            <pc:sldMk cId="0" sldId="321"/>
            <ac:spMk id="30" creationId="{3CDD2556-98C1-47B1-B238-59E363A9DDD4}"/>
          </ac:spMkLst>
        </pc:spChg>
        <pc:spChg chg="mod">
          <ac:chgData name="水 水水" userId="5afd51ae6bd675b9" providerId="LiveId" clId="{F9D9D9ED-5091-4A87-97BC-C857F49FBE4E}" dt="2023-04-01T10:31:09.644" v="3976" actId="1076"/>
          <ac:spMkLst>
            <pc:docMk/>
            <pc:sldMk cId="0" sldId="321"/>
            <ac:spMk id="31" creationId="{00000000-0000-0000-0000-000000000000}"/>
          </ac:spMkLst>
        </pc:spChg>
        <pc:picChg chg="add del mod">
          <ac:chgData name="水 水水" userId="5afd51ae6bd675b9" providerId="LiveId" clId="{F9D9D9ED-5091-4A87-97BC-C857F49FBE4E}" dt="2023-04-01T10:40:58.241" v="3977" actId="478"/>
          <ac:picMkLst>
            <pc:docMk/>
            <pc:sldMk cId="0" sldId="321"/>
            <ac:picMk id="3" creationId="{A21C6B53-D3F4-438A-A10C-8D4E765FA2B0}"/>
          </ac:picMkLst>
        </pc:picChg>
        <pc:picChg chg="add del mod">
          <ac:chgData name="水 水水" userId="5afd51ae6bd675b9" providerId="LiveId" clId="{F9D9D9ED-5091-4A87-97BC-C857F49FBE4E}" dt="2023-04-01T10:44:05.145" v="3992" actId="478"/>
          <ac:picMkLst>
            <pc:docMk/>
            <pc:sldMk cId="0" sldId="321"/>
            <ac:picMk id="4" creationId="{C3840524-7215-40C9-B1B4-19FEA4A797CA}"/>
          </ac:picMkLst>
        </pc:picChg>
        <pc:picChg chg="add del mod">
          <ac:chgData name="水 水水" userId="5afd51ae6bd675b9" providerId="LiveId" clId="{F9D9D9ED-5091-4A87-97BC-C857F49FBE4E}" dt="2023-04-01T10:40:58.241" v="3977" actId="478"/>
          <ac:picMkLst>
            <pc:docMk/>
            <pc:sldMk cId="0" sldId="321"/>
            <ac:picMk id="6" creationId="{30EDDEFC-F645-47C6-AD44-E772E949AEFD}"/>
          </ac:picMkLst>
        </pc:picChg>
        <pc:picChg chg="add del mod">
          <ac:chgData name="水 水水" userId="5afd51ae6bd675b9" providerId="LiveId" clId="{F9D9D9ED-5091-4A87-97BC-C857F49FBE4E}" dt="2023-04-01T10:53:11.461" v="4101" actId="478"/>
          <ac:picMkLst>
            <pc:docMk/>
            <pc:sldMk cId="0" sldId="321"/>
            <ac:picMk id="8" creationId="{86C5DE64-3B9E-4F7D-A3DB-12E23063169D}"/>
          </ac:picMkLst>
        </pc:picChg>
        <pc:picChg chg="add del">
          <ac:chgData name="水 水水" userId="5afd51ae6bd675b9" providerId="LiveId" clId="{F9D9D9ED-5091-4A87-97BC-C857F49FBE4E}" dt="2023-03-29T14:09:56.395" v="170" actId="22"/>
          <ac:picMkLst>
            <pc:docMk/>
            <pc:sldMk cId="0" sldId="321"/>
            <ac:picMk id="9" creationId="{043823B8-E8C1-4C4C-9F2D-0D412083EC09}"/>
          </ac:picMkLst>
        </pc:picChg>
        <pc:picChg chg="add del mod">
          <ac:chgData name="水 水水" userId="5afd51ae6bd675b9" providerId="LiveId" clId="{F9D9D9ED-5091-4A87-97BC-C857F49FBE4E}" dt="2023-04-01T10:53:11.461" v="4101" actId="478"/>
          <ac:picMkLst>
            <pc:docMk/>
            <pc:sldMk cId="0" sldId="321"/>
            <ac:picMk id="9" creationId="{B53069CD-4177-47E5-96A3-E90F4D3F65D0}"/>
          </ac:picMkLst>
        </pc:picChg>
        <pc:picChg chg="add del mod">
          <ac:chgData name="水 水水" userId="5afd51ae6bd675b9" providerId="LiveId" clId="{F9D9D9ED-5091-4A87-97BC-C857F49FBE4E}" dt="2023-04-01T10:53:11.461" v="4101" actId="478"/>
          <ac:picMkLst>
            <pc:docMk/>
            <pc:sldMk cId="0" sldId="321"/>
            <ac:picMk id="11" creationId="{1CBA68E6-D23B-4706-9A5C-CB8DB11857EC}"/>
          </ac:picMkLst>
        </pc:picChg>
        <pc:picChg chg="add del mod">
          <ac:chgData name="水 水水" userId="5afd51ae6bd675b9" providerId="LiveId" clId="{F9D9D9ED-5091-4A87-97BC-C857F49FBE4E}" dt="2023-04-01T10:53:11.461" v="4101" actId="478"/>
          <ac:picMkLst>
            <pc:docMk/>
            <pc:sldMk cId="0" sldId="321"/>
            <ac:picMk id="14" creationId="{E59E6C7A-B976-4766-A14C-AC787274894C}"/>
          </ac:picMkLst>
        </pc:picChg>
        <pc:picChg chg="add mod">
          <ac:chgData name="水 水水" userId="5afd51ae6bd675b9" providerId="LiveId" clId="{F9D9D9ED-5091-4A87-97BC-C857F49FBE4E}" dt="2023-04-01T11:03:09.874" v="4209" actId="1440"/>
          <ac:picMkLst>
            <pc:docMk/>
            <pc:sldMk cId="0" sldId="321"/>
            <ac:picMk id="17" creationId="{4C4E9A06-14E9-44D9-A12F-D09BB1D2FBC0}"/>
          </ac:picMkLst>
        </pc:picChg>
        <pc:picChg chg="add mod">
          <ac:chgData name="水 水水" userId="5afd51ae6bd675b9" providerId="LiveId" clId="{F9D9D9ED-5091-4A87-97BC-C857F49FBE4E}" dt="2023-04-01T11:03:17.384" v="4211" actId="1440"/>
          <ac:picMkLst>
            <pc:docMk/>
            <pc:sldMk cId="0" sldId="321"/>
            <ac:picMk id="20" creationId="{D8703B5C-6527-4D9C-AB11-86747F590039}"/>
          </ac:picMkLst>
        </pc:picChg>
        <pc:picChg chg="add mod">
          <ac:chgData name="水 水水" userId="5afd51ae6bd675b9" providerId="LiveId" clId="{F9D9D9ED-5091-4A87-97BC-C857F49FBE4E}" dt="2023-04-01T11:03:13.637" v="4210" actId="1440"/>
          <ac:picMkLst>
            <pc:docMk/>
            <pc:sldMk cId="0" sldId="321"/>
            <ac:picMk id="22" creationId="{3D7D6226-4493-4447-945F-A04AAF9FF63D}"/>
          </ac:picMkLst>
        </pc:picChg>
        <pc:picChg chg="add mod">
          <ac:chgData name="水 水水" userId="5afd51ae6bd675b9" providerId="LiveId" clId="{F9D9D9ED-5091-4A87-97BC-C857F49FBE4E}" dt="2023-04-01T11:03:21.267" v="4212" actId="1440"/>
          <ac:picMkLst>
            <pc:docMk/>
            <pc:sldMk cId="0" sldId="321"/>
            <ac:picMk id="24" creationId="{2DC3BD64-D5F8-4165-A8FB-8B9DA142B2C2}"/>
          </ac:picMkLst>
        </pc:picChg>
      </pc:sldChg>
      <pc:sldChg chg="del">
        <pc:chgData name="水 水水" userId="5afd51ae6bd675b9" providerId="LiveId" clId="{F9D9D9ED-5091-4A87-97BC-C857F49FBE4E}" dt="2023-04-01T11:36:28.217" v="6204" actId="47"/>
        <pc:sldMkLst>
          <pc:docMk/>
          <pc:sldMk cId="0" sldId="322"/>
        </pc:sldMkLst>
      </pc:sldChg>
      <pc:sldChg chg="addSp delSp modSp mod delAnim modAnim">
        <pc:chgData name="水 水水" userId="5afd51ae6bd675b9" providerId="LiveId" clId="{F9D9D9ED-5091-4A87-97BC-C857F49FBE4E}" dt="2023-04-01T11:16:07.404" v="5368"/>
        <pc:sldMkLst>
          <pc:docMk/>
          <pc:sldMk cId="0" sldId="324"/>
        </pc:sldMkLst>
        <pc:spChg chg="mod">
          <ac:chgData name="水 水水" userId="5afd51ae6bd675b9" providerId="LiveId" clId="{F9D9D9ED-5091-4A87-97BC-C857F49FBE4E}" dt="2023-04-01T11:15:55.837" v="5367" actId="20577"/>
          <ac:spMkLst>
            <pc:docMk/>
            <pc:sldMk cId="0" sldId="324"/>
            <ac:spMk id="2" creationId="{00000000-0000-0000-0000-000000000000}"/>
          </ac:spMkLst>
        </pc:spChg>
        <pc:spChg chg="mod">
          <ac:chgData name="水 水水" userId="5afd51ae6bd675b9" providerId="LiveId" clId="{F9D9D9ED-5091-4A87-97BC-C857F49FBE4E}" dt="2023-04-01T11:16:07.404" v="5368"/>
          <ac:spMkLst>
            <pc:docMk/>
            <pc:sldMk cId="0" sldId="324"/>
            <ac:spMk id="3" creationId="{00000000-0000-0000-0000-000000000000}"/>
          </ac:spMkLst>
        </pc:spChg>
        <pc:spChg chg="del">
          <ac:chgData name="水 水水" userId="5afd51ae6bd675b9" providerId="LiveId" clId="{F9D9D9ED-5091-4A87-97BC-C857F49FBE4E}" dt="2023-03-29T14:15:09.327" v="441" actId="21"/>
          <ac:spMkLst>
            <pc:docMk/>
            <pc:sldMk cId="0" sldId="324"/>
            <ac:spMk id="5" creationId="{00000000-0000-0000-0000-000000000000}"/>
          </ac:spMkLst>
        </pc:spChg>
        <pc:spChg chg="del">
          <ac:chgData name="水 水水" userId="5afd51ae6bd675b9" providerId="LiveId" clId="{F9D9D9ED-5091-4A87-97BC-C857F49FBE4E}" dt="2023-03-29T14:15:11.526" v="442" actId="21"/>
          <ac:spMkLst>
            <pc:docMk/>
            <pc:sldMk cId="0" sldId="324"/>
            <ac:spMk id="8" creationId="{00000000-0000-0000-0000-000000000000}"/>
          </ac:spMkLst>
        </pc:spChg>
        <pc:spChg chg="add del mod">
          <ac:chgData name="水 水水" userId="5afd51ae6bd675b9" providerId="LiveId" clId="{F9D9D9ED-5091-4A87-97BC-C857F49FBE4E}" dt="2023-03-29T14:15:42.558" v="447"/>
          <ac:spMkLst>
            <pc:docMk/>
            <pc:sldMk cId="0" sldId="324"/>
            <ac:spMk id="9" creationId="{3689D9DD-C907-4FC8-8C93-66603DC57278}"/>
          </ac:spMkLst>
        </pc:spChg>
        <pc:spChg chg="mod">
          <ac:chgData name="水 水水" userId="5afd51ae6bd675b9" providerId="LiveId" clId="{F9D9D9ED-5091-4A87-97BC-C857F49FBE4E}" dt="2023-03-29T14:16:09.640" v="451" actId="20577"/>
          <ac:spMkLst>
            <pc:docMk/>
            <pc:sldMk cId="0" sldId="324"/>
            <ac:spMk id="31" creationId="{00000000-0000-0000-0000-000000000000}"/>
          </ac:spMkLst>
        </pc:spChg>
      </pc:sldChg>
      <pc:sldChg chg="del">
        <pc:chgData name="水 水水" userId="5afd51ae6bd675b9" providerId="LiveId" clId="{F9D9D9ED-5091-4A87-97BC-C857F49FBE4E}" dt="2023-03-29T14:25:36.502" v="457" actId="2696"/>
        <pc:sldMkLst>
          <pc:docMk/>
          <pc:sldMk cId="0" sldId="325"/>
        </pc:sldMkLst>
      </pc:sldChg>
      <pc:sldChg chg="addSp delSp modSp del mod modAnim">
        <pc:chgData name="水 水水" userId="5afd51ae6bd675b9" providerId="LiveId" clId="{F9D9D9ED-5091-4A87-97BC-C857F49FBE4E}" dt="2023-04-01T11:29:33.331" v="6044" actId="47"/>
        <pc:sldMkLst>
          <pc:docMk/>
          <pc:sldMk cId="0" sldId="326"/>
        </pc:sldMkLst>
        <pc:spChg chg="mod">
          <ac:chgData name="水 水水" userId="5afd51ae6bd675b9" providerId="LiveId" clId="{F9D9D9ED-5091-4A87-97BC-C857F49FBE4E}" dt="2023-03-29T14:33:08.147" v="575" actId="207"/>
          <ac:spMkLst>
            <pc:docMk/>
            <pc:sldMk cId="0" sldId="326"/>
            <ac:spMk id="2" creationId="{00000000-0000-0000-0000-000000000000}"/>
          </ac:spMkLst>
        </pc:spChg>
        <pc:spChg chg="mod">
          <ac:chgData name="水 水水" userId="5afd51ae6bd675b9" providerId="LiveId" clId="{F9D9D9ED-5091-4A87-97BC-C857F49FBE4E}" dt="2023-03-31T06:08:13.014" v="1584" actId="1076"/>
          <ac:spMkLst>
            <pc:docMk/>
            <pc:sldMk cId="0" sldId="326"/>
            <ac:spMk id="3" creationId="{00000000-0000-0000-0000-000000000000}"/>
          </ac:spMkLst>
        </pc:spChg>
        <pc:spChg chg="mod">
          <ac:chgData name="水 水水" userId="5afd51ae6bd675b9" providerId="LiveId" clId="{F9D9D9ED-5091-4A87-97BC-C857F49FBE4E}" dt="2023-03-29T14:26:43.952" v="469"/>
          <ac:spMkLst>
            <pc:docMk/>
            <pc:sldMk cId="0" sldId="326"/>
            <ac:spMk id="5" creationId="{00000000-0000-0000-0000-000000000000}"/>
          </ac:spMkLst>
        </pc:spChg>
        <pc:spChg chg="mod">
          <ac:chgData name="水 水水" userId="5afd51ae6bd675b9" providerId="LiveId" clId="{F9D9D9ED-5091-4A87-97BC-C857F49FBE4E}" dt="2023-03-29T14:33:23.099" v="579" actId="20577"/>
          <ac:spMkLst>
            <pc:docMk/>
            <pc:sldMk cId="0" sldId="326"/>
            <ac:spMk id="8" creationId="{00000000-0000-0000-0000-000000000000}"/>
          </ac:spMkLst>
        </pc:spChg>
        <pc:spChg chg="add mod">
          <ac:chgData name="水 水水" userId="5afd51ae6bd675b9" providerId="LiveId" clId="{F9D9D9ED-5091-4A87-97BC-C857F49FBE4E}" dt="2023-03-31T06:10:52.899" v="1779" actId="255"/>
          <ac:spMkLst>
            <pc:docMk/>
            <pc:sldMk cId="0" sldId="326"/>
            <ac:spMk id="13" creationId="{CBF2F5FC-BFC0-4BE0-B504-49B91A6824F9}"/>
          </ac:spMkLst>
        </pc:spChg>
        <pc:spChg chg="add mod">
          <ac:chgData name="水 水水" userId="5afd51ae6bd675b9" providerId="LiveId" clId="{F9D9D9ED-5091-4A87-97BC-C857F49FBE4E}" dt="2023-03-31T06:11:03.612" v="1781" actId="255"/>
          <ac:spMkLst>
            <pc:docMk/>
            <pc:sldMk cId="0" sldId="326"/>
            <ac:spMk id="15" creationId="{83F7E443-A7BD-44BF-8E34-AA3FC77DCF0D}"/>
          </ac:spMkLst>
        </pc:spChg>
        <pc:spChg chg="mod">
          <ac:chgData name="水 水水" userId="5afd51ae6bd675b9" providerId="LiveId" clId="{F9D9D9ED-5091-4A87-97BC-C857F49FBE4E}" dt="2023-03-29T14:37:57.432" v="674" actId="20577"/>
          <ac:spMkLst>
            <pc:docMk/>
            <pc:sldMk cId="0" sldId="326"/>
            <ac:spMk id="31" creationId="{00000000-0000-0000-0000-000000000000}"/>
          </ac:spMkLst>
        </pc:spChg>
        <pc:picChg chg="add del">
          <ac:chgData name="水 水水" userId="5afd51ae6bd675b9" providerId="LiveId" clId="{F9D9D9ED-5091-4A87-97BC-C857F49FBE4E}" dt="2023-03-31T06:08:24.653" v="1588" actId="22"/>
          <ac:picMkLst>
            <pc:docMk/>
            <pc:sldMk cId="0" sldId="326"/>
            <ac:picMk id="6" creationId="{FF30D04B-CFC1-4BD7-92B8-FD28C3663BA4}"/>
          </ac:picMkLst>
        </pc:picChg>
        <pc:picChg chg="add del">
          <ac:chgData name="水 水水" userId="5afd51ae6bd675b9" providerId="LiveId" clId="{F9D9D9ED-5091-4A87-97BC-C857F49FBE4E}" dt="2023-03-31T06:08:23.702" v="1587" actId="22"/>
          <ac:picMkLst>
            <pc:docMk/>
            <pc:sldMk cId="0" sldId="326"/>
            <ac:picMk id="9" creationId="{D8456DB8-58C7-4BA9-A076-2E46408829BC}"/>
          </ac:picMkLst>
        </pc:picChg>
      </pc:sldChg>
      <pc:sldChg chg="addSp delSp modSp new del mod">
        <pc:chgData name="水 水水" userId="5afd51ae6bd675b9" providerId="LiveId" clId="{F9D9D9ED-5091-4A87-97BC-C857F49FBE4E}" dt="2023-04-01T11:29:33.331" v="6044" actId="47"/>
        <pc:sldMkLst>
          <pc:docMk/>
          <pc:sldMk cId="2298989601" sldId="327"/>
        </pc:sldMkLst>
        <pc:spChg chg="mod">
          <ac:chgData name="水 水水" userId="5afd51ae6bd675b9" providerId="LiveId" clId="{F9D9D9ED-5091-4A87-97BC-C857F49FBE4E}" dt="2023-03-31T06:04:24.604" v="1583" actId="255"/>
          <ac:spMkLst>
            <pc:docMk/>
            <pc:sldMk cId="2298989601" sldId="327"/>
            <ac:spMk id="2" creationId="{F2200C4E-ACB4-4F0E-B3D3-8700B79184CF}"/>
          </ac:spMkLst>
        </pc:spChg>
        <pc:spChg chg="del">
          <ac:chgData name="水 水水" userId="5afd51ae6bd675b9" providerId="LiveId" clId="{F9D9D9ED-5091-4A87-97BC-C857F49FBE4E}" dt="2023-03-31T05:49:13.120" v="1537" actId="22"/>
          <ac:spMkLst>
            <pc:docMk/>
            <pc:sldMk cId="2298989601" sldId="327"/>
            <ac:spMk id="3" creationId="{1AF6ED9A-0C8F-4299-A52C-9608057EDE06}"/>
          </ac:spMkLst>
        </pc:spChg>
        <pc:picChg chg="add mod ord">
          <ac:chgData name="水 水水" userId="5afd51ae6bd675b9" providerId="LiveId" clId="{F9D9D9ED-5091-4A87-97BC-C857F49FBE4E}" dt="2023-03-31T06:03:50.507" v="1541" actId="692"/>
          <ac:picMkLst>
            <pc:docMk/>
            <pc:sldMk cId="2298989601" sldId="327"/>
            <ac:picMk id="5" creationId="{5A34D482-F174-4033-B14F-9A36CC011F70}"/>
          </ac:picMkLst>
        </pc:picChg>
      </pc:sldChg>
      <pc:sldChg chg="modSp new del mod">
        <pc:chgData name="水 水水" userId="5afd51ae6bd675b9" providerId="LiveId" clId="{F9D9D9ED-5091-4A87-97BC-C857F49FBE4E}" dt="2023-04-01T11:36:28.217" v="6204" actId="47"/>
        <pc:sldMkLst>
          <pc:docMk/>
          <pc:sldMk cId="2741383352" sldId="328"/>
        </pc:sldMkLst>
        <pc:spChg chg="mod">
          <ac:chgData name="水 水水" userId="5afd51ae6bd675b9" providerId="LiveId" clId="{F9D9D9ED-5091-4A87-97BC-C857F49FBE4E}" dt="2023-03-31T06:13:13.394" v="1861"/>
          <ac:spMkLst>
            <pc:docMk/>
            <pc:sldMk cId="2741383352" sldId="328"/>
            <ac:spMk id="2" creationId="{1F53DA42-80A0-40CF-892D-2F3935277599}"/>
          </ac:spMkLst>
        </pc:spChg>
        <pc:spChg chg="mod">
          <ac:chgData name="水 水水" userId="5afd51ae6bd675b9" providerId="LiveId" clId="{F9D9D9ED-5091-4A87-97BC-C857F49FBE4E}" dt="2023-03-31T06:19:58.758" v="2072"/>
          <ac:spMkLst>
            <pc:docMk/>
            <pc:sldMk cId="2741383352" sldId="328"/>
            <ac:spMk id="3" creationId="{C63B8815-EFFC-4A86-81DA-7275CAF2B07D}"/>
          </ac:spMkLst>
        </pc:spChg>
      </pc:sldChg>
      <pc:sldChg chg="delSp modSp add del mod ord delAnim">
        <pc:chgData name="水 水水" userId="5afd51ae6bd675b9" providerId="LiveId" clId="{F9D9D9ED-5091-4A87-97BC-C857F49FBE4E}" dt="2023-04-01T11:29:33.331" v="6044" actId="47"/>
        <pc:sldMkLst>
          <pc:docMk/>
          <pc:sldMk cId="864989138" sldId="329"/>
        </pc:sldMkLst>
        <pc:spChg chg="del">
          <ac:chgData name="水 水水" userId="5afd51ae6bd675b9" providerId="LiveId" clId="{F9D9D9ED-5091-4A87-97BC-C857F49FBE4E}" dt="2023-03-31T06:15:52.650" v="1878" actId="478"/>
          <ac:spMkLst>
            <pc:docMk/>
            <pc:sldMk cId="864989138" sldId="329"/>
            <ac:spMk id="2" creationId="{00000000-0000-0000-0000-000000000000}"/>
          </ac:spMkLst>
        </pc:spChg>
        <pc:spChg chg="del mod">
          <ac:chgData name="水 水水" userId="5afd51ae6bd675b9" providerId="LiveId" clId="{F9D9D9ED-5091-4A87-97BC-C857F49FBE4E}" dt="2023-03-31T06:15:52.650" v="1878" actId="478"/>
          <ac:spMkLst>
            <pc:docMk/>
            <pc:sldMk cId="864989138" sldId="329"/>
            <ac:spMk id="3" creationId="{00000000-0000-0000-0000-000000000000}"/>
          </ac:spMkLst>
        </pc:spChg>
        <pc:spChg chg="mod">
          <ac:chgData name="水 水水" userId="5afd51ae6bd675b9" providerId="LiveId" clId="{F9D9D9ED-5091-4A87-97BC-C857F49FBE4E}" dt="2023-03-31T06:17:03.146" v="1977"/>
          <ac:spMkLst>
            <pc:docMk/>
            <pc:sldMk cId="864989138" sldId="329"/>
            <ac:spMk id="5" creationId="{00000000-0000-0000-0000-000000000000}"/>
          </ac:spMkLst>
        </pc:spChg>
        <pc:spChg chg="mod">
          <ac:chgData name="水 水水" userId="5afd51ae6bd675b9" providerId="LiveId" clId="{F9D9D9ED-5091-4A87-97BC-C857F49FBE4E}" dt="2023-03-31T06:20:44.034" v="2074" actId="20577"/>
          <ac:spMkLst>
            <pc:docMk/>
            <pc:sldMk cId="864989138" sldId="329"/>
            <ac:spMk id="8" creationId="{00000000-0000-0000-0000-000000000000}"/>
          </ac:spMkLst>
        </pc:spChg>
        <pc:spChg chg="mod">
          <ac:chgData name="水 水水" userId="5afd51ae6bd675b9" providerId="LiveId" clId="{F9D9D9ED-5091-4A87-97BC-C857F49FBE4E}" dt="2023-03-31T06:16:04.843" v="1900"/>
          <ac:spMkLst>
            <pc:docMk/>
            <pc:sldMk cId="864989138" sldId="329"/>
            <ac:spMk id="13" creationId="{CBF2F5FC-BFC0-4BE0-B504-49B91A6824F9}"/>
          </ac:spMkLst>
        </pc:spChg>
        <pc:spChg chg="mod">
          <ac:chgData name="水 水水" userId="5afd51ae6bd675b9" providerId="LiveId" clId="{F9D9D9ED-5091-4A87-97BC-C857F49FBE4E}" dt="2023-03-31T06:17:43.404" v="2037" actId="1076"/>
          <ac:spMkLst>
            <pc:docMk/>
            <pc:sldMk cId="864989138" sldId="329"/>
            <ac:spMk id="15" creationId="{83F7E443-A7BD-44BF-8E34-AA3FC77DCF0D}"/>
          </ac:spMkLst>
        </pc:spChg>
      </pc:sldChg>
      <pc:sldChg chg="new del">
        <pc:chgData name="水 水水" userId="5afd51ae6bd675b9" providerId="LiveId" clId="{F9D9D9ED-5091-4A87-97BC-C857F49FBE4E}" dt="2023-04-01T09:20:31.743" v="2813" actId="2696"/>
        <pc:sldMkLst>
          <pc:docMk/>
          <pc:sldMk cId="1592453009" sldId="330"/>
        </pc:sldMkLst>
      </pc:sldChg>
      <pc:sldChg chg="addSp delSp modSp add mod ord">
        <pc:chgData name="水 水水" userId="5afd51ae6bd675b9" providerId="LiveId" clId="{F9D9D9ED-5091-4A87-97BC-C857F49FBE4E}" dt="2023-04-01T09:28:30.588" v="2870" actId="1076"/>
        <pc:sldMkLst>
          <pc:docMk/>
          <pc:sldMk cId="3052324397" sldId="331"/>
        </pc:sldMkLst>
        <pc:spChg chg="mod">
          <ac:chgData name="水 水水" userId="5afd51ae6bd675b9" providerId="LiveId" clId="{F9D9D9ED-5091-4A87-97BC-C857F49FBE4E}" dt="2023-04-01T09:28:22.177" v="2869" actId="1076"/>
          <ac:spMkLst>
            <pc:docMk/>
            <pc:sldMk cId="3052324397" sldId="331"/>
            <ac:spMk id="11" creationId="{9C906280-D92E-4EBF-9D30-B11C13772B8C}"/>
          </ac:spMkLst>
        </pc:spChg>
        <pc:spChg chg="mod">
          <ac:chgData name="水 水水" userId="5afd51ae6bd675b9" providerId="LiveId" clId="{F9D9D9ED-5091-4A87-97BC-C857F49FBE4E}" dt="2023-04-01T09:28:30.588" v="2870" actId="1076"/>
          <ac:spMkLst>
            <pc:docMk/>
            <pc:sldMk cId="3052324397" sldId="331"/>
            <ac:spMk id="31" creationId="{00000000-0000-0000-0000-000000000000}"/>
          </ac:spMkLst>
        </pc:spChg>
        <pc:picChg chg="add mod">
          <ac:chgData name="水 水水" userId="5afd51ae6bd675b9" providerId="LiveId" clId="{F9D9D9ED-5091-4A87-97BC-C857F49FBE4E}" dt="2023-04-01T09:21:56.534" v="2852" actId="1440"/>
          <ac:picMkLst>
            <pc:docMk/>
            <pc:sldMk cId="3052324397" sldId="331"/>
            <ac:picMk id="6" creationId="{CB82EDF7-8557-4F9E-B30A-1D1AD904C9B8}"/>
          </ac:picMkLst>
        </pc:picChg>
        <pc:picChg chg="del">
          <ac:chgData name="水 水水" userId="5afd51ae6bd675b9" providerId="LiveId" clId="{F9D9D9ED-5091-4A87-97BC-C857F49FBE4E}" dt="2023-04-01T09:21:28.841" v="2849" actId="478"/>
          <ac:picMkLst>
            <pc:docMk/>
            <pc:sldMk cId="3052324397" sldId="331"/>
            <ac:picMk id="13" creationId="{8B21E020-7B8B-4AE0-A27C-D2735771CA83}"/>
          </ac:picMkLst>
        </pc:picChg>
      </pc:sldChg>
      <pc:sldChg chg="modSp add mod ord">
        <pc:chgData name="水 水水" userId="5afd51ae6bd675b9" providerId="LiveId" clId="{F9D9D9ED-5091-4A87-97BC-C857F49FBE4E}" dt="2023-04-01T09:57:37.343" v="3132" actId="20577"/>
        <pc:sldMkLst>
          <pc:docMk/>
          <pc:sldMk cId="4135223683" sldId="332"/>
        </pc:sldMkLst>
        <pc:spChg chg="mod">
          <ac:chgData name="水 水水" userId="5afd51ae6bd675b9" providerId="LiveId" clId="{F9D9D9ED-5091-4A87-97BC-C857F49FBE4E}" dt="2023-04-01T09:41:19.131" v="2932" actId="207"/>
          <ac:spMkLst>
            <pc:docMk/>
            <pc:sldMk cId="4135223683" sldId="332"/>
            <ac:spMk id="4" creationId="{932D7366-B905-472A-9FA6-590EF496F12E}"/>
          </ac:spMkLst>
        </pc:spChg>
        <pc:spChg chg="mod">
          <ac:chgData name="水 水水" userId="5afd51ae6bd675b9" providerId="LiveId" clId="{F9D9D9ED-5091-4A87-97BC-C857F49FBE4E}" dt="2023-04-01T09:57:37.343" v="3132" actId="20577"/>
          <ac:spMkLst>
            <pc:docMk/>
            <pc:sldMk cId="4135223683" sldId="332"/>
            <ac:spMk id="10" creationId="{9C67A3AE-3A9D-4004-B8B4-CB625FCA16EA}"/>
          </ac:spMkLst>
        </pc:spChg>
        <pc:spChg chg="mod">
          <ac:chgData name="水 水水" userId="5afd51ae6bd675b9" providerId="LiveId" clId="{F9D9D9ED-5091-4A87-97BC-C857F49FBE4E}" dt="2023-04-01T09:28:59.715" v="2874" actId="14100"/>
          <ac:spMkLst>
            <pc:docMk/>
            <pc:sldMk cId="4135223683" sldId="332"/>
            <ac:spMk id="31" creationId="{00000000-0000-0000-0000-000000000000}"/>
          </ac:spMkLst>
        </pc:spChg>
      </pc:sldChg>
      <pc:sldChg chg="addSp delSp modSp add mod ord delAnim modAnim">
        <pc:chgData name="水 水水" userId="5afd51ae6bd675b9" providerId="LiveId" clId="{F9D9D9ED-5091-4A87-97BC-C857F49FBE4E}" dt="2023-04-01T09:49:43.064" v="3094"/>
        <pc:sldMkLst>
          <pc:docMk/>
          <pc:sldMk cId="707686102" sldId="333"/>
        </pc:sldMkLst>
        <pc:spChg chg="add mod">
          <ac:chgData name="水 水水" userId="5afd51ae6bd675b9" providerId="LiveId" clId="{F9D9D9ED-5091-4A87-97BC-C857F49FBE4E}" dt="2023-04-01T09:49:33.285" v="3093" actId="255"/>
          <ac:spMkLst>
            <pc:docMk/>
            <pc:sldMk cId="707686102" sldId="333"/>
            <ac:spMk id="3" creationId="{0E6697B6-EDAF-4D4E-9601-D07D9ED1B966}"/>
          </ac:spMkLst>
        </pc:spChg>
        <pc:spChg chg="mod">
          <ac:chgData name="水 水水" userId="5afd51ae6bd675b9" providerId="LiveId" clId="{F9D9D9ED-5091-4A87-97BC-C857F49FBE4E}" dt="2023-04-01T09:49:15.668" v="3089" actId="21"/>
          <ac:spMkLst>
            <pc:docMk/>
            <pc:sldMk cId="707686102" sldId="333"/>
            <ac:spMk id="5" creationId="{00000000-0000-0000-0000-000000000000}"/>
          </ac:spMkLst>
        </pc:spChg>
        <pc:spChg chg="add del">
          <ac:chgData name="水 水水" userId="5afd51ae6bd675b9" providerId="LiveId" clId="{F9D9D9ED-5091-4A87-97BC-C857F49FBE4E}" dt="2023-04-01T09:46:48.232" v="3078" actId="22"/>
          <ac:spMkLst>
            <pc:docMk/>
            <pc:sldMk cId="707686102" sldId="333"/>
            <ac:spMk id="7" creationId="{C883BDB3-7AE6-4AAF-B999-CD23801DDEB8}"/>
          </ac:spMkLst>
        </pc:spChg>
        <pc:spChg chg="del mod">
          <ac:chgData name="水 水水" userId="5afd51ae6bd675b9" providerId="LiveId" clId="{F9D9D9ED-5091-4A87-97BC-C857F49FBE4E}" dt="2023-04-01T09:46:46.391" v="3076" actId="478"/>
          <ac:spMkLst>
            <pc:docMk/>
            <pc:sldMk cId="707686102" sldId="333"/>
            <ac:spMk id="8" creationId="{00000000-0000-0000-0000-000000000000}"/>
          </ac:spMkLst>
        </pc:spChg>
      </pc:sldChg>
      <pc:sldChg chg="add del ord">
        <pc:chgData name="水 水水" userId="5afd51ae6bd675b9" providerId="LiveId" clId="{F9D9D9ED-5091-4A87-97BC-C857F49FBE4E}" dt="2023-04-01T09:47:32.890" v="3083" actId="47"/>
        <pc:sldMkLst>
          <pc:docMk/>
          <pc:sldMk cId="2521072571" sldId="334"/>
        </pc:sldMkLst>
      </pc:sldChg>
      <pc:sldChg chg="addSp delSp modSp add mod">
        <pc:chgData name="水 水水" userId="5afd51ae6bd675b9" providerId="LiveId" clId="{F9D9D9ED-5091-4A87-97BC-C857F49FBE4E}" dt="2023-04-01T09:55:55.290" v="3127" actId="207"/>
        <pc:sldMkLst>
          <pc:docMk/>
          <pc:sldMk cId="2697949746" sldId="334"/>
        </pc:sldMkLst>
        <pc:spChg chg="mod">
          <ac:chgData name="水 水水" userId="5afd51ae6bd675b9" providerId="LiveId" clId="{F9D9D9ED-5091-4A87-97BC-C857F49FBE4E}" dt="2023-04-01T09:55:55.290" v="3127" actId="207"/>
          <ac:spMkLst>
            <pc:docMk/>
            <pc:sldMk cId="2697949746" sldId="334"/>
            <ac:spMk id="11" creationId="{9C906280-D92E-4EBF-9D30-B11C13772B8C}"/>
          </ac:spMkLst>
        </pc:spChg>
        <pc:spChg chg="mod">
          <ac:chgData name="水 水水" userId="5afd51ae6bd675b9" providerId="LiveId" clId="{F9D9D9ED-5091-4A87-97BC-C857F49FBE4E}" dt="2023-04-01T09:50:59.448" v="3105" actId="1076"/>
          <ac:spMkLst>
            <pc:docMk/>
            <pc:sldMk cId="2697949746" sldId="334"/>
            <ac:spMk id="31" creationId="{00000000-0000-0000-0000-000000000000}"/>
          </ac:spMkLst>
        </pc:spChg>
        <pc:picChg chg="add del mod">
          <ac:chgData name="水 水水" userId="5afd51ae6bd675b9" providerId="LiveId" clId="{F9D9D9ED-5091-4A87-97BC-C857F49FBE4E}" dt="2023-04-01T09:51:58.086" v="3113" actId="478"/>
          <ac:picMkLst>
            <pc:docMk/>
            <pc:sldMk cId="2697949746" sldId="334"/>
            <ac:picMk id="3" creationId="{0903B7ED-8CDE-434E-A709-CEAD1C64C0CC}"/>
          </ac:picMkLst>
        </pc:picChg>
        <pc:picChg chg="add mod">
          <ac:chgData name="水 水水" userId="5afd51ae6bd675b9" providerId="LiveId" clId="{F9D9D9ED-5091-4A87-97BC-C857F49FBE4E}" dt="2023-04-01T09:52:34.469" v="3117" actId="1440"/>
          <ac:picMkLst>
            <pc:docMk/>
            <pc:sldMk cId="2697949746" sldId="334"/>
            <ac:picMk id="5" creationId="{B8B31812-BAC5-4A05-9AB7-AFCC4466F23C}"/>
          </ac:picMkLst>
        </pc:picChg>
        <pc:picChg chg="del">
          <ac:chgData name="水 水水" userId="5afd51ae6bd675b9" providerId="LiveId" clId="{F9D9D9ED-5091-4A87-97BC-C857F49FBE4E}" dt="2023-04-01T09:51:26.876" v="3109" actId="478"/>
          <ac:picMkLst>
            <pc:docMk/>
            <pc:sldMk cId="2697949746" sldId="334"/>
            <ac:picMk id="6" creationId="{CB82EDF7-8557-4F9E-B30A-1D1AD904C9B8}"/>
          </ac:picMkLst>
        </pc:picChg>
      </pc:sldChg>
      <pc:sldChg chg="modSp add mod replId">
        <pc:chgData name="水 水水" userId="5afd51ae6bd675b9" providerId="LiveId" clId="{F9D9D9ED-5091-4A87-97BC-C857F49FBE4E}" dt="2023-04-01T10:20:29.213" v="3855" actId="1076"/>
        <pc:sldMkLst>
          <pc:docMk/>
          <pc:sldMk cId="2461564610" sldId="335"/>
        </pc:sldMkLst>
        <pc:spChg chg="mod">
          <ac:chgData name="水 水水" userId="5afd51ae6bd675b9" providerId="LiveId" clId="{F9D9D9ED-5091-4A87-97BC-C857F49FBE4E}" dt="2023-04-01T09:59:12.738" v="3141" actId="207"/>
          <ac:spMkLst>
            <pc:docMk/>
            <pc:sldMk cId="2461564610" sldId="335"/>
            <ac:spMk id="4" creationId="{932D7366-B905-472A-9FA6-590EF496F12E}"/>
          </ac:spMkLst>
        </pc:spChg>
        <pc:spChg chg="mod">
          <ac:chgData name="水 水水" userId="5afd51ae6bd675b9" providerId="LiveId" clId="{F9D9D9ED-5091-4A87-97BC-C857F49FBE4E}" dt="2023-04-01T10:20:29.213" v="3855" actId="1076"/>
          <ac:spMkLst>
            <pc:docMk/>
            <pc:sldMk cId="2461564610" sldId="335"/>
            <ac:spMk id="10" creationId="{9C67A3AE-3A9D-4004-B8B4-CB625FCA16EA}"/>
          </ac:spMkLst>
        </pc:spChg>
        <pc:spChg chg="mod">
          <ac:chgData name="水 水水" userId="5afd51ae6bd675b9" providerId="LiveId" clId="{F9D9D9ED-5091-4A87-97BC-C857F49FBE4E}" dt="2023-04-01T09:56:50.393" v="3131" actId="1076"/>
          <ac:spMkLst>
            <pc:docMk/>
            <pc:sldMk cId="2461564610" sldId="335"/>
            <ac:spMk id="31" creationId="{00000000-0000-0000-0000-000000000000}"/>
          </ac:spMkLst>
        </pc:spChg>
      </pc:sldChg>
      <pc:sldChg chg="modSp add mod replId modAnim">
        <pc:chgData name="水 水水" userId="5afd51ae6bd675b9" providerId="LiveId" clId="{F9D9D9ED-5091-4A87-97BC-C857F49FBE4E}" dt="2023-04-01T10:20:40.352" v="3862"/>
        <pc:sldMkLst>
          <pc:docMk/>
          <pc:sldMk cId="321609656" sldId="336"/>
        </pc:sldMkLst>
        <pc:spChg chg="mod">
          <ac:chgData name="水 水水" userId="5afd51ae6bd675b9" providerId="LiveId" clId="{F9D9D9ED-5091-4A87-97BC-C857F49FBE4E}" dt="2023-04-01T10:06:12.265" v="3352"/>
          <ac:spMkLst>
            <pc:docMk/>
            <pc:sldMk cId="321609656" sldId="336"/>
            <ac:spMk id="3" creationId="{0E6697B6-EDAF-4D4E-9601-D07D9ED1B966}"/>
          </ac:spMkLst>
        </pc:spChg>
        <pc:spChg chg="mod">
          <ac:chgData name="水 水水" userId="5afd51ae6bd675b9" providerId="LiveId" clId="{F9D9D9ED-5091-4A87-97BC-C857F49FBE4E}" dt="2023-04-01T10:20:40.352" v="3862"/>
          <ac:spMkLst>
            <pc:docMk/>
            <pc:sldMk cId="321609656" sldId="336"/>
            <ac:spMk id="5" creationId="{00000000-0000-0000-0000-000000000000}"/>
          </ac:spMkLst>
        </pc:spChg>
      </pc:sldChg>
      <pc:sldChg chg="new del">
        <pc:chgData name="水 水水" userId="5afd51ae6bd675b9" providerId="LiveId" clId="{F9D9D9ED-5091-4A87-97BC-C857F49FBE4E}" dt="2023-04-01T10:08:37.401" v="3354" actId="680"/>
        <pc:sldMkLst>
          <pc:docMk/>
          <pc:sldMk cId="2245645117" sldId="337"/>
        </pc:sldMkLst>
      </pc:sldChg>
      <pc:sldChg chg="addSp delSp modSp add mod">
        <pc:chgData name="水 水水" userId="5afd51ae6bd675b9" providerId="LiveId" clId="{F9D9D9ED-5091-4A87-97BC-C857F49FBE4E}" dt="2023-04-01T10:12:39.107" v="3380" actId="1076"/>
        <pc:sldMkLst>
          <pc:docMk/>
          <pc:sldMk cId="3983760437" sldId="337"/>
        </pc:sldMkLst>
        <pc:spChg chg="mod">
          <ac:chgData name="水 水水" userId="5afd51ae6bd675b9" providerId="LiveId" clId="{F9D9D9ED-5091-4A87-97BC-C857F49FBE4E}" dt="2023-04-01T10:09:47.344" v="3376" actId="207"/>
          <ac:spMkLst>
            <pc:docMk/>
            <pc:sldMk cId="3983760437" sldId="337"/>
            <ac:spMk id="11" creationId="{9C906280-D92E-4EBF-9D30-B11C13772B8C}"/>
          </ac:spMkLst>
        </pc:spChg>
        <pc:spChg chg="mod">
          <ac:chgData name="水 水水" userId="5afd51ae6bd675b9" providerId="LiveId" clId="{F9D9D9ED-5091-4A87-97BC-C857F49FBE4E}" dt="2023-04-01T10:09:11.183" v="3372" actId="1076"/>
          <ac:spMkLst>
            <pc:docMk/>
            <pc:sldMk cId="3983760437" sldId="337"/>
            <ac:spMk id="31" creationId="{00000000-0000-0000-0000-000000000000}"/>
          </ac:spMkLst>
        </pc:spChg>
        <pc:picChg chg="add mod">
          <ac:chgData name="水 水水" userId="5afd51ae6bd675b9" providerId="LiveId" clId="{F9D9D9ED-5091-4A87-97BC-C857F49FBE4E}" dt="2023-04-01T10:12:39.107" v="3380" actId="1076"/>
          <ac:picMkLst>
            <pc:docMk/>
            <pc:sldMk cId="3983760437" sldId="337"/>
            <ac:picMk id="3" creationId="{34470A98-3402-46A4-B83A-9D859CEB84DA}"/>
          </ac:picMkLst>
        </pc:picChg>
        <pc:picChg chg="del">
          <ac:chgData name="水 水水" userId="5afd51ae6bd675b9" providerId="LiveId" clId="{F9D9D9ED-5091-4A87-97BC-C857F49FBE4E}" dt="2023-04-01T10:09:54.251" v="3377" actId="478"/>
          <ac:picMkLst>
            <pc:docMk/>
            <pc:sldMk cId="3983760437" sldId="337"/>
            <ac:picMk id="5" creationId="{B8B31812-BAC5-4A05-9AB7-AFCC4466F23C}"/>
          </ac:picMkLst>
        </pc:picChg>
      </pc:sldChg>
      <pc:sldChg chg="addSp delSp modSp add mod replId">
        <pc:chgData name="水 水水" userId="5afd51ae6bd675b9" providerId="LiveId" clId="{F9D9D9ED-5091-4A87-97BC-C857F49FBE4E}" dt="2023-04-01T10:22:47.813" v="3903" actId="14100"/>
        <pc:sldMkLst>
          <pc:docMk/>
          <pc:sldMk cId="1906580309" sldId="338"/>
        </pc:sldMkLst>
        <pc:spChg chg="mod">
          <ac:chgData name="水 水水" userId="5afd51ae6bd675b9" providerId="LiveId" clId="{F9D9D9ED-5091-4A87-97BC-C857F49FBE4E}" dt="2023-04-01T10:21:33.130" v="3901" actId="20577"/>
          <ac:spMkLst>
            <pc:docMk/>
            <pc:sldMk cId="1906580309" sldId="338"/>
            <ac:spMk id="4" creationId="{932D7366-B905-472A-9FA6-590EF496F12E}"/>
          </ac:spMkLst>
        </pc:spChg>
        <pc:spChg chg="add mod">
          <ac:chgData name="水 水水" userId="5afd51ae6bd675b9" providerId="LiveId" clId="{F9D9D9ED-5091-4A87-97BC-C857F49FBE4E}" dt="2023-04-01T10:19:38.452" v="3833" actId="571"/>
          <ac:spMkLst>
            <pc:docMk/>
            <pc:sldMk cId="1906580309" sldId="338"/>
            <ac:spMk id="6" creationId="{5AF4CCF0-79E5-4AAB-BF96-600B131D66D4}"/>
          </ac:spMkLst>
        </pc:spChg>
        <pc:spChg chg="mod">
          <ac:chgData name="水 水水" userId="5afd51ae6bd675b9" providerId="LiveId" clId="{F9D9D9ED-5091-4A87-97BC-C857F49FBE4E}" dt="2023-04-01T10:20:19.112" v="3852" actId="207"/>
          <ac:spMkLst>
            <pc:docMk/>
            <pc:sldMk cId="1906580309" sldId="338"/>
            <ac:spMk id="10" creationId="{9C67A3AE-3A9D-4004-B8B4-CB625FCA16EA}"/>
          </ac:spMkLst>
        </pc:spChg>
        <pc:spChg chg="mod">
          <ac:chgData name="水 水水" userId="5afd51ae6bd675b9" providerId="LiveId" clId="{F9D9D9ED-5091-4A87-97BC-C857F49FBE4E}" dt="2023-04-01T10:22:47.813" v="3903" actId="14100"/>
          <ac:spMkLst>
            <pc:docMk/>
            <pc:sldMk cId="1906580309" sldId="338"/>
            <ac:spMk id="31" creationId="{00000000-0000-0000-0000-000000000000}"/>
          </ac:spMkLst>
        </pc:spChg>
        <pc:spChg chg="del">
          <ac:chgData name="水 水水" userId="5afd51ae6bd675b9" providerId="LiveId" clId="{F9D9D9ED-5091-4A87-97BC-C857F49FBE4E}" dt="2023-04-01T10:20:25.429" v="3853" actId="478"/>
          <ac:spMkLst>
            <pc:docMk/>
            <pc:sldMk cId="1906580309" sldId="338"/>
            <ac:spMk id="46" creationId="{00000000-0000-0000-0000-000000000000}"/>
          </ac:spMkLst>
        </pc:spChg>
      </pc:sldChg>
      <pc:sldChg chg="modSp add mod replId">
        <pc:chgData name="水 水水" userId="5afd51ae6bd675b9" providerId="LiveId" clId="{F9D9D9ED-5091-4A87-97BC-C857F49FBE4E}" dt="2023-04-01T10:23:59.534" v="3933"/>
        <pc:sldMkLst>
          <pc:docMk/>
          <pc:sldMk cId="4253737191" sldId="339"/>
        </pc:sldMkLst>
        <pc:spChg chg="mod">
          <ac:chgData name="水 水水" userId="5afd51ae6bd675b9" providerId="LiveId" clId="{F9D9D9ED-5091-4A87-97BC-C857F49FBE4E}" dt="2023-04-01T10:23:59.534" v="3933"/>
          <ac:spMkLst>
            <pc:docMk/>
            <pc:sldMk cId="4253737191" sldId="339"/>
            <ac:spMk id="3" creationId="{0E6697B6-EDAF-4D4E-9601-D07D9ED1B966}"/>
          </ac:spMkLst>
        </pc:spChg>
        <pc:spChg chg="mod">
          <ac:chgData name="水 水水" userId="5afd51ae6bd675b9" providerId="LiveId" clId="{F9D9D9ED-5091-4A87-97BC-C857F49FBE4E}" dt="2023-04-01T10:23:24.722" v="3931"/>
          <ac:spMkLst>
            <pc:docMk/>
            <pc:sldMk cId="4253737191" sldId="339"/>
            <ac:spMk id="5" creationId="{00000000-0000-0000-0000-000000000000}"/>
          </ac:spMkLst>
        </pc:spChg>
      </pc:sldChg>
      <pc:sldChg chg="addSp delSp modSp add mod">
        <pc:chgData name="水 水水" userId="5afd51ae6bd675b9" providerId="LiveId" clId="{F9D9D9ED-5091-4A87-97BC-C857F49FBE4E}" dt="2023-04-01T11:54:07.621" v="7535" actId="1076"/>
        <pc:sldMkLst>
          <pc:docMk/>
          <pc:sldMk cId="383780223" sldId="340"/>
        </pc:sldMkLst>
        <pc:spChg chg="del mod">
          <ac:chgData name="水 水水" userId="5afd51ae6bd675b9" providerId="LiveId" clId="{F9D9D9ED-5091-4A87-97BC-C857F49FBE4E}" dt="2023-04-01T11:38:44.638" v="6259"/>
          <ac:spMkLst>
            <pc:docMk/>
            <pc:sldMk cId="383780223" sldId="340"/>
            <ac:spMk id="3" creationId="{0B0561C1-B1B5-47CD-8E8D-B6DF9B127A24}"/>
          </ac:spMkLst>
        </pc:spChg>
        <pc:spChg chg="add mod">
          <ac:chgData name="水 水水" userId="5afd51ae6bd675b9" providerId="LiveId" clId="{F9D9D9ED-5091-4A87-97BC-C857F49FBE4E}" dt="2023-04-01T11:48:04.619" v="7049" actId="20577"/>
          <ac:spMkLst>
            <pc:docMk/>
            <pc:sldMk cId="383780223" sldId="340"/>
            <ac:spMk id="5" creationId="{752ABCC6-1983-462E-8E8B-626E2E9E6E0C}"/>
          </ac:spMkLst>
        </pc:spChg>
        <pc:spChg chg="add mod">
          <ac:chgData name="水 水水" userId="5afd51ae6bd675b9" providerId="LiveId" clId="{F9D9D9ED-5091-4A87-97BC-C857F49FBE4E}" dt="2023-04-01T11:47:37.072" v="7043"/>
          <ac:spMkLst>
            <pc:docMk/>
            <pc:sldMk cId="383780223" sldId="340"/>
            <ac:spMk id="6" creationId="{A8A2D5AE-F5E0-4E2D-A744-B3AFE753DA35}"/>
          </ac:spMkLst>
        </pc:spChg>
        <pc:spChg chg="del">
          <ac:chgData name="水 水水" userId="5afd51ae6bd675b9" providerId="LiveId" clId="{F9D9D9ED-5091-4A87-97BC-C857F49FBE4E}" dt="2023-04-01T11:36:59.326" v="6245" actId="478"/>
          <ac:spMkLst>
            <pc:docMk/>
            <pc:sldMk cId="383780223" sldId="340"/>
            <ac:spMk id="7" creationId="{9F71839D-FD00-4202-BA58-A48476737CDA}"/>
          </ac:spMkLst>
        </pc:spChg>
        <pc:spChg chg="add mod">
          <ac:chgData name="水 水水" userId="5afd51ae6bd675b9" providerId="LiveId" clId="{F9D9D9ED-5091-4A87-97BC-C857F49FBE4E}" dt="2023-04-01T11:50:07.672" v="7283" actId="255"/>
          <ac:spMkLst>
            <pc:docMk/>
            <pc:sldMk cId="383780223" sldId="340"/>
            <ac:spMk id="9" creationId="{FE582F09-2B03-406A-B3E3-4AD0D4E6CD6D}"/>
          </ac:spMkLst>
        </pc:spChg>
        <pc:spChg chg="add del mod">
          <ac:chgData name="水 水水" userId="5afd51ae6bd675b9" providerId="LiveId" clId="{F9D9D9ED-5091-4A87-97BC-C857F49FBE4E}" dt="2023-04-01T11:50:33.129" v="7286"/>
          <ac:spMkLst>
            <pc:docMk/>
            <pc:sldMk cId="383780223" sldId="340"/>
            <ac:spMk id="11" creationId="{9AFFD6A6-AED0-419D-B38C-CEA77F100782}"/>
          </ac:spMkLst>
        </pc:spChg>
        <pc:spChg chg="add mod">
          <ac:chgData name="水 水水" userId="5afd51ae6bd675b9" providerId="LiveId" clId="{F9D9D9ED-5091-4A87-97BC-C857F49FBE4E}" dt="2023-04-01T11:54:07.621" v="7535" actId="1076"/>
          <ac:spMkLst>
            <pc:docMk/>
            <pc:sldMk cId="383780223" sldId="340"/>
            <ac:spMk id="12" creationId="{E0D0C1BF-4C1B-43DA-9361-77261BC8B409}"/>
          </ac:spMkLst>
        </pc:spChg>
        <pc:spChg chg="mod">
          <ac:chgData name="水 水水" userId="5afd51ae6bd675b9" providerId="LiveId" clId="{F9D9D9ED-5091-4A87-97BC-C857F49FBE4E}" dt="2023-04-01T11:38:44.366" v="6257" actId="14100"/>
          <ac:spMkLst>
            <pc:docMk/>
            <pc:sldMk cId="383780223" sldId="340"/>
            <ac:spMk id="31" creationId="{00000000-0000-0000-0000-000000000000}"/>
          </ac:spMkLst>
        </pc:spChg>
        <pc:picChg chg="add mod">
          <ac:chgData name="水 水水" userId="5afd51ae6bd675b9" providerId="LiveId" clId="{F9D9D9ED-5091-4A87-97BC-C857F49FBE4E}" dt="2023-04-01T11:48:32.928" v="7050" actId="692"/>
          <ac:picMkLst>
            <pc:docMk/>
            <pc:sldMk cId="383780223" sldId="340"/>
            <ac:picMk id="4" creationId="{4241BC04-CE26-464E-A9B6-95F7E2EC5316}"/>
          </ac:picMkLst>
        </pc:picChg>
        <pc:picChg chg="del mod">
          <ac:chgData name="水 水水" userId="5afd51ae6bd675b9" providerId="LiveId" clId="{F9D9D9ED-5091-4A87-97BC-C857F49FBE4E}" dt="2023-04-01T11:36:59.326" v="6245" actId="478"/>
          <ac:picMkLst>
            <pc:docMk/>
            <pc:sldMk cId="383780223" sldId="340"/>
            <ac:picMk id="8" creationId="{8A45799F-8CC8-48F9-911C-091F58B80884}"/>
          </ac:picMkLst>
        </pc:picChg>
        <pc:picChg chg="del">
          <ac:chgData name="水 水水" userId="5afd51ae6bd675b9" providerId="LiveId" clId="{F9D9D9ED-5091-4A87-97BC-C857F49FBE4E}" dt="2023-04-01T11:36:59.326" v="6245" actId="478"/>
          <ac:picMkLst>
            <pc:docMk/>
            <pc:sldMk cId="383780223" sldId="340"/>
            <ac:picMk id="10" creationId="{82596177-AFAB-4746-AE39-8010A3492570}"/>
          </ac:picMkLst>
        </pc:picChg>
      </pc:sldChg>
      <pc:sldChg chg="new del">
        <pc:chgData name="水 水水" userId="5afd51ae6bd675b9" providerId="LiveId" clId="{F9D9D9ED-5091-4A87-97BC-C857F49FBE4E}" dt="2023-04-01T11:36:35.888" v="6206" actId="680"/>
        <pc:sldMkLst>
          <pc:docMk/>
          <pc:sldMk cId="3211839550" sldId="340"/>
        </pc:sldMkLst>
      </pc:sldChg>
      <pc:sldChg chg="addSp delSp modSp add del mod">
        <pc:chgData name="水 水水" userId="5afd51ae6bd675b9" providerId="LiveId" clId="{F9D9D9ED-5091-4A87-97BC-C857F49FBE4E}" dt="2023-04-01T10:53:05.050" v="4100" actId="2696"/>
        <pc:sldMkLst>
          <pc:docMk/>
          <pc:sldMk cId="3279322107" sldId="340"/>
        </pc:sldMkLst>
        <pc:spChg chg="add mod">
          <ac:chgData name="水 水水" userId="5afd51ae6bd675b9" providerId="LiveId" clId="{F9D9D9ED-5091-4A87-97BC-C857F49FBE4E}" dt="2023-04-01T10:51:19.976" v="4099"/>
          <ac:spMkLst>
            <pc:docMk/>
            <pc:sldMk cId="3279322107" sldId="340"/>
            <ac:spMk id="2" creationId="{1EC7F944-8397-4663-9F3A-2B9997738D76}"/>
          </ac:spMkLst>
        </pc:spChg>
        <pc:picChg chg="mod">
          <ac:chgData name="水 水水" userId="5afd51ae6bd675b9" providerId="LiveId" clId="{F9D9D9ED-5091-4A87-97BC-C857F49FBE4E}" dt="2023-04-01T10:48:05.544" v="4019" actId="14100"/>
          <ac:picMkLst>
            <pc:docMk/>
            <pc:sldMk cId="3279322107" sldId="340"/>
            <ac:picMk id="8" creationId="{86C5DE64-3B9E-4F7D-A3DB-12E23063169D}"/>
          </ac:picMkLst>
        </pc:picChg>
        <pc:picChg chg="del">
          <ac:chgData name="水 水水" userId="5afd51ae6bd675b9" providerId="LiveId" clId="{F9D9D9ED-5091-4A87-97BC-C857F49FBE4E}" dt="2023-04-01T10:47:38.335" v="4010" actId="478"/>
          <ac:picMkLst>
            <pc:docMk/>
            <pc:sldMk cId="3279322107" sldId="340"/>
            <ac:picMk id="9" creationId="{B53069CD-4177-47E5-96A3-E90F4D3F65D0}"/>
          </ac:picMkLst>
        </pc:picChg>
        <pc:picChg chg="del mod">
          <ac:chgData name="水 水水" userId="5afd51ae6bd675b9" providerId="LiveId" clId="{F9D9D9ED-5091-4A87-97BC-C857F49FBE4E}" dt="2023-04-01T10:47:40.452" v="4011" actId="478"/>
          <ac:picMkLst>
            <pc:docMk/>
            <pc:sldMk cId="3279322107" sldId="340"/>
            <ac:picMk id="11" creationId="{1CBA68E6-D23B-4706-9A5C-CB8DB11857EC}"/>
          </ac:picMkLst>
        </pc:picChg>
        <pc:picChg chg="mod">
          <ac:chgData name="水 水水" userId="5afd51ae6bd675b9" providerId="LiveId" clId="{F9D9D9ED-5091-4A87-97BC-C857F49FBE4E}" dt="2023-04-01T10:48:10.610" v="4021" actId="14100"/>
          <ac:picMkLst>
            <pc:docMk/>
            <pc:sldMk cId="3279322107" sldId="340"/>
            <ac:picMk id="14" creationId="{E59E6C7A-B976-4766-A14C-AC787274894C}"/>
          </ac:picMkLst>
        </pc:picChg>
      </pc:sldChg>
      <pc:sldChg chg="addSp delSp modSp add mod">
        <pc:chgData name="水 水水" userId="5afd51ae6bd675b9" providerId="LiveId" clId="{F9D9D9ED-5091-4A87-97BC-C857F49FBE4E}" dt="2023-04-01T12:08:21.347" v="8057" actId="1076"/>
        <pc:sldMkLst>
          <pc:docMk/>
          <pc:sldMk cId="3975068630" sldId="341"/>
        </pc:sldMkLst>
        <pc:spChg chg="del">
          <ac:chgData name="水 水水" userId="5afd51ae6bd675b9" providerId="LiveId" clId="{F9D9D9ED-5091-4A87-97BC-C857F49FBE4E}" dt="2023-04-01T11:58:07.759" v="7564" actId="478"/>
          <ac:spMkLst>
            <pc:docMk/>
            <pc:sldMk cId="3975068630" sldId="341"/>
            <ac:spMk id="5" creationId="{752ABCC6-1983-462E-8E8B-626E2E9E6E0C}"/>
          </ac:spMkLst>
        </pc:spChg>
        <pc:spChg chg="del">
          <ac:chgData name="水 水水" userId="5afd51ae6bd675b9" providerId="LiveId" clId="{F9D9D9ED-5091-4A87-97BC-C857F49FBE4E}" dt="2023-04-01T11:58:07.759" v="7564" actId="478"/>
          <ac:spMkLst>
            <pc:docMk/>
            <pc:sldMk cId="3975068630" sldId="341"/>
            <ac:spMk id="6" creationId="{A8A2D5AE-F5E0-4E2D-A744-B3AFE753DA35}"/>
          </ac:spMkLst>
        </pc:spChg>
        <pc:spChg chg="del">
          <ac:chgData name="水 水水" userId="5afd51ae6bd675b9" providerId="LiveId" clId="{F9D9D9ED-5091-4A87-97BC-C857F49FBE4E}" dt="2023-04-01T11:58:07.759" v="7564" actId="478"/>
          <ac:spMkLst>
            <pc:docMk/>
            <pc:sldMk cId="3975068630" sldId="341"/>
            <ac:spMk id="9" creationId="{FE582F09-2B03-406A-B3E3-4AD0D4E6CD6D}"/>
          </ac:spMkLst>
        </pc:spChg>
        <pc:spChg chg="add mod">
          <ac:chgData name="水 水水" userId="5afd51ae6bd675b9" providerId="LiveId" clId="{F9D9D9ED-5091-4A87-97BC-C857F49FBE4E}" dt="2023-04-01T12:03:37.262" v="7862" actId="20577"/>
          <ac:spMkLst>
            <pc:docMk/>
            <pc:sldMk cId="3975068630" sldId="341"/>
            <ac:spMk id="10" creationId="{9607F0ED-AB83-419F-BBB7-508E9F1944A4}"/>
          </ac:spMkLst>
        </pc:spChg>
        <pc:spChg chg="add mod">
          <ac:chgData name="水 水水" userId="5afd51ae6bd675b9" providerId="LiveId" clId="{F9D9D9ED-5091-4A87-97BC-C857F49FBE4E}" dt="2023-04-01T12:03:33.245" v="7860"/>
          <ac:spMkLst>
            <pc:docMk/>
            <pc:sldMk cId="3975068630" sldId="341"/>
            <ac:spMk id="11" creationId="{D2591577-FE51-46C8-AD06-CC19A22BB0C0}"/>
          </ac:spMkLst>
        </pc:spChg>
        <pc:spChg chg="del">
          <ac:chgData name="水 水水" userId="5afd51ae6bd675b9" providerId="LiveId" clId="{F9D9D9ED-5091-4A87-97BC-C857F49FBE4E}" dt="2023-04-01T11:58:07.759" v="7564" actId="478"/>
          <ac:spMkLst>
            <pc:docMk/>
            <pc:sldMk cId="3975068630" sldId="341"/>
            <ac:spMk id="12" creationId="{E0D0C1BF-4C1B-43DA-9361-77261BC8B409}"/>
          </ac:spMkLst>
        </pc:spChg>
        <pc:spChg chg="add mod">
          <ac:chgData name="水 水水" userId="5afd51ae6bd675b9" providerId="LiveId" clId="{F9D9D9ED-5091-4A87-97BC-C857F49FBE4E}" dt="2023-04-01T12:06:18.778" v="8018"/>
          <ac:spMkLst>
            <pc:docMk/>
            <pc:sldMk cId="3975068630" sldId="341"/>
            <ac:spMk id="19" creationId="{8B2AAF76-4A8A-4B1A-9D7B-9EC5E52EBC03}"/>
          </ac:spMkLst>
        </pc:spChg>
        <pc:spChg chg="mod">
          <ac:chgData name="水 水水" userId="5afd51ae6bd675b9" providerId="LiveId" clId="{F9D9D9ED-5091-4A87-97BC-C857F49FBE4E}" dt="2023-04-01T12:08:21.347" v="8057" actId="1076"/>
          <ac:spMkLst>
            <pc:docMk/>
            <pc:sldMk cId="3975068630" sldId="341"/>
            <ac:spMk id="31" creationId="{00000000-0000-0000-0000-000000000000}"/>
          </ac:spMkLst>
        </pc:spChg>
        <pc:picChg chg="add mod">
          <ac:chgData name="水 水水" userId="5afd51ae6bd675b9" providerId="LiveId" clId="{F9D9D9ED-5091-4A87-97BC-C857F49FBE4E}" dt="2023-04-01T12:02:21.880" v="7760" actId="1440"/>
          <ac:picMkLst>
            <pc:docMk/>
            <pc:sldMk cId="3975068630" sldId="341"/>
            <ac:picMk id="3" creationId="{3E0B64FA-08C6-49A4-AD9B-B679F6E1D44E}"/>
          </ac:picMkLst>
        </pc:picChg>
        <pc:picChg chg="del mod">
          <ac:chgData name="水 水水" userId="5afd51ae6bd675b9" providerId="LiveId" clId="{F9D9D9ED-5091-4A87-97BC-C857F49FBE4E}" dt="2023-04-01T11:56:48.059" v="7560" actId="478"/>
          <ac:picMkLst>
            <pc:docMk/>
            <pc:sldMk cId="3975068630" sldId="341"/>
            <ac:picMk id="4" creationId="{4241BC04-CE26-464E-A9B6-95F7E2EC5316}"/>
          </ac:picMkLst>
        </pc:picChg>
        <pc:picChg chg="add mod">
          <ac:chgData name="水 水水" userId="5afd51ae6bd675b9" providerId="LiveId" clId="{F9D9D9ED-5091-4A87-97BC-C857F49FBE4E}" dt="2023-04-01T12:02:33.277" v="7762" actId="14100"/>
          <ac:picMkLst>
            <pc:docMk/>
            <pc:sldMk cId="3975068630" sldId="341"/>
            <ac:picMk id="8" creationId="{594EA6ED-46DD-44DC-B7F0-C713589F6E44}"/>
          </ac:picMkLst>
        </pc:picChg>
        <pc:picChg chg="add del mod">
          <ac:chgData name="水 水水" userId="5afd51ae6bd675b9" providerId="LiveId" clId="{F9D9D9ED-5091-4A87-97BC-C857F49FBE4E}" dt="2023-04-01T12:04:28.240" v="7878" actId="22"/>
          <ac:picMkLst>
            <pc:docMk/>
            <pc:sldMk cId="3975068630" sldId="341"/>
            <ac:picMk id="14" creationId="{8BD96F4E-9F01-4623-A037-F2DC89FC69FF}"/>
          </ac:picMkLst>
        </pc:picChg>
        <pc:picChg chg="add mod">
          <ac:chgData name="水 水水" userId="5afd51ae6bd675b9" providerId="LiveId" clId="{F9D9D9ED-5091-4A87-97BC-C857F49FBE4E}" dt="2023-04-01T12:05:07.186" v="7882" actId="1440"/>
          <ac:picMkLst>
            <pc:docMk/>
            <pc:sldMk cId="3975068630" sldId="341"/>
            <ac:picMk id="16" creationId="{B00303C4-0D4B-43E6-8697-D21E14748B3F}"/>
          </ac:picMkLst>
        </pc:picChg>
        <pc:picChg chg="add mod">
          <ac:chgData name="水 水水" userId="5afd51ae6bd675b9" providerId="LiveId" clId="{F9D9D9ED-5091-4A87-97BC-C857F49FBE4E}" dt="2023-04-01T12:06:25.859" v="8019" actId="14100"/>
          <ac:picMkLst>
            <pc:docMk/>
            <pc:sldMk cId="3975068630" sldId="341"/>
            <ac:picMk id="18" creationId="{FAD86489-CAE9-4612-A9EA-A0AFC29BE8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839737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923671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427378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67795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290453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18702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685210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4157156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71672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85048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79509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blog.csdn.net/m0_61416097/article/details/120940082?ops_request_misc=&amp;request_id=&amp;biz_id=102&amp;utm_term=rational%20rose%E4%BC%98%E5%8A%BF&amp;utm_medium=distribute.pc_search_result.none-task-blog-2~all~sobaiduweb~default-0-120940082.142%5ev77%5econtrol,201%5ev4%5eadd_ask,239%5ev2%5einsert_chatgpt&amp;spm=1018.2226.3001.4187"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blog.csdn.net/gz153016/article/details/49641847?ops_request_misc=%257B%2522request%255Fid%2522%253A%2522168009294116800180698009%2522%252C%2522scm%2522%253A%252220140713.130102334..%2522%257D&amp;request_id=168009294116800180698009&amp;biz_id=0&amp;utm_medium=distribute.pc_search_result.none-task-blog-2~all~top_positive~default-1-49641847-null-null.142%5ev77%5econtrol,201%5ev4%5eadd_ask,239%5ev2%5einsert_chatgpt&amp;utm_term=rational%20rose%E4%BD%BF%E7%94%A8%E6%95%99%E7%A8%8B&amp;spm=1018.2226.3001.4187"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4" name="组合 33"/>
          <p:cNvGrpSpPr/>
          <p:nvPr/>
        </p:nvGrpSpPr>
        <p:grpSpPr>
          <a:xfrm>
            <a:off x="3208655" y="3970020"/>
            <a:ext cx="370840" cy="370840"/>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3571875" y="4087495"/>
            <a:ext cx="4448175" cy="309245"/>
          </a:xfrm>
          <a:prstGeom prst="rect">
            <a:avLst/>
          </a:prstGeom>
          <a:noFill/>
        </p:spPr>
        <p:txBody>
          <a:bodyPr wrap="square" rtlCol="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G17</a:t>
            </a:r>
            <a:r>
              <a:rPr lang="zh-CN" altLang="en-US" sz="1400" b="1" dirty="0">
                <a:solidFill>
                  <a:schemeClr val="tx2"/>
                </a:solidFill>
                <a:latin typeface="微软雅黑" panose="020B0503020204020204" charset="-122"/>
                <a:sym typeface="+mn-ea"/>
              </a:rPr>
              <a:t>组：田淼  韩易贤 潘阅 郑骥</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时蒙恩</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黄永智</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nvGrpSpPr>
          <p:cNvPr id="38" name="组合 37"/>
          <p:cNvGrpSpPr/>
          <p:nvPr/>
        </p:nvGrpSpPr>
        <p:grpSpPr>
          <a:xfrm>
            <a:off x="3227989" y="4708894"/>
            <a:ext cx="2704465" cy="370958"/>
            <a:chOff x="6395842" y="4718860"/>
            <a:chExt cx="2019928" cy="276971"/>
          </a:xfrm>
        </p:grpSpPr>
        <p:grpSp>
          <p:nvGrpSpPr>
            <p:cNvPr id="39" name="组合 38"/>
            <p:cNvGrpSpPr/>
            <p:nvPr/>
          </p:nvGrpSpPr>
          <p:grpSpPr>
            <a:xfrm>
              <a:off x="6395842" y="4718860"/>
              <a:ext cx="276971" cy="276971"/>
              <a:chOff x="6392770" y="4930504"/>
              <a:chExt cx="531780" cy="531780"/>
            </a:xfrm>
          </p:grpSpPr>
          <p:sp>
            <p:nvSpPr>
              <p:cNvPr id="4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0" name="文本框 27"/>
            <p:cNvSpPr txBox="1"/>
            <p:nvPr/>
          </p:nvSpPr>
          <p:spPr>
            <a:xfrm>
              <a:off x="6672834" y="4749339"/>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2023/03/30</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3" name="圆角矩形 42"/>
          <p:cNvSpPr/>
          <p:nvPr/>
        </p:nvSpPr>
        <p:spPr>
          <a:xfrm>
            <a:off x="3208655" y="1989455"/>
            <a:ext cx="2228215" cy="546100"/>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3768980" cy="769441"/>
          </a:xfrm>
          <a:prstGeom prst="rect">
            <a:avLst/>
          </a:prstGeom>
        </p:spPr>
        <p:txBody>
          <a:bodyPr wrap="none">
            <a:spAutoFit/>
          </a:bodyPr>
          <a:lstStyle/>
          <a:p>
            <a:r>
              <a:rPr lang="en-US" altLang="zh-CN" sz="4400" b="1" dirty="0">
                <a:solidFill>
                  <a:srgbClr val="1C50A2"/>
                </a:solidFill>
                <a:latin typeface="+mj-ea"/>
                <a:ea typeface="+mj-ea"/>
              </a:rPr>
              <a:t>UML</a:t>
            </a:r>
            <a:r>
              <a:rPr lang="zh-CN" altLang="en-US" sz="4400" b="1" dirty="0">
                <a:solidFill>
                  <a:srgbClr val="1C50A2"/>
                </a:solidFill>
                <a:latin typeface="+mj-ea"/>
                <a:ea typeface="+mj-ea"/>
              </a:rPr>
              <a:t>工具介绍</a:t>
            </a:r>
          </a:p>
        </p:txBody>
      </p:sp>
      <p:sp>
        <p:nvSpPr>
          <p:cNvPr id="45" name="矩形 44"/>
          <p:cNvSpPr/>
          <p:nvPr/>
        </p:nvSpPr>
        <p:spPr>
          <a:xfrm>
            <a:off x="3208655" y="3297555"/>
            <a:ext cx="2543810" cy="374015"/>
          </a:xfrm>
          <a:prstGeom prst="rect">
            <a:avLst/>
          </a:prstGeom>
          <a:solidFill>
            <a:srgbClr val="FFC000"/>
          </a:solidFill>
        </p:spPr>
        <p:txBody>
          <a:bodyPr wrap="square">
            <a:noAutofit/>
          </a:bodyPr>
          <a:lstStyle/>
          <a:p>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——第</a:t>
            </a:r>
            <a:r>
              <a:rPr lang="zh-CN" altLang="en-US"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二</a:t>
            </a:r>
            <a:r>
              <a:rPr lang="en-US" altLang="zh-CN" dirty="0" err="1">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次翻转课堂</a:t>
            </a:r>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 name="图片 18">
            <a:extLst>
              <a:ext uri="{FF2B5EF4-FFF2-40B4-BE49-F238E27FC236}">
                <a16:creationId xmlns:a16="http://schemas.microsoft.com/office/drawing/2014/main" id="{C59E4358-90D5-432B-983B-01DB37F3B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29" y="1730810"/>
            <a:ext cx="3100976" cy="232573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25" y="24638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5" name="文本框 4"/>
          <p:cNvSpPr txBox="1"/>
          <p:nvPr/>
        </p:nvSpPr>
        <p:spPr>
          <a:xfrm>
            <a:off x="1050151" y="844925"/>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问：请具体说出至少两种</a:t>
            </a:r>
            <a:r>
              <a:rPr lang="en-US" altLang="zh-CN" sz="2400" dirty="0" err="1">
                <a:solidFill>
                  <a:schemeClr val="tx1">
                    <a:lumMod val="75000"/>
                    <a:lumOff val="25000"/>
                  </a:schemeClr>
                </a:solidFill>
                <a:latin typeface="微软雅黑" panose="020B0503020204020204" charset="-122"/>
                <a:ea typeface="微软雅黑" panose="020B0503020204020204" charset="-122"/>
              </a:rPr>
              <a:t>PowerDesigner</a:t>
            </a:r>
            <a:r>
              <a:rPr lang="zh-CN" altLang="en-US" sz="2400" dirty="0">
                <a:solidFill>
                  <a:schemeClr val="tx1">
                    <a:lumMod val="75000"/>
                    <a:lumOff val="25000"/>
                  </a:schemeClr>
                </a:solidFill>
                <a:latin typeface="微软雅黑" panose="020B0503020204020204" charset="-122"/>
                <a:ea typeface="微软雅黑" panose="020B0503020204020204" charset="-122"/>
              </a:rPr>
              <a:t>支持的建模技术</a:t>
            </a:r>
          </a:p>
        </p:txBody>
      </p:sp>
      <p:sp>
        <p:nvSpPr>
          <p:cNvPr id="3" name="文本框 2">
            <a:extLst>
              <a:ext uri="{FF2B5EF4-FFF2-40B4-BE49-F238E27FC236}">
                <a16:creationId xmlns:a16="http://schemas.microsoft.com/office/drawing/2014/main" id="{0E6697B6-EDAF-4D4E-9601-D07D9ED1B966}"/>
              </a:ext>
            </a:extLst>
          </p:cNvPr>
          <p:cNvSpPr txBox="1"/>
          <p:nvPr/>
        </p:nvSpPr>
        <p:spPr>
          <a:xfrm>
            <a:off x="1050151" y="1624103"/>
            <a:ext cx="6792244" cy="1477328"/>
          </a:xfrm>
          <a:prstGeom prst="rect">
            <a:avLst/>
          </a:prstGeom>
          <a:noFill/>
        </p:spPr>
        <p:txBody>
          <a:bodyPr wrap="none" rtlCol="0">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支持多种建模技术，包括</a:t>
            </a:r>
            <a:r>
              <a:rPr lang="en-US" altLang="zh-CN" sz="2400" dirty="0">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a:t>
            </a:r>
            <a:r>
              <a:rPr lang="en-US" altLang="zh-CN" sz="2400" dirty="0">
                <a:solidFill>
                  <a:schemeClr val="tx1">
                    <a:lumMod val="75000"/>
                    <a:lumOff val="25000"/>
                  </a:schemeClr>
                </a:solidFill>
                <a:latin typeface="微软雅黑" panose="020B0503020204020204" charset="-122"/>
                <a:ea typeface="微软雅黑" panose="020B0503020204020204" charset="-122"/>
              </a:rPr>
              <a:t>BPMN</a:t>
            </a:r>
            <a:r>
              <a:rPr lang="zh-CN" altLang="en-US" sz="2400" dirty="0">
                <a:solidFill>
                  <a:schemeClr val="tx1">
                    <a:lumMod val="75000"/>
                    <a:lumOff val="25000"/>
                  </a:schemeClr>
                </a:solidFill>
                <a:latin typeface="微软雅黑" panose="020B0503020204020204" charset="-122"/>
                <a:ea typeface="微软雅黑" panose="020B0503020204020204" charset="-122"/>
              </a:rPr>
              <a:t>、</a:t>
            </a:r>
            <a:r>
              <a:rPr lang="en-US" altLang="zh-CN" sz="2400" dirty="0">
                <a:solidFill>
                  <a:schemeClr val="tx1">
                    <a:lumMod val="75000"/>
                    <a:lumOff val="25000"/>
                  </a:schemeClr>
                </a:solidFill>
                <a:latin typeface="微软雅黑" panose="020B0503020204020204" charset="-122"/>
                <a:ea typeface="微软雅黑" panose="020B0503020204020204" charset="-122"/>
              </a:rPr>
              <a:t>ER</a:t>
            </a:r>
            <a:r>
              <a:rPr lang="zh-CN" altLang="en-US" sz="2400" dirty="0">
                <a:solidFill>
                  <a:schemeClr val="tx1">
                    <a:lumMod val="75000"/>
                    <a:lumOff val="25000"/>
                  </a:schemeClr>
                </a:solidFill>
                <a:latin typeface="微软雅黑" panose="020B0503020204020204" charset="-122"/>
                <a:ea typeface="微软雅黑" panose="020B0503020204020204" charset="-122"/>
              </a:rPr>
              <a:t>等等</a:t>
            </a:r>
          </a:p>
          <a:p>
            <a:endParaRPr lang="zh-CN" altLang="en-US" dirty="0"/>
          </a:p>
        </p:txBody>
      </p:sp>
    </p:spTree>
    <p:extLst>
      <p:ext uri="{BB962C8B-B14F-4D97-AF65-F5344CB8AC3E}">
        <p14:creationId xmlns:p14="http://schemas.microsoft.com/office/powerpoint/2010/main" val="7076861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75536" y="273344"/>
            <a:ext cx="327767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·Visio</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10">
            <a:extLst>
              <a:ext uri="{FF2B5EF4-FFF2-40B4-BE49-F238E27FC236}">
                <a16:creationId xmlns:a16="http://schemas.microsoft.com/office/drawing/2014/main" id="{9C906280-D92E-4EBF-9D30-B11C13772B8C}"/>
              </a:ext>
            </a:extLst>
          </p:cNvPr>
          <p:cNvSpPr txBox="1"/>
          <p:nvPr/>
        </p:nvSpPr>
        <p:spPr>
          <a:xfrm>
            <a:off x="605211" y="1087194"/>
            <a:ext cx="6096000" cy="3372077"/>
          </a:xfrm>
          <a:prstGeom prst="rect">
            <a:avLst/>
          </a:prstGeom>
          <a:noFill/>
        </p:spPr>
        <p:txBody>
          <a:bodyPr wrap="square">
            <a:spAutoFit/>
          </a:bodyPr>
          <a:lstStyle/>
          <a:p>
            <a:pPr>
              <a:lnSpc>
                <a:spcPct val="150000"/>
              </a:lnSpc>
            </a:pPr>
            <a:r>
              <a:rPr lang="en-US" altLang="zh-CN" b="0" i="0" dirty="0">
                <a:solidFill>
                  <a:schemeClr val="tx1">
                    <a:lumMod val="85000"/>
                    <a:lumOff val="15000"/>
                  </a:schemeClr>
                </a:solidFill>
                <a:effectLst/>
                <a:latin typeface="Söhne"/>
              </a:rPr>
              <a:t>Microsoft Visio</a:t>
            </a:r>
            <a:r>
              <a:rPr lang="zh-CN" altLang="en-US" b="0" i="0" dirty="0">
                <a:solidFill>
                  <a:schemeClr val="tx1">
                    <a:lumMod val="85000"/>
                    <a:lumOff val="15000"/>
                  </a:schemeClr>
                </a:solidFill>
                <a:effectLst/>
                <a:latin typeface="Söhne"/>
              </a:rPr>
              <a:t>（前称</a:t>
            </a:r>
            <a:r>
              <a:rPr lang="en-US" altLang="zh-CN" b="0" i="0" dirty="0">
                <a:solidFill>
                  <a:schemeClr val="tx1">
                    <a:lumMod val="85000"/>
                    <a:lumOff val="15000"/>
                  </a:schemeClr>
                </a:solidFill>
                <a:effectLst/>
                <a:latin typeface="Söhne"/>
              </a:rPr>
              <a:t>Microsoft Office Visio</a:t>
            </a:r>
            <a:r>
              <a:rPr lang="zh-CN" altLang="en-US" b="0" i="0" dirty="0">
                <a:solidFill>
                  <a:schemeClr val="tx1">
                    <a:lumMod val="85000"/>
                    <a:lumOff val="15000"/>
                  </a:schemeClr>
                </a:solidFill>
                <a:effectLst/>
                <a:latin typeface="Söhne"/>
              </a:rPr>
              <a:t>）是</a:t>
            </a:r>
            <a:r>
              <a:rPr lang="en-US" altLang="zh-CN" b="0" i="0" dirty="0">
                <a:solidFill>
                  <a:schemeClr val="accent1">
                    <a:lumMod val="75000"/>
                  </a:schemeClr>
                </a:solidFill>
                <a:effectLst/>
                <a:latin typeface="Söhne"/>
              </a:rPr>
              <a:t>Windows </a:t>
            </a:r>
            <a:r>
              <a:rPr lang="zh-CN" altLang="en-US" b="0" i="0" dirty="0">
                <a:solidFill>
                  <a:schemeClr val="accent1">
                    <a:lumMod val="75000"/>
                  </a:schemeClr>
                </a:solidFill>
                <a:effectLst/>
                <a:latin typeface="Söhne"/>
              </a:rPr>
              <a:t>操作系统下运行的流程图软件</a:t>
            </a:r>
            <a:r>
              <a:rPr lang="zh-CN" altLang="en-US" b="0" i="0" dirty="0">
                <a:solidFill>
                  <a:schemeClr val="tx1">
                    <a:lumMod val="85000"/>
                    <a:lumOff val="15000"/>
                  </a:schemeClr>
                </a:solidFill>
                <a:effectLst/>
                <a:latin typeface="Söhne"/>
              </a:rPr>
              <a:t>，该产品首次于</a:t>
            </a:r>
            <a:r>
              <a:rPr lang="en-US" altLang="zh-CN" b="0" i="0" dirty="0">
                <a:solidFill>
                  <a:schemeClr val="tx1">
                    <a:lumMod val="85000"/>
                    <a:lumOff val="15000"/>
                  </a:schemeClr>
                </a:solidFill>
                <a:effectLst/>
                <a:latin typeface="Söhne"/>
              </a:rPr>
              <a:t>1992</a:t>
            </a:r>
            <a:r>
              <a:rPr lang="zh-CN" altLang="en-US" b="0" i="0" dirty="0">
                <a:solidFill>
                  <a:schemeClr val="tx1">
                    <a:lumMod val="85000"/>
                    <a:lumOff val="15000"/>
                  </a:schemeClr>
                </a:solidFill>
                <a:effectLst/>
                <a:latin typeface="Söhne"/>
              </a:rPr>
              <a:t>年推出，由</a:t>
            </a:r>
            <a:r>
              <a:rPr lang="en-US" altLang="zh-CN" b="0" i="0" dirty="0">
                <a:solidFill>
                  <a:schemeClr val="tx1">
                    <a:lumMod val="85000"/>
                    <a:lumOff val="15000"/>
                  </a:schemeClr>
                </a:solidFill>
                <a:effectLst/>
                <a:latin typeface="Söhne"/>
              </a:rPr>
              <a:t>Shapeware</a:t>
            </a:r>
            <a:r>
              <a:rPr lang="zh-CN" altLang="en-US" b="0" i="0" dirty="0">
                <a:solidFill>
                  <a:schemeClr val="tx1">
                    <a:lumMod val="85000"/>
                    <a:lumOff val="15000"/>
                  </a:schemeClr>
                </a:solidFill>
                <a:effectLst/>
                <a:latin typeface="Söhne"/>
              </a:rPr>
              <a:t>公司开发，后于</a:t>
            </a:r>
            <a:r>
              <a:rPr lang="en-US" altLang="zh-CN" b="0" i="0" dirty="0">
                <a:solidFill>
                  <a:schemeClr val="tx1">
                    <a:lumMod val="85000"/>
                    <a:lumOff val="15000"/>
                  </a:schemeClr>
                </a:solidFill>
                <a:effectLst/>
                <a:latin typeface="Söhne"/>
              </a:rPr>
              <a:t>2000</a:t>
            </a:r>
            <a:r>
              <a:rPr lang="zh-CN" altLang="en-US" b="0" i="0" dirty="0">
                <a:solidFill>
                  <a:schemeClr val="tx1">
                    <a:lumMod val="85000"/>
                    <a:lumOff val="15000"/>
                  </a:schemeClr>
                </a:solidFill>
                <a:effectLst/>
                <a:latin typeface="Söhne"/>
              </a:rPr>
              <a:t>年被微软收购。它现在是</a:t>
            </a:r>
            <a:r>
              <a:rPr lang="en-US" altLang="zh-CN" b="0" i="0" dirty="0">
                <a:solidFill>
                  <a:schemeClr val="tx1">
                    <a:lumMod val="85000"/>
                    <a:lumOff val="15000"/>
                  </a:schemeClr>
                </a:solidFill>
                <a:effectLst/>
                <a:latin typeface="Söhne"/>
              </a:rPr>
              <a:t>Microsoft Office</a:t>
            </a:r>
            <a:r>
              <a:rPr lang="zh-CN" altLang="en-US" b="0" i="0" dirty="0">
                <a:solidFill>
                  <a:schemeClr val="tx1">
                    <a:lumMod val="85000"/>
                    <a:lumOff val="15000"/>
                  </a:schemeClr>
                </a:solidFill>
                <a:effectLst/>
                <a:latin typeface="Söhne"/>
              </a:rPr>
              <a:t>软件的一部分。</a:t>
            </a:r>
            <a:endParaRPr lang="en-US" altLang="zh-CN" b="0" i="0" dirty="0">
              <a:solidFill>
                <a:schemeClr val="tx1">
                  <a:lumMod val="85000"/>
                  <a:lumOff val="15000"/>
                </a:schemeClr>
              </a:solidFill>
              <a:effectLst/>
              <a:latin typeface="Söhne"/>
            </a:endParaRPr>
          </a:p>
          <a:p>
            <a:pPr>
              <a:lnSpc>
                <a:spcPct val="150000"/>
              </a:lnSpc>
            </a:pPr>
            <a:r>
              <a:rPr lang="en-US" altLang="zh-CN" b="0" i="0" dirty="0">
                <a:solidFill>
                  <a:schemeClr val="tx1">
                    <a:lumMod val="85000"/>
                    <a:lumOff val="15000"/>
                  </a:schemeClr>
                </a:solidFill>
                <a:effectLst/>
                <a:latin typeface="Söhne"/>
              </a:rPr>
              <a:t>Visio</a:t>
            </a:r>
            <a:r>
              <a:rPr lang="zh-CN" altLang="en-US" b="0" i="0" dirty="0">
                <a:solidFill>
                  <a:schemeClr val="tx1">
                    <a:lumMod val="85000"/>
                    <a:lumOff val="15000"/>
                  </a:schemeClr>
                </a:solidFill>
                <a:effectLst/>
                <a:latin typeface="Söhne"/>
              </a:rPr>
              <a:t>是一种</a:t>
            </a:r>
            <a:r>
              <a:rPr lang="zh-CN" altLang="en-US" b="0" i="0" dirty="0">
                <a:solidFill>
                  <a:schemeClr val="accent1">
                    <a:lumMod val="75000"/>
                  </a:schemeClr>
                </a:solidFill>
                <a:effectLst/>
                <a:latin typeface="Söhne"/>
              </a:rPr>
              <a:t>流程图和图表的制作软件</a:t>
            </a:r>
            <a:r>
              <a:rPr lang="zh-CN" altLang="en-US" b="0" i="0" dirty="0">
                <a:solidFill>
                  <a:schemeClr val="tx1">
                    <a:lumMod val="85000"/>
                    <a:lumOff val="15000"/>
                  </a:schemeClr>
                </a:solidFill>
                <a:effectLst/>
                <a:latin typeface="Söhne"/>
              </a:rPr>
              <a:t>。它主要用于</a:t>
            </a:r>
            <a:r>
              <a:rPr lang="zh-CN" altLang="en-US" b="0" i="0" dirty="0">
                <a:solidFill>
                  <a:schemeClr val="accent1">
                    <a:lumMod val="75000"/>
                  </a:schemeClr>
                </a:solidFill>
                <a:effectLst/>
                <a:latin typeface="Söhne"/>
              </a:rPr>
              <a:t>创建和编辑各种类型的图表</a:t>
            </a:r>
            <a:r>
              <a:rPr lang="zh-CN" altLang="en-US" b="0" i="0" dirty="0">
                <a:solidFill>
                  <a:schemeClr val="tx1">
                    <a:lumMod val="85000"/>
                    <a:lumOff val="15000"/>
                  </a:schemeClr>
                </a:solidFill>
                <a:effectLst/>
                <a:latin typeface="Söhne"/>
              </a:rPr>
              <a:t>，包括</a:t>
            </a:r>
            <a:r>
              <a:rPr lang="zh-CN" altLang="en-US" b="0" i="0" dirty="0">
                <a:solidFill>
                  <a:schemeClr val="accent1">
                    <a:lumMod val="75000"/>
                  </a:schemeClr>
                </a:solidFill>
                <a:effectLst/>
                <a:latin typeface="Söhne"/>
              </a:rPr>
              <a:t>流程图、组织结构图、工作流图、</a:t>
            </a:r>
            <a:r>
              <a:rPr lang="en-US" altLang="zh-CN" b="0" i="0" dirty="0">
                <a:solidFill>
                  <a:schemeClr val="accent1">
                    <a:lumMod val="75000"/>
                  </a:schemeClr>
                </a:solidFill>
                <a:effectLst/>
                <a:latin typeface="Söhne"/>
              </a:rPr>
              <a:t>UML</a:t>
            </a:r>
            <a:r>
              <a:rPr lang="zh-CN" altLang="en-US" b="0" i="0" dirty="0">
                <a:solidFill>
                  <a:schemeClr val="accent1">
                    <a:lumMod val="75000"/>
                  </a:schemeClr>
                </a:solidFill>
                <a:effectLst/>
                <a:latin typeface="Söhne"/>
              </a:rPr>
              <a:t>图</a:t>
            </a:r>
            <a:r>
              <a:rPr lang="zh-CN" altLang="en-US" b="0" i="0" dirty="0">
                <a:solidFill>
                  <a:schemeClr val="tx1">
                    <a:lumMod val="85000"/>
                    <a:lumOff val="15000"/>
                  </a:schemeClr>
                </a:solidFill>
                <a:effectLst/>
                <a:latin typeface="Söhne"/>
              </a:rPr>
              <a:t>等。</a:t>
            </a:r>
            <a:r>
              <a:rPr lang="en-US" altLang="zh-CN" b="0" i="0" dirty="0">
                <a:solidFill>
                  <a:schemeClr val="tx1">
                    <a:lumMod val="85000"/>
                    <a:lumOff val="15000"/>
                  </a:schemeClr>
                </a:solidFill>
                <a:effectLst/>
                <a:latin typeface="Söhne"/>
              </a:rPr>
              <a:t>Visio</a:t>
            </a:r>
            <a:r>
              <a:rPr lang="zh-CN" altLang="en-US" b="0" i="0" dirty="0">
                <a:solidFill>
                  <a:schemeClr val="tx1">
                    <a:lumMod val="85000"/>
                    <a:lumOff val="15000"/>
                  </a:schemeClr>
                </a:solidFill>
                <a:effectLst/>
                <a:latin typeface="Söhne"/>
              </a:rPr>
              <a:t>使用直观的图形用户界面，使得用户可以轻松地创建和编辑各种类型的图表。</a:t>
            </a:r>
            <a:endParaRPr lang="zh-CN" altLang="en-US" dirty="0">
              <a:solidFill>
                <a:schemeClr val="tx1">
                  <a:lumMod val="85000"/>
                  <a:lumOff val="15000"/>
                </a:schemeClr>
              </a:solidFill>
            </a:endParaRPr>
          </a:p>
        </p:txBody>
      </p:sp>
      <p:pic>
        <p:nvPicPr>
          <p:cNvPr id="5" name="图片 4">
            <a:extLst>
              <a:ext uri="{FF2B5EF4-FFF2-40B4-BE49-F238E27FC236}">
                <a16:creationId xmlns:a16="http://schemas.microsoft.com/office/drawing/2014/main" id="{B8B31812-BAC5-4A05-9AB7-AFCC4466F23C}"/>
              </a:ext>
            </a:extLst>
          </p:cNvPr>
          <p:cNvPicPr>
            <a:picLocks noChangeAspect="1"/>
          </p:cNvPicPr>
          <p:nvPr/>
        </p:nvPicPr>
        <p:blipFill>
          <a:blip r:embed="rId3"/>
          <a:stretch>
            <a:fillRect/>
          </a:stretch>
        </p:blipFill>
        <p:spPr>
          <a:xfrm>
            <a:off x="7246138" y="1087194"/>
            <a:ext cx="4570325" cy="4035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794974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298174" y="349989"/>
            <a:ext cx="3644348"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·Visio</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矩形: 圆角 3">
            <a:extLst>
              <a:ext uri="{FF2B5EF4-FFF2-40B4-BE49-F238E27FC236}">
                <a16:creationId xmlns:a16="http://schemas.microsoft.com/office/drawing/2014/main" id="{932D7366-B905-472A-9FA6-590EF496F12E}"/>
              </a:ext>
            </a:extLst>
          </p:cNvPr>
          <p:cNvSpPr/>
          <p:nvPr/>
        </p:nvSpPr>
        <p:spPr>
          <a:xfrm>
            <a:off x="755374" y="1040296"/>
            <a:ext cx="4022035" cy="5214730"/>
          </a:xfrm>
          <a:prstGeom prst="roundRect">
            <a:avLst>
              <a:gd name="adj" fmla="val 2666"/>
            </a:avLst>
          </a:prstGeom>
          <a:ln>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accent4">
                    <a:lumMod val="75000"/>
                  </a:schemeClr>
                </a:solidFill>
                <a:latin typeface="华文彩云" panose="02010800040101010101" pitchFamily="2" charset="-122"/>
                <a:ea typeface="华文彩云" panose="02010800040101010101" pitchFamily="2" charset="-122"/>
              </a:rPr>
              <a:t>优势</a:t>
            </a:r>
            <a:endParaRPr lang="en-US" altLang="zh-CN" sz="2800" dirty="0">
              <a:solidFill>
                <a:schemeClr val="accent4">
                  <a:lumMod val="75000"/>
                </a:schemeClr>
              </a:solidFill>
              <a:latin typeface="华文彩云" panose="02010800040101010101" pitchFamily="2" charset="-122"/>
              <a:ea typeface="华文彩云" panose="02010800040101010101" pitchFamily="2" charset="-122"/>
            </a:endParaRPr>
          </a:p>
          <a:p>
            <a:pPr marL="342900" indent="-342900" algn="l">
              <a:buAutoNum type="arabicPeriod"/>
            </a:pPr>
            <a:r>
              <a:rPr lang="zh-CN" altLang="en-US" sz="1400" b="0" i="0" dirty="0">
                <a:solidFill>
                  <a:schemeClr val="accent2">
                    <a:lumMod val="75000"/>
                  </a:schemeClr>
                </a:solidFill>
                <a:effectLst/>
                <a:latin typeface="Söhne"/>
              </a:rPr>
              <a:t>界面简洁直观：</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的界面非常简洁直观，使得用户可以很快上手，快速地制作各种类型的图表。</a:t>
            </a:r>
          </a:p>
          <a:p>
            <a:pPr marL="342900" indent="-342900" algn="l">
              <a:buAutoNum type="arabicPeriod"/>
            </a:pPr>
            <a:endParaRPr lang="zh-CN" altLang="en-US"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丰富的模板库：</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提供了丰富的模板库，包括流程图、组织结构图、网络拓扑图等等，可以大大减少制作图表的时间和工作量。</a:t>
            </a:r>
          </a:p>
          <a:p>
            <a:pPr marL="342900" indent="-342900" algn="l">
              <a:buAutoNum type="arabicPeriod"/>
            </a:pPr>
            <a:endParaRPr lang="zh-CN" altLang="en-US"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数据连接功能：</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支持与各种数据源连接，可以帮助用户基于数据创建图表。</a:t>
            </a:r>
          </a:p>
          <a:p>
            <a:pPr marL="342900" indent="-342900" algn="l">
              <a:buAutoNum type="arabicPeriod"/>
            </a:pPr>
            <a:endParaRPr lang="zh-CN" altLang="en-US"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可视化编辑：</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采用直观的图形用户界面，使得用户可以轻松地创建和编辑各种类型的图表。</a:t>
            </a:r>
          </a:p>
          <a:p>
            <a:pPr marL="342900" indent="-342900" algn="l">
              <a:buAutoNum type="arabicPeriod"/>
            </a:pPr>
            <a:endParaRPr lang="zh-CN" altLang="en-US"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输出和分享：</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支持将图表输出为各种格式，如</a:t>
            </a:r>
            <a:r>
              <a:rPr lang="en-US" altLang="zh-CN" sz="1400" b="0" i="0" dirty="0">
                <a:solidFill>
                  <a:schemeClr val="tx1">
                    <a:lumMod val="50000"/>
                    <a:lumOff val="50000"/>
                  </a:schemeClr>
                </a:solidFill>
                <a:effectLst/>
                <a:latin typeface="Söhne"/>
              </a:rPr>
              <a:t>PDF</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PNG</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SVG</a:t>
            </a:r>
            <a:r>
              <a:rPr lang="zh-CN" altLang="en-US" sz="1400" b="0" i="0" dirty="0">
                <a:solidFill>
                  <a:schemeClr val="tx1">
                    <a:lumMod val="50000"/>
                    <a:lumOff val="50000"/>
                  </a:schemeClr>
                </a:solidFill>
                <a:effectLst/>
                <a:latin typeface="Söhne"/>
              </a:rPr>
              <a:t>等等，并且可以将图表分享到其他软件中。</a:t>
            </a:r>
          </a:p>
          <a:p>
            <a:pPr marL="342900" indent="-342900" algn="l">
              <a:buAutoNum type="arabicPeriod"/>
            </a:pPr>
            <a:endParaRPr lang="zh-CN" altLang="en-US"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高度的可扩展性：</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支持各种第三方插件，可以扩展其功能，以满足不同用户的需求。</a:t>
            </a:r>
          </a:p>
          <a:p>
            <a:pPr algn="ctr"/>
            <a:endParaRPr lang="en-US" altLang="zh-CN" dirty="0">
              <a:solidFill>
                <a:schemeClr val="accent4">
                  <a:lumMod val="75000"/>
                </a:schemeClr>
              </a:solidFill>
              <a:latin typeface="华文彩云" panose="02010800040101010101" pitchFamily="2" charset="-122"/>
              <a:ea typeface="华文彩云" panose="02010800040101010101" pitchFamily="2" charset="-122"/>
            </a:endParaRPr>
          </a:p>
        </p:txBody>
      </p:sp>
      <p:sp>
        <p:nvSpPr>
          <p:cNvPr id="10" name="矩形: 圆角 9">
            <a:extLst>
              <a:ext uri="{FF2B5EF4-FFF2-40B4-BE49-F238E27FC236}">
                <a16:creationId xmlns:a16="http://schemas.microsoft.com/office/drawing/2014/main" id="{9C67A3AE-3A9D-4004-B8B4-CB625FCA16EA}"/>
              </a:ext>
            </a:extLst>
          </p:cNvPr>
          <p:cNvSpPr/>
          <p:nvPr/>
        </p:nvSpPr>
        <p:spPr>
          <a:xfrm>
            <a:off x="6579705" y="1040296"/>
            <a:ext cx="4022035" cy="5214730"/>
          </a:xfrm>
          <a:prstGeom prst="roundRect">
            <a:avLst>
              <a:gd name="adj" fmla="val 26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chemeClr val="accent1">
                    <a:lumMod val="75000"/>
                  </a:schemeClr>
                </a:solidFill>
                <a:latin typeface="华文彩云" panose="02010800040101010101" pitchFamily="2" charset="-122"/>
                <a:ea typeface="华文彩云" panose="02010800040101010101" pitchFamily="2" charset="-122"/>
              </a:rPr>
              <a:t>劣势</a:t>
            </a:r>
            <a:endParaRPr lang="en-US" altLang="zh-CN" sz="2800" dirty="0">
              <a:solidFill>
                <a:schemeClr val="accent1">
                  <a:lumMod val="75000"/>
                </a:schemeClr>
              </a:solidFill>
              <a:latin typeface="华文彩云" panose="02010800040101010101" pitchFamily="2" charset="-122"/>
              <a:ea typeface="华文彩云" panose="02010800040101010101" pitchFamily="2" charset="-122"/>
            </a:endParaRPr>
          </a:p>
          <a:p>
            <a:pPr marL="342900" indent="-342900">
              <a:buFontTx/>
              <a:buAutoNum type="arabicPeriod"/>
            </a:pPr>
            <a:r>
              <a:rPr lang="zh-CN" altLang="en-US" sz="1400" b="0" i="0" dirty="0">
                <a:solidFill>
                  <a:schemeClr val="accent1">
                    <a:lumMod val="75000"/>
                  </a:schemeClr>
                </a:solidFill>
                <a:effectLst/>
                <a:latin typeface="Söhne"/>
              </a:rPr>
              <a:t>需要花费一定的时间和精力去学习和掌握：</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是一种功能非常强大的软件，需要花费一定的时间和精力去学习和掌握。</a:t>
            </a:r>
          </a:p>
          <a:p>
            <a:pPr marL="342900" indent="-342900">
              <a:buFontTx/>
              <a:buAutoNum type="arabicPeriod"/>
            </a:pPr>
            <a:endParaRPr lang="zh-CN" altLang="en-US" sz="1400" b="0" i="0" dirty="0">
              <a:solidFill>
                <a:schemeClr val="tx1">
                  <a:lumMod val="50000"/>
                  <a:lumOff val="50000"/>
                </a:schemeClr>
              </a:solidFill>
              <a:effectLst/>
              <a:latin typeface="Söhne"/>
            </a:endParaRPr>
          </a:p>
          <a:p>
            <a:pPr marL="342900" indent="-342900">
              <a:buFontTx/>
              <a:buAutoNum type="arabicPeriod"/>
            </a:pPr>
            <a:r>
              <a:rPr lang="zh-CN" altLang="en-US" sz="1400" b="0" i="0" dirty="0">
                <a:solidFill>
                  <a:schemeClr val="accent1">
                    <a:lumMod val="75000"/>
                  </a:schemeClr>
                </a:solidFill>
                <a:effectLst/>
                <a:latin typeface="Söhne"/>
              </a:rPr>
              <a:t>价格较高：</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是一种商业软件，价格相对较高，对于小型团队和个人用户来说可能不太实用。</a:t>
            </a:r>
          </a:p>
          <a:p>
            <a:pPr marL="342900" indent="-342900">
              <a:buFontTx/>
              <a:buAutoNum type="arabicPeriod"/>
            </a:pPr>
            <a:endParaRPr lang="zh-CN" altLang="en-US" sz="1400" b="0" i="0" dirty="0">
              <a:solidFill>
                <a:schemeClr val="tx1">
                  <a:lumMod val="50000"/>
                  <a:lumOff val="50000"/>
                </a:schemeClr>
              </a:solidFill>
              <a:effectLst/>
              <a:latin typeface="Söhne"/>
            </a:endParaRPr>
          </a:p>
          <a:p>
            <a:pPr marL="342900" indent="-342900">
              <a:buFontTx/>
              <a:buAutoNum type="arabicPeriod"/>
            </a:pPr>
            <a:r>
              <a:rPr lang="zh-CN" altLang="en-US" sz="1400" b="0" i="0" dirty="0">
                <a:solidFill>
                  <a:schemeClr val="accent1">
                    <a:lumMod val="75000"/>
                  </a:schemeClr>
                </a:solidFill>
                <a:effectLst/>
                <a:latin typeface="Söhne"/>
              </a:rPr>
              <a:t>一些高级功能需要花费更多的时间去学习和掌握：</a:t>
            </a:r>
            <a:r>
              <a:rPr lang="en-US" altLang="zh-CN" sz="1400" b="0" i="0" dirty="0">
                <a:solidFill>
                  <a:schemeClr val="tx1">
                    <a:lumMod val="50000"/>
                    <a:lumOff val="50000"/>
                  </a:schemeClr>
                </a:solidFill>
                <a:effectLst/>
                <a:latin typeface="Söhne"/>
              </a:rPr>
              <a:t>Visio</a:t>
            </a:r>
            <a:r>
              <a:rPr lang="zh-CN" altLang="en-US" sz="1400" b="0" i="0" dirty="0">
                <a:solidFill>
                  <a:schemeClr val="tx1">
                    <a:lumMod val="50000"/>
                    <a:lumOff val="50000"/>
                  </a:schemeClr>
                </a:solidFill>
                <a:effectLst/>
                <a:latin typeface="Söhne"/>
              </a:rPr>
              <a:t>的一些高级功能需要花费更多的时间去学习和掌握。</a:t>
            </a:r>
            <a:endParaRPr lang="en-US" altLang="zh-CN" sz="1400" b="0" i="0" dirty="0">
              <a:solidFill>
                <a:schemeClr val="tx1">
                  <a:lumMod val="50000"/>
                  <a:lumOff val="50000"/>
                </a:schemeClr>
              </a:solidFill>
              <a:effectLst/>
              <a:latin typeface="Söhne"/>
            </a:endParaRPr>
          </a:p>
          <a:p>
            <a:pPr marL="342900" indent="-342900">
              <a:buFontTx/>
              <a:buAutoNum type="arabicPeriod"/>
            </a:pPr>
            <a:endParaRPr lang="en-US" altLang="zh-CN" sz="1400" dirty="0">
              <a:solidFill>
                <a:schemeClr val="tx1">
                  <a:lumMod val="50000"/>
                  <a:lumOff val="50000"/>
                </a:schemeClr>
              </a:solidFill>
              <a:latin typeface="Söhne"/>
            </a:endParaRPr>
          </a:p>
          <a:p>
            <a:endParaRPr lang="en-US" altLang="zh-CN" sz="1400" b="0" i="0" dirty="0">
              <a:solidFill>
                <a:schemeClr val="tx1">
                  <a:lumMod val="50000"/>
                  <a:lumOff val="50000"/>
                </a:schemeClr>
              </a:solidFill>
              <a:effectLst/>
              <a:latin typeface="Söhne"/>
            </a:endParaRPr>
          </a:p>
          <a:p>
            <a:endParaRPr lang="en-US" altLang="zh-CN" sz="1400" dirty="0">
              <a:solidFill>
                <a:schemeClr val="tx1">
                  <a:lumMod val="50000"/>
                  <a:lumOff val="50000"/>
                </a:schemeClr>
              </a:solidFill>
              <a:latin typeface="Söhne"/>
            </a:endParaRPr>
          </a:p>
          <a:p>
            <a:endParaRPr lang="en-US" altLang="zh-CN" sz="1400" b="0" i="0" dirty="0">
              <a:solidFill>
                <a:schemeClr val="tx1">
                  <a:lumMod val="50000"/>
                  <a:lumOff val="50000"/>
                </a:schemeClr>
              </a:solidFill>
              <a:effectLst/>
              <a:latin typeface="Söhne"/>
            </a:endParaRPr>
          </a:p>
          <a:p>
            <a:endParaRPr lang="en-US" altLang="zh-CN" sz="1400" dirty="0">
              <a:solidFill>
                <a:schemeClr val="tx1">
                  <a:lumMod val="50000"/>
                  <a:lumOff val="50000"/>
                </a:schemeClr>
              </a:solidFill>
              <a:latin typeface="Söhne"/>
            </a:endParaRPr>
          </a:p>
          <a:p>
            <a:endParaRPr lang="en-US" altLang="zh-CN" sz="1400" b="0" i="0" dirty="0">
              <a:solidFill>
                <a:schemeClr val="tx1">
                  <a:lumMod val="50000"/>
                  <a:lumOff val="50000"/>
                </a:schemeClr>
              </a:solidFill>
              <a:effectLst/>
              <a:latin typeface="Söhne"/>
            </a:endParaRPr>
          </a:p>
          <a:p>
            <a:endParaRPr lang="en-US" altLang="zh-CN" sz="1400" dirty="0">
              <a:solidFill>
                <a:schemeClr val="tx1">
                  <a:lumMod val="50000"/>
                  <a:lumOff val="50000"/>
                </a:schemeClr>
              </a:solidFill>
              <a:latin typeface="Söhne"/>
            </a:endParaRPr>
          </a:p>
          <a:p>
            <a:endParaRPr lang="zh-CN" altLang="en-US" sz="1400" b="0" i="0" dirty="0">
              <a:solidFill>
                <a:schemeClr val="tx1">
                  <a:lumMod val="50000"/>
                  <a:lumOff val="50000"/>
                </a:schemeClr>
              </a:solidFill>
              <a:effectLst/>
              <a:latin typeface="Söhne"/>
            </a:endParaRPr>
          </a:p>
          <a:p>
            <a:pPr marL="342900" indent="-342900">
              <a:buAutoNum type="arabicPeriod"/>
            </a:pPr>
            <a:endParaRPr lang="zh-CN" altLang="en-US" sz="1400" b="0" i="0" dirty="0">
              <a:solidFill>
                <a:srgbClr val="D1D5DB"/>
              </a:solidFill>
              <a:effectLst/>
              <a:latin typeface="Söhne"/>
            </a:endParaRPr>
          </a:p>
          <a:p>
            <a:pPr algn="ctr"/>
            <a:endParaRPr lang="zh-CN" altLang="en-US" sz="2800" dirty="0">
              <a:solidFill>
                <a:schemeClr val="accent1">
                  <a:lumMod val="75000"/>
                </a:schemeClr>
              </a:solidFill>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46156461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25" y="24638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5" name="文本框 4"/>
          <p:cNvSpPr txBox="1"/>
          <p:nvPr/>
        </p:nvSpPr>
        <p:spPr>
          <a:xfrm>
            <a:off x="1050151" y="856168"/>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en-US" altLang="zh-CN" sz="2400" dirty="0">
                <a:solidFill>
                  <a:schemeClr val="tx1">
                    <a:lumMod val="75000"/>
                    <a:lumOff val="25000"/>
                  </a:schemeClr>
                </a:solidFill>
                <a:latin typeface="微软雅黑" panose="020B0503020204020204" charset="-122"/>
                <a:ea typeface="微软雅黑" panose="020B0503020204020204" charset="-122"/>
              </a:rPr>
              <a:t> Visio</a:t>
            </a:r>
            <a:r>
              <a:rPr lang="zh-CN" altLang="en-US" sz="2400" dirty="0">
                <a:solidFill>
                  <a:schemeClr val="tx1">
                    <a:lumMod val="75000"/>
                    <a:lumOff val="25000"/>
                  </a:schemeClr>
                </a:solidFill>
                <a:latin typeface="微软雅黑" panose="020B0503020204020204" charset="-122"/>
                <a:ea typeface="微软雅黑" panose="020B0503020204020204" charset="-122"/>
              </a:rPr>
              <a:t>的优缺点？请各列举一条</a:t>
            </a:r>
          </a:p>
        </p:txBody>
      </p:sp>
      <p:sp>
        <p:nvSpPr>
          <p:cNvPr id="3" name="文本框 2">
            <a:extLst>
              <a:ext uri="{FF2B5EF4-FFF2-40B4-BE49-F238E27FC236}">
                <a16:creationId xmlns:a16="http://schemas.microsoft.com/office/drawing/2014/main" id="{0E6697B6-EDAF-4D4E-9601-D07D9ED1B966}"/>
              </a:ext>
            </a:extLst>
          </p:cNvPr>
          <p:cNvSpPr txBox="1"/>
          <p:nvPr/>
        </p:nvSpPr>
        <p:spPr>
          <a:xfrm>
            <a:off x="1050151" y="1624103"/>
            <a:ext cx="6402715" cy="4801314"/>
          </a:xfrm>
          <a:prstGeom prst="rect">
            <a:avLst/>
          </a:prstGeom>
          <a:noFill/>
        </p:spPr>
        <p:txBody>
          <a:bodyPr wrap="none" rtlCol="0">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界面简洁直观：</a:t>
            </a:r>
            <a:r>
              <a:rPr lang="en-US" altLang="zh-CN" sz="1600" dirty="0">
                <a:solidFill>
                  <a:schemeClr val="tx1">
                    <a:lumMod val="75000"/>
                    <a:lumOff val="25000"/>
                  </a:schemeClr>
                </a:solidFill>
                <a:latin typeface="微软雅黑" panose="020B0503020204020204" charset="-122"/>
                <a:ea typeface="微软雅黑" panose="020B0503020204020204" charset="-122"/>
              </a:rPr>
              <a:t>Visio</a:t>
            </a:r>
            <a:r>
              <a:rPr lang="zh-CN" altLang="en-US" sz="1600" dirty="0">
                <a:solidFill>
                  <a:schemeClr val="tx1">
                    <a:lumMod val="75000"/>
                    <a:lumOff val="25000"/>
                  </a:schemeClr>
                </a:solidFill>
                <a:latin typeface="微软雅黑" panose="020B0503020204020204" charset="-122"/>
                <a:ea typeface="微软雅黑" panose="020B0503020204020204" charset="-122"/>
              </a:rPr>
              <a:t>的界面非常简洁直观，使得用户可以很快上手，</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快速地制作各种类型的图表</a:t>
            </a:r>
            <a:r>
              <a:rPr lang="zh-CN" altLang="en-US" sz="2400" dirty="0">
                <a:solidFill>
                  <a:schemeClr val="tx1">
                    <a:lumMod val="75000"/>
                    <a:lumOff val="25000"/>
                  </a:schemeClr>
                </a:solidFill>
                <a:latin typeface="微软雅黑" panose="020B0503020204020204" charset="-122"/>
                <a:ea typeface="微软雅黑" panose="020B0503020204020204" charset="-122"/>
              </a:rPr>
              <a:t>。</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一些高级功能需要花费更多的时间去学习和掌握：</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en-US" altLang="zh-CN" sz="1600" dirty="0">
                <a:solidFill>
                  <a:schemeClr val="tx1">
                    <a:lumMod val="75000"/>
                    <a:lumOff val="25000"/>
                  </a:schemeClr>
                </a:solidFill>
                <a:latin typeface="微软雅黑" panose="020B0503020204020204" charset="-122"/>
                <a:ea typeface="微软雅黑" panose="020B0503020204020204" charset="-122"/>
              </a:rPr>
              <a:t>Visio</a:t>
            </a:r>
            <a:r>
              <a:rPr lang="zh-CN" altLang="en-US" sz="1600" dirty="0">
                <a:solidFill>
                  <a:schemeClr val="tx1">
                    <a:lumMod val="75000"/>
                    <a:lumOff val="25000"/>
                  </a:schemeClr>
                </a:solidFill>
                <a:latin typeface="微软雅黑" panose="020B0503020204020204" charset="-122"/>
                <a:ea typeface="微软雅黑" panose="020B0503020204020204" charset="-122"/>
              </a:rPr>
              <a:t>的一些高级功能需要花费更多的时间去学习和掌握。</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。。。（详见上一页</a:t>
            </a:r>
            <a:r>
              <a:rPr lang="en-US" altLang="zh-CN" sz="2400" dirty="0">
                <a:solidFill>
                  <a:schemeClr val="tx1">
                    <a:lumMod val="75000"/>
                    <a:lumOff val="25000"/>
                  </a:schemeClr>
                </a:solidFill>
                <a:latin typeface="微软雅黑" panose="020B0503020204020204" charset="-122"/>
                <a:ea typeface="微软雅黑" panose="020B0503020204020204" charset="-122"/>
              </a:rPr>
              <a:t>ppt</a:t>
            </a:r>
            <a:r>
              <a:rPr lang="zh-CN" altLang="en-US" sz="2400" dirty="0">
                <a:solidFill>
                  <a:schemeClr val="tx1">
                    <a:lumMod val="75000"/>
                    <a:lumOff val="25000"/>
                  </a:schemeClr>
                </a:solidFill>
                <a:latin typeface="微软雅黑" panose="020B0503020204020204" charset="-122"/>
                <a:ea typeface="微软雅黑" panose="020B0503020204020204" charset="-122"/>
              </a:rPr>
              <a:t>）</a:t>
            </a:r>
          </a:p>
          <a:p>
            <a:pPr>
              <a:lnSpc>
                <a:spcPct val="150000"/>
              </a:lnSpc>
            </a:pP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endParaRPr lang="zh-CN" altLang="en-US" dirty="0"/>
          </a:p>
        </p:txBody>
      </p:sp>
    </p:spTree>
    <p:extLst>
      <p:ext uri="{BB962C8B-B14F-4D97-AF65-F5344CB8AC3E}">
        <p14:creationId xmlns:p14="http://schemas.microsoft.com/office/powerpoint/2010/main" val="3216096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05211" y="273344"/>
            <a:ext cx="377239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·Process On</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10">
            <a:extLst>
              <a:ext uri="{FF2B5EF4-FFF2-40B4-BE49-F238E27FC236}">
                <a16:creationId xmlns:a16="http://schemas.microsoft.com/office/drawing/2014/main" id="{9C906280-D92E-4EBF-9D30-B11C13772B8C}"/>
              </a:ext>
            </a:extLst>
          </p:cNvPr>
          <p:cNvSpPr txBox="1"/>
          <p:nvPr/>
        </p:nvSpPr>
        <p:spPr>
          <a:xfrm>
            <a:off x="605211" y="1087194"/>
            <a:ext cx="6096000" cy="1710084"/>
          </a:xfrm>
          <a:prstGeom prst="rect">
            <a:avLst/>
          </a:prstGeom>
          <a:noFill/>
        </p:spPr>
        <p:txBody>
          <a:bodyPr wrap="square">
            <a:spAutoFit/>
          </a:bodyPr>
          <a:lstStyle/>
          <a:p>
            <a:pPr>
              <a:lnSpc>
                <a:spcPct val="150000"/>
              </a:lnSpc>
            </a:pPr>
            <a:r>
              <a:rPr lang="en-US" altLang="zh-CN" dirty="0">
                <a:solidFill>
                  <a:schemeClr val="tx1">
                    <a:lumMod val="85000"/>
                    <a:lumOff val="15000"/>
                  </a:schemeClr>
                </a:solidFill>
              </a:rPr>
              <a:t>Process On</a:t>
            </a:r>
            <a:r>
              <a:rPr lang="zh-CN" altLang="en-US" dirty="0">
                <a:solidFill>
                  <a:schemeClr val="tx1">
                    <a:lumMod val="85000"/>
                    <a:lumOff val="15000"/>
                  </a:schemeClr>
                </a:solidFill>
              </a:rPr>
              <a:t>是一款</a:t>
            </a:r>
            <a:r>
              <a:rPr lang="zh-CN" altLang="en-US" dirty="0">
                <a:solidFill>
                  <a:schemeClr val="accent1">
                    <a:lumMod val="75000"/>
                  </a:schemeClr>
                </a:solidFill>
              </a:rPr>
              <a:t>在线流程图制作工具</a:t>
            </a:r>
            <a:r>
              <a:rPr lang="zh-CN" altLang="en-US" dirty="0">
                <a:solidFill>
                  <a:schemeClr val="tx1">
                    <a:lumMod val="85000"/>
                    <a:lumOff val="15000"/>
                  </a:schemeClr>
                </a:solidFill>
              </a:rPr>
              <a:t>，可以用于创建和编辑</a:t>
            </a:r>
            <a:r>
              <a:rPr lang="zh-CN" altLang="en-US" dirty="0">
                <a:solidFill>
                  <a:schemeClr val="accent1">
                    <a:lumMod val="75000"/>
                  </a:schemeClr>
                </a:solidFill>
              </a:rPr>
              <a:t>各种类型的流程图、组织结构图、</a:t>
            </a:r>
            <a:r>
              <a:rPr lang="en-US" altLang="zh-CN" dirty="0">
                <a:solidFill>
                  <a:schemeClr val="accent1">
                    <a:lumMod val="75000"/>
                  </a:schemeClr>
                </a:solidFill>
              </a:rPr>
              <a:t>UML</a:t>
            </a:r>
            <a:r>
              <a:rPr lang="zh-CN" altLang="en-US" dirty="0">
                <a:solidFill>
                  <a:schemeClr val="accent1">
                    <a:lumMod val="75000"/>
                  </a:schemeClr>
                </a:solidFill>
              </a:rPr>
              <a:t>图等等</a:t>
            </a:r>
            <a:r>
              <a:rPr lang="zh-CN" altLang="en-US" dirty="0">
                <a:solidFill>
                  <a:schemeClr val="tx1">
                    <a:lumMod val="85000"/>
                    <a:lumOff val="15000"/>
                  </a:schemeClr>
                </a:solidFill>
              </a:rPr>
              <a:t>。它具有直观的用户界面和强大的功能，可以帮助用户快速创建和分享流程图。</a:t>
            </a:r>
          </a:p>
        </p:txBody>
      </p:sp>
      <p:pic>
        <p:nvPicPr>
          <p:cNvPr id="3" name="图片 2">
            <a:extLst>
              <a:ext uri="{FF2B5EF4-FFF2-40B4-BE49-F238E27FC236}">
                <a16:creationId xmlns:a16="http://schemas.microsoft.com/office/drawing/2014/main" id="{34470A98-3402-46A4-B83A-9D859CEB84DA}"/>
              </a:ext>
            </a:extLst>
          </p:cNvPr>
          <p:cNvPicPr>
            <a:picLocks noChangeAspect="1"/>
          </p:cNvPicPr>
          <p:nvPr/>
        </p:nvPicPr>
        <p:blipFill>
          <a:blip r:embed="rId3"/>
          <a:stretch>
            <a:fillRect/>
          </a:stretch>
        </p:blipFill>
        <p:spPr>
          <a:xfrm>
            <a:off x="6751106" y="1219200"/>
            <a:ext cx="4955052" cy="4287078"/>
          </a:xfrm>
          <a:prstGeom prst="rect">
            <a:avLst/>
          </a:prstGeom>
        </p:spPr>
      </p:pic>
    </p:spTree>
    <p:extLst>
      <p:ext uri="{BB962C8B-B14F-4D97-AF65-F5344CB8AC3E}">
        <p14:creationId xmlns:p14="http://schemas.microsoft.com/office/powerpoint/2010/main" val="398376043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298173" y="349989"/>
            <a:ext cx="447923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·Process On</a:t>
            </a:r>
            <a:endParaRPr lang="zh-CN" altLang="en-US" sz="2400" b="1" dirty="0">
              <a:solidFill>
                <a:schemeClr val="tx2"/>
              </a:solidFill>
              <a:latin typeface="微软雅黑" panose="020B0503020204020204" charset="-122"/>
              <a:ea typeface="微软雅黑" panose="020B0503020204020204" charset="-122"/>
            </a:endParaRPr>
          </a:p>
        </p:txBody>
      </p:sp>
      <p:sp>
        <p:nvSpPr>
          <p:cNvPr id="4" name="矩形: 圆角 3">
            <a:extLst>
              <a:ext uri="{FF2B5EF4-FFF2-40B4-BE49-F238E27FC236}">
                <a16:creationId xmlns:a16="http://schemas.microsoft.com/office/drawing/2014/main" id="{932D7366-B905-472A-9FA6-590EF496F12E}"/>
              </a:ext>
            </a:extLst>
          </p:cNvPr>
          <p:cNvSpPr/>
          <p:nvPr/>
        </p:nvSpPr>
        <p:spPr>
          <a:xfrm>
            <a:off x="755374" y="1040296"/>
            <a:ext cx="4022035" cy="5214730"/>
          </a:xfrm>
          <a:prstGeom prst="roundRect">
            <a:avLst>
              <a:gd name="adj" fmla="val 2666"/>
            </a:avLst>
          </a:prstGeom>
          <a:ln>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accent4">
                    <a:lumMod val="75000"/>
                  </a:schemeClr>
                </a:solidFill>
                <a:latin typeface="华文彩云" panose="02010800040101010101" pitchFamily="2" charset="-122"/>
                <a:ea typeface="华文彩云" panose="02010800040101010101" pitchFamily="2" charset="-122"/>
              </a:rPr>
              <a:t>优势</a:t>
            </a:r>
            <a:endParaRPr lang="en-US" altLang="zh-CN" sz="2800" dirty="0">
              <a:solidFill>
                <a:schemeClr val="accent4">
                  <a:lumMod val="75000"/>
                </a:schemeClr>
              </a:solidFill>
              <a:latin typeface="华文彩云" panose="02010800040101010101" pitchFamily="2" charset="-122"/>
              <a:ea typeface="华文彩云" panose="02010800040101010101" pitchFamily="2" charset="-122"/>
            </a:endParaRPr>
          </a:p>
          <a:p>
            <a:pPr marL="342900" indent="-342900" algn="l">
              <a:buAutoNum type="arabicPeriod"/>
            </a:pPr>
            <a:endParaRPr lang="en-US" altLang="zh-CN" sz="1400" b="0" i="0" dirty="0">
              <a:solidFill>
                <a:schemeClr val="accent2">
                  <a:lumMod val="75000"/>
                </a:schemeClr>
              </a:solidFill>
              <a:effectLst/>
              <a:latin typeface="Söhne"/>
            </a:endParaRPr>
          </a:p>
          <a:p>
            <a:pPr marL="342900" indent="-342900" algn="l">
              <a:lnSpc>
                <a:spcPct val="150000"/>
              </a:lnSpc>
              <a:buAutoNum type="arabicPeriod"/>
            </a:pPr>
            <a:r>
              <a:rPr lang="zh-CN" altLang="en-US" sz="1400" b="0" i="0" dirty="0">
                <a:solidFill>
                  <a:schemeClr val="accent2">
                    <a:lumMod val="75000"/>
                  </a:schemeClr>
                </a:solidFill>
                <a:effectLst/>
                <a:latin typeface="Söhne"/>
              </a:rPr>
              <a:t>界面简洁直观：</a:t>
            </a:r>
            <a:r>
              <a:rPr lang="en-US" altLang="zh-CN" sz="1400" b="0" i="0" dirty="0">
                <a:solidFill>
                  <a:schemeClr val="tx1">
                    <a:lumMod val="50000"/>
                    <a:lumOff val="50000"/>
                  </a:schemeClr>
                </a:solidFill>
                <a:effectLst/>
                <a:latin typeface="Söhne"/>
              </a:rPr>
              <a:t>Process On</a:t>
            </a:r>
            <a:r>
              <a:rPr lang="zh-CN" altLang="en-US" sz="1400" b="0" i="0" dirty="0">
                <a:solidFill>
                  <a:schemeClr val="tx1">
                    <a:lumMod val="50000"/>
                    <a:lumOff val="50000"/>
                  </a:schemeClr>
                </a:solidFill>
                <a:effectLst/>
                <a:latin typeface="Söhne"/>
              </a:rPr>
              <a:t>的界面非常简洁直观，使得用户可以很快上手，快速地制作各种类型的流程图。</a:t>
            </a:r>
            <a:endParaRPr lang="en-US" altLang="zh-CN" sz="1400" b="0" i="0" dirty="0">
              <a:solidFill>
                <a:schemeClr val="tx1">
                  <a:lumMod val="50000"/>
                  <a:lumOff val="50000"/>
                </a:schemeClr>
              </a:solidFill>
              <a:effectLst/>
              <a:latin typeface="Söhne"/>
            </a:endParaRPr>
          </a:p>
          <a:p>
            <a:pPr marL="342900" indent="-342900" algn="l">
              <a:lnSpc>
                <a:spcPct val="150000"/>
              </a:lnSpc>
              <a:buAutoNum type="arabicPeriod"/>
            </a:pPr>
            <a:r>
              <a:rPr lang="zh-CN" altLang="en-US" sz="1400" b="0" i="0" dirty="0">
                <a:solidFill>
                  <a:schemeClr val="accent2">
                    <a:lumMod val="75000"/>
                  </a:schemeClr>
                </a:solidFill>
                <a:effectLst/>
                <a:latin typeface="Söhne"/>
              </a:rPr>
              <a:t>多种类型的流程图：</a:t>
            </a:r>
            <a:r>
              <a:rPr lang="en-US" altLang="zh-CN" sz="1400" b="0" i="0" dirty="0">
                <a:solidFill>
                  <a:schemeClr val="tx1">
                    <a:lumMod val="50000"/>
                    <a:lumOff val="50000"/>
                  </a:schemeClr>
                </a:solidFill>
                <a:effectLst/>
                <a:latin typeface="Söhne"/>
              </a:rPr>
              <a:t>Process On</a:t>
            </a:r>
            <a:r>
              <a:rPr lang="zh-CN" altLang="en-US" sz="1400" b="0" i="0" dirty="0">
                <a:solidFill>
                  <a:schemeClr val="tx1">
                    <a:lumMod val="50000"/>
                    <a:lumOff val="50000"/>
                  </a:schemeClr>
                </a:solidFill>
                <a:effectLst/>
                <a:latin typeface="Söhne"/>
              </a:rPr>
              <a:t>支持多种类型的流程图，包括流程图、组织结构图、</a:t>
            </a:r>
            <a:r>
              <a:rPr lang="en-US" altLang="zh-CN" sz="1400" b="0" i="0" dirty="0">
                <a:solidFill>
                  <a:schemeClr val="tx1">
                    <a:lumMod val="50000"/>
                    <a:lumOff val="50000"/>
                  </a:schemeClr>
                </a:solidFill>
                <a:effectLst/>
                <a:latin typeface="Söhne"/>
              </a:rPr>
              <a:t>UML</a:t>
            </a:r>
            <a:r>
              <a:rPr lang="zh-CN" altLang="en-US" sz="1400" b="0" i="0" dirty="0">
                <a:solidFill>
                  <a:schemeClr val="tx1">
                    <a:lumMod val="50000"/>
                    <a:lumOff val="50000"/>
                  </a:schemeClr>
                </a:solidFill>
                <a:effectLst/>
                <a:latin typeface="Söhne"/>
              </a:rPr>
              <a:t>图等等，可以满足不同用户的需求。</a:t>
            </a:r>
            <a:endParaRPr lang="en-US" altLang="zh-CN" sz="1400" b="0" i="0" dirty="0">
              <a:solidFill>
                <a:schemeClr val="tx1">
                  <a:lumMod val="50000"/>
                  <a:lumOff val="50000"/>
                </a:schemeClr>
              </a:solidFill>
              <a:effectLst/>
              <a:latin typeface="Söhne"/>
            </a:endParaRPr>
          </a:p>
          <a:p>
            <a:pPr marL="342900" indent="-342900" algn="l">
              <a:lnSpc>
                <a:spcPct val="150000"/>
              </a:lnSpc>
              <a:buAutoNum type="arabicPeriod"/>
            </a:pPr>
            <a:r>
              <a:rPr lang="zh-CN" altLang="en-US" sz="1400" b="0" i="0" dirty="0">
                <a:solidFill>
                  <a:schemeClr val="accent2">
                    <a:lumMod val="75000"/>
                  </a:schemeClr>
                </a:solidFill>
                <a:effectLst/>
                <a:latin typeface="Söhne"/>
              </a:rPr>
              <a:t>实时协作：</a:t>
            </a:r>
            <a:r>
              <a:rPr lang="en-US" altLang="zh-CN" sz="1400" b="0" i="0" dirty="0">
                <a:solidFill>
                  <a:schemeClr val="tx1">
                    <a:lumMod val="50000"/>
                    <a:lumOff val="50000"/>
                  </a:schemeClr>
                </a:solidFill>
                <a:effectLst/>
                <a:latin typeface="Söhne"/>
              </a:rPr>
              <a:t>Process On</a:t>
            </a:r>
            <a:r>
              <a:rPr lang="zh-CN" altLang="en-US" sz="1400" b="0" i="0" dirty="0">
                <a:solidFill>
                  <a:schemeClr val="tx1">
                    <a:lumMod val="50000"/>
                    <a:lumOff val="50000"/>
                  </a:schemeClr>
                </a:solidFill>
                <a:effectLst/>
                <a:latin typeface="Söhne"/>
              </a:rPr>
              <a:t>可以与其他用户实时协作，可以方便地共享流程图，并且可以同时进行编辑。</a:t>
            </a:r>
            <a:endParaRPr lang="en-US" altLang="zh-CN" sz="1400" b="0" i="0" dirty="0">
              <a:solidFill>
                <a:schemeClr val="accent4">
                  <a:lumMod val="75000"/>
                </a:schemeClr>
              </a:solidFill>
              <a:effectLst/>
              <a:latin typeface="华文彩云" panose="02010800040101010101" pitchFamily="2" charset="-122"/>
              <a:ea typeface="华文彩云" panose="02010800040101010101" pitchFamily="2" charset="-122"/>
            </a:endParaRPr>
          </a:p>
          <a:p>
            <a:pPr marL="342900" indent="-342900" algn="l">
              <a:lnSpc>
                <a:spcPct val="150000"/>
              </a:lnSpc>
              <a:buAutoNum type="arabicPeriod"/>
            </a:pPr>
            <a:r>
              <a:rPr lang="zh-CN" altLang="en-US" sz="1400" b="0" i="0" dirty="0">
                <a:solidFill>
                  <a:schemeClr val="accent2">
                    <a:lumMod val="75000"/>
                  </a:schemeClr>
                </a:solidFill>
                <a:effectLst/>
                <a:latin typeface="Söhne"/>
              </a:rPr>
              <a:t>多平台支持：</a:t>
            </a:r>
            <a:r>
              <a:rPr lang="en-US" altLang="zh-CN" sz="1400" b="0" i="0" dirty="0">
                <a:solidFill>
                  <a:schemeClr val="tx1">
                    <a:lumMod val="50000"/>
                    <a:lumOff val="50000"/>
                  </a:schemeClr>
                </a:solidFill>
                <a:effectLst/>
                <a:latin typeface="Söhne"/>
              </a:rPr>
              <a:t>Process On</a:t>
            </a:r>
            <a:r>
              <a:rPr lang="zh-CN" altLang="en-US" sz="1400" b="0" i="0" dirty="0">
                <a:solidFill>
                  <a:schemeClr val="tx1">
                    <a:lumMod val="50000"/>
                    <a:lumOff val="50000"/>
                  </a:schemeClr>
                </a:solidFill>
                <a:effectLst/>
                <a:latin typeface="Söhne"/>
              </a:rPr>
              <a:t>支持多种平台，包括</a:t>
            </a:r>
            <a:r>
              <a:rPr lang="en-US" altLang="zh-CN" sz="1400" b="0" i="0" dirty="0">
                <a:solidFill>
                  <a:schemeClr val="tx1">
                    <a:lumMod val="50000"/>
                    <a:lumOff val="50000"/>
                  </a:schemeClr>
                </a:solidFill>
                <a:effectLst/>
                <a:latin typeface="Söhne"/>
              </a:rPr>
              <a:t>Windows</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Mac</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Linux</a:t>
            </a:r>
            <a:r>
              <a:rPr lang="zh-CN" altLang="en-US" sz="1400" b="0" i="0" dirty="0">
                <a:solidFill>
                  <a:schemeClr val="tx1">
                    <a:lumMod val="50000"/>
                    <a:lumOff val="50000"/>
                  </a:schemeClr>
                </a:solidFill>
                <a:effectLst/>
                <a:latin typeface="Söhne"/>
              </a:rPr>
              <a:t>等等，可以在不同的平台上使用。</a:t>
            </a:r>
            <a:endParaRPr lang="en-US" altLang="zh-CN" sz="1400" b="0" i="0" dirty="0">
              <a:solidFill>
                <a:schemeClr val="tx1">
                  <a:lumMod val="50000"/>
                  <a:lumOff val="50000"/>
                </a:schemeClr>
              </a:solidFill>
              <a:effectLst/>
              <a:latin typeface="Söhne"/>
            </a:endParaRPr>
          </a:p>
          <a:p>
            <a:pPr algn="l"/>
            <a:endParaRPr lang="en-US" altLang="zh-CN" sz="1400" dirty="0">
              <a:solidFill>
                <a:schemeClr val="tx1">
                  <a:lumMod val="50000"/>
                  <a:lumOff val="50000"/>
                </a:schemeClr>
              </a:solidFill>
              <a:latin typeface="Söhne"/>
            </a:endParaRPr>
          </a:p>
          <a:p>
            <a:pPr algn="l"/>
            <a:endParaRPr lang="en-US" altLang="zh-CN" sz="1400" dirty="0">
              <a:solidFill>
                <a:schemeClr val="tx1">
                  <a:lumMod val="50000"/>
                  <a:lumOff val="50000"/>
                </a:schemeClr>
              </a:solidFill>
              <a:latin typeface="Söhne"/>
            </a:endParaRPr>
          </a:p>
          <a:p>
            <a:pPr algn="l"/>
            <a:endParaRPr lang="zh-CN" altLang="en-US" sz="1400" b="0" i="0" dirty="0">
              <a:solidFill>
                <a:schemeClr val="tx1">
                  <a:lumMod val="50000"/>
                  <a:lumOff val="50000"/>
                </a:schemeClr>
              </a:solidFill>
              <a:effectLst/>
              <a:latin typeface="Söhne"/>
            </a:endParaRPr>
          </a:p>
        </p:txBody>
      </p:sp>
      <p:sp>
        <p:nvSpPr>
          <p:cNvPr id="10" name="矩形: 圆角 9">
            <a:extLst>
              <a:ext uri="{FF2B5EF4-FFF2-40B4-BE49-F238E27FC236}">
                <a16:creationId xmlns:a16="http://schemas.microsoft.com/office/drawing/2014/main" id="{9C67A3AE-3A9D-4004-B8B4-CB625FCA16EA}"/>
              </a:ext>
            </a:extLst>
          </p:cNvPr>
          <p:cNvSpPr/>
          <p:nvPr/>
        </p:nvSpPr>
        <p:spPr>
          <a:xfrm>
            <a:off x="6579705" y="1040296"/>
            <a:ext cx="4022035" cy="5214730"/>
          </a:xfrm>
          <a:prstGeom prst="roundRect">
            <a:avLst>
              <a:gd name="adj" fmla="val 26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chemeClr val="accent1">
                    <a:lumMod val="75000"/>
                  </a:schemeClr>
                </a:solidFill>
                <a:latin typeface="华文彩云" panose="02010800040101010101" pitchFamily="2" charset="-122"/>
                <a:ea typeface="华文彩云" panose="02010800040101010101" pitchFamily="2" charset="-122"/>
              </a:rPr>
              <a:t>劣势</a:t>
            </a:r>
            <a:endParaRPr lang="en-US" altLang="zh-CN" sz="2800" dirty="0">
              <a:solidFill>
                <a:schemeClr val="accent1">
                  <a:lumMod val="75000"/>
                </a:schemeClr>
              </a:solidFill>
              <a:latin typeface="华文彩云" panose="02010800040101010101" pitchFamily="2" charset="-122"/>
              <a:ea typeface="华文彩云" panose="02010800040101010101" pitchFamily="2" charset="-122"/>
            </a:endParaRPr>
          </a:p>
          <a:p>
            <a:pPr marL="342900" indent="-342900">
              <a:buFontTx/>
              <a:buAutoNum type="arabicPeriod"/>
            </a:pPr>
            <a:endParaRPr lang="en-US" altLang="zh-CN" sz="1400" dirty="0">
              <a:solidFill>
                <a:schemeClr val="tx1">
                  <a:lumMod val="50000"/>
                  <a:lumOff val="50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功能相对较为简单：</a:t>
            </a:r>
            <a:r>
              <a:rPr lang="zh-CN" altLang="en-US" sz="1400" dirty="0">
                <a:solidFill>
                  <a:schemeClr val="tx1">
                    <a:lumMod val="50000"/>
                    <a:lumOff val="50000"/>
                  </a:schemeClr>
                </a:solidFill>
                <a:latin typeface="Söhne"/>
              </a:rPr>
              <a:t>相比一些商业流程图制作工具，</a:t>
            </a:r>
            <a:r>
              <a:rPr lang="en-US" altLang="zh-CN" sz="1400" dirty="0">
                <a:solidFill>
                  <a:schemeClr val="tx1">
                    <a:lumMod val="50000"/>
                    <a:lumOff val="50000"/>
                  </a:schemeClr>
                </a:solidFill>
                <a:latin typeface="Söhne"/>
              </a:rPr>
              <a:t>Process On</a:t>
            </a:r>
            <a:r>
              <a:rPr lang="zh-CN" altLang="en-US" sz="1400" dirty="0">
                <a:solidFill>
                  <a:schemeClr val="tx1">
                    <a:lumMod val="50000"/>
                    <a:lumOff val="50000"/>
                  </a:schemeClr>
                </a:solidFill>
                <a:latin typeface="Söhne"/>
              </a:rPr>
              <a:t>的功能相对较为简单，不能满足一些高级用户的需求。</a:t>
            </a:r>
          </a:p>
          <a:p>
            <a:pPr marL="342900" indent="-342900">
              <a:buFontTx/>
              <a:buAutoNum type="arabicPeriod"/>
            </a:pPr>
            <a:endParaRPr lang="zh-CN" altLang="en-US" sz="1400" dirty="0">
              <a:solidFill>
                <a:schemeClr val="tx1">
                  <a:lumMod val="50000"/>
                  <a:lumOff val="50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不支持离线使用：</a:t>
            </a:r>
            <a:r>
              <a:rPr lang="en-US" altLang="zh-CN" sz="1400" dirty="0">
                <a:solidFill>
                  <a:schemeClr val="tx1">
                    <a:lumMod val="50000"/>
                    <a:lumOff val="50000"/>
                  </a:schemeClr>
                </a:solidFill>
                <a:latin typeface="Söhne"/>
              </a:rPr>
              <a:t>Process On</a:t>
            </a:r>
            <a:r>
              <a:rPr lang="zh-CN" altLang="en-US" sz="1400" dirty="0">
                <a:solidFill>
                  <a:schemeClr val="tx1">
                    <a:lumMod val="50000"/>
                    <a:lumOff val="50000"/>
                  </a:schemeClr>
                </a:solidFill>
                <a:latin typeface="Söhne"/>
              </a:rPr>
              <a:t>是一种在线流程图制作工具，需要联网才能使用，不支持离线使用。</a:t>
            </a:r>
          </a:p>
          <a:p>
            <a:pPr marL="342900" indent="-342900">
              <a:buFontTx/>
              <a:buAutoNum type="arabicPeriod"/>
            </a:pPr>
            <a:endParaRPr lang="zh-CN" altLang="en-US" sz="1400" dirty="0">
              <a:solidFill>
                <a:schemeClr val="accent1">
                  <a:lumMod val="75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不太适合复杂的图表：</a:t>
            </a:r>
            <a:r>
              <a:rPr lang="zh-CN" altLang="en-US" sz="1400" dirty="0">
                <a:solidFill>
                  <a:schemeClr val="tx1">
                    <a:lumMod val="50000"/>
                    <a:lumOff val="50000"/>
                  </a:schemeClr>
                </a:solidFill>
                <a:latin typeface="Söhne"/>
              </a:rPr>
              <a:t>对于一些非常复杂的图表，</a:t>
            </a:r>
            <a:r>
              <a:rPr lang="en-US" altLang="zh-CN" sz="1400" dirty="0">
                <a:solidFill>
                  <a:schemeClr val="tx1">
                    <a:lumMod val="50000"/>
                    <a:lumOff val="50000"/>
                  </a:schemeClr>
                </a:solidFill>
                <a:latin typeface="Söhne"/>
              </a:rPr>
              <a:t>Process On</a:t>
            </a:r>
            <a:r>
              <a:rPr lang="zh-CN" altLang="en-US" sz="1400" dirty="0">
                <a:solidFill>
                  <a:schemeClr val="tx1">
                    <a:lumMod val="50000"/>
                    <a:lumOff val="50000"/>
                  </a:schemeClr>
                </a:solidFill>
                <a:latin typeface="Söhne"/>
              </a:rPr>
              <a:t>可能会显得不太适合。</a:t>
            </a:r>
            <a:endParaRPr lang="en-US" altLang="zh-CN" sz="1400" dirty="0">
              <a:solidFill>
                <a:schemeClr val="tx1">
                  <a:lumMod val="50000"/>
                  <a:lumOff val="50000"/>
                </a:schemeClr>
              </a:solidFill>
              <a:latin typeface="Söhne"/>
            </a:endParaRPr>
          </a:p>
          <a:p>
            <a:pPr marL="342900" indent="-342900">
              <a:buFontTx/>
              <a:buAutoNum type="arabicPeriod"/>
            </a:pPr>
            <a:endParaRPr lang="en-US" altLang="zh-CN" sz="1400" dirty="0">
              <a:solidFill>
                <a:schemeClr val="tx1">
                  <a:lumMod val="50000"/>
                  <a:lumOff val="50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免费版限制较大：</a:t>
            </a:r>
            <a:r>
              <a:rPr lang="zh-CN" altLang="en-US" sz="1400" dirty="0">
                <a:solidFill>
                  <a:schemeClr val="tx1">
                    <a:lumMod val="50000"/>
                    <a:lumOff val="50000"/>
                  </a:schemeClr>
                </a:solidFill>
                <a:latin typeface="Söhne"/>
              </a:rPr>
              <a:t>免费用户只能最多创建</a:t>
            </a:r>
            <a:r>
              <a:rPr lang="en-US" altLang="zh-CN" sz="1400" dirty="0">
                <a:solidFill>
                  <a:schemeClr val="tx1">
                    <a:lumMod val="50000"/>
                    <a:lumOff val="50000"/>
                  </a:schemeClr>
                </a:solidFill>
                <a:latin typeface="Söhne"/>
              </a:rPr>
              <a:t>9</a:t>
            </a:r>
            <a:r>
              <a:rPr lang="zh-CN" altLang="en-US" sz="1400" dirty="0">
                <a:solidFill>
                  <a:schemeClr val="tx1">
                    <a:lumMod val="50000"/>
                    <a:lumOff val="50000"/>
                  </a:schemeClr>
                </a:solidFill>
                <a:latin typeface="Söhne"/>
              </a:rPr>
              <a:t>个文件，可能不适合高强度的工作条件。</a:t>
            </a:r>
            <a:endParaRPr lang="en-US" altLang="zh-CN" sz="1400" dirty="0">
              <a:solidFill>
                <a:schemeClr val="tx1">
                  <a:lumMod val="50000"/>
                  <a:lumOff val="50000"/>
                </a:schemeClr>
              </a:solidFill>
              <a:latin typeface="Söhne"/>
            </a:endParaRPr>
          </a:p>
          <a:p>
            <a:endParaRPr lang="en-US" altLang="zh-CN" sz="1400" b="0" i="0" dirty="0">
              <a:solidFill>
                <a:schemeClr val="tx1">
                  <a:lumMod val="50000"/>
                  <a:lumOff val="50000"/>
                </a:schemeClr>
              </a:solidFill>
              <a:effectLst/>
              <a:latin typeface="Söhne"/>
            </a:endParaRPr>
          </a:p>
          <a:p>
            <a:endParaRPr lang="en-US" altLang="zh-CN" sz="1400" dirty="0">
              <a:solidFill>
                <a:schemeClr val="tx1">
                  <a:lumMod val="50000"/>
                  <a:lumOff val="50000"/>
                </a:schemeClr>
              </a:solidFill>
              <a:latin typeface="Söhne"/>
            </a:endParaRPr>
          </a:p>
          <a:p>
            <a:endParaRPr lang="en-US" altLang="zh-CN" sz="1400" b="0" i="0" dirty="0">
              <a:solidFill>
                <a:schemeClr val="tx1">
                  <a:lumMod val="50000"/>
                  <a:lumOff val="50000"/>
                </a:schemeClr>
              </a:solidFill>
              <a:effectLst/>
              <a:latin typeface="Söhne"/>
            </a:endParaRPr>
          </a:p>
          <a:p>
            <a:endParaRPr lang="en-US" altLang="zh-CN" sz="1400" dirty="0">
              <a:solidFill>
                <a:schemeClr val="tx1">
                  <a:lumMod val="50000"/>
                  <a:lumOff val="50000"/>
                </a:schemeClr>
              </a:solidFill>
              <a:latin typeface="Söhne"/>
            </a:endParaRPr>
          </a:p>
          <a:p>
            <a:endParaRPr lang="zh-CN" altLang="en-US" sz="1400" b="0" i="0" dirty="0">
              <a:solidFill>
                <a:schemeClr val="tx1">
                  <a:lumMod val="50000"/>
                  <a:lumOff val="50000"/>
                </a:schemeClr>
              </a:solidFill>
              <a:effectLst/>
              <a:latin typeface="Söhne"/>
            </a:endParaRPr>
          </a:p>
          <a:p>
            <a:pPr marL="342900" indent="-342900">
              <a:buAutoNum type="arabicPeriod"/>
            </a:pPr>
            <a:endParaRPr lang="zh-CN" altLang="en-US" sz="1400" b="0" i="0" dirty="0">
              <a:solidFill>
                <a:srgbClr val="D1D5DB"/>
              </a:solidFill>
              <a:effectLst/>
              <a:latin typeface="Söhne"/>
            </a:endParaRPr>
          </a:p>
          <a:p>
            <a:pPr algn="ctr"/>
            <a:endParaRPr lang="zh-CN" altLang="en-US" sz="2800" dirty="0">
              <a:solidFill>
                <a:schemeClr val="accent1">
                  <a:lumMod val="75000"/>
                </a:schemeClr>
              </a:solidFill>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190658030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25" y="24638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5" name="文本框 4"/>
          <p:cNvSpPr txBox="1"/>
          <p:nvPr/>
        </p:nvSpPr>
        <p:spPr>
          <a:xfrm>
            <a:off x="1050151" y="856168"/>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en-US" altLang="zh-CN" sz="2400" dirty="0">
                <a:solidFill>
                  <a:schemeClr val="tx1">
                    <a:lumMod val="75000"/>
                    <a:lumOff val="25000"/>
                  </a:schemeClr>
                </a:solidFill>
                <a:latin typeface="微软雅黑" panose="020B0503020204020204" charset="-122"/>
                <a:ea typeface="微软雅黑" panose="020B0503020204020204" charset="-122"/>
              </a:rPr>
              <a:t> Process On</a:t>
            </a:r>
            <a:r>
              <a:rPr lang="zh-CN" altLang="en-US" sz="2400" dirty="0">
                <a:solidFill>
                  <a:schemeClr val="tx1">
                    <a:lumMod val="75000"/>
                    <a:lumOff val="25000"/>
                  </a:schemeClr>
                </a:solidFill>
                <a:latin typeface="微软雅黑" panose="020B0503020204020204" charset="-122"/>
                <a:ea typeface="微软雅黑" panose="020B0503020204020204" charset="-122"/>
              </a:rPr>
              <a:t>的优缺点？请各列举一条</a:t>
            </a:r>
          </a:p>
        </p:txBody>
      </p:sp>
      <p:sp>
        <p:nvSpPr>
          <p:cNvPr id="3" name="文本框 2">
            <a:extLst>
              <a:ext uri="{FF2B5EF4-FFF2-40B4-BE49-F238E27FC236}">
                <a16:creationId xmlns:a16="http://schemas.microsoft.com/office/drawing/2014/main" id="{0E6697B6-EDAF-4D4E-9601-D07D9ED1B966}"/>
              </a:ext>
            </a:extLst>
          </p:cNvPr>
          <p:cNvSpPr txBox="1"/>
          <p:nvPr/>
        </p:nvSpPr>
        <p:spPr>
          <a:xfrm>
            <a:off x="1050151" y="1624103"/>
            <a:ext cx="9280426" cy="3877985"/>
          </a:xfrm>
          <a:prstGeom prst="rect">
            <a:avLst/>
          </a:prstGeom>
          <a:noFill/>
        </p:spPr>
        <p:txBody>
          <a:bodyPr wrap="none" rtlCol="0">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实时协作：</a:t>
            </a:r>
            <a:r>
              <a:rPr lang="en-US" altLang="zh-CN" sz="1600" dirty="0">
                <a:solidFill>
                  <a:schemeClr val="tx1">
                    <a:lumMod val="75000"/>
                    <a:lumOff val="25000"/>
                  </a:schemeClr>
                </a:solidFill>
                <a:latin typeface="微软雅黑" panose="020B0503020204020204" charset="-122"/>
                <a:ea typeface="微软雅黑" panose="020B0503020204020204" charset="-122"/>
              </a:rPr>
              <a:t>Process On</a:t>
            </a:r>
            <a:r>
              <a:rPr lang="zh-CN" altLang="en-US" sz="1600" dirty="0">
                <a:solidFill>
                  <a:schemeClr val="tx1">
                    <a:lumMod val="75000"/>
                    <a:lumOff val="25000"/>
                  </a:schemeClr>
                </a:solidFill>
                <a:latin typeface="微软雅黑" panose="020B0503020204020204" charset="-122"/>
                <a:ea typeface="微软雅黑" panose="020B0503020204020204" charset="-122"/>
              </a:rPr>
              <a:t>可以与其他用户实时协作，可以方便地共享流程图，并且可以同时进行编辑。</a:t>
            </a: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免费版限制较大：免费用户只能最多创建</a:t>
            </a:r>
            <a:r>
              <a:rPr lang="en-US" altLang="zh-CN" sz="1600" dirty="0">
                <a:solidFill>
                  <a:schemeClr val="tx1">
                    <a:lumMod val="75000"/>
                    <a:lumOff val="25000"/>
                  </a:schemeClr>
                </a:solidFill>
                <a:latin typeface="微软雅黑" panose="020B0503020204020204" charset="-122"/>
                <a:ea typeface="微软雅黑" panose="020B0503020204020204" charset="-122"/>
              </a:rPr>
              <a:t>9</a:t>
            </a:r>
            <a:r>
              <a:rPr lang="zh-CN" altLang="en-US" sz="1600" dirty="0">
                <a:solidFill>
                  <a:schemeClr val="tx1">
                    <a:lumMod val="75000"/>
                    <a:lumOff val="25000"/>
                  </a:schemeClr>
                </a:solidFill>
                <a:latin typeface="微软雅黑" panose="020B0503020204020204" charset="-122"/>
                <a:ea typeface="微软雅黑" panose="020B0503020204020204" charset="-122"/>
              </a:rPr>
              <a:t>个文件，可能不适合高强度的工作条件。</a:t>
            </a:r>
          </a:p>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。。。（详见上一页</a:t>
            </a:r>
            <a:r>
              <a:rPr lang="en-US" altLang="zh-CN" sz="2400" dirty="0">
                <a:solidFill>
                  <a:schemeClr val="tx1">
                    <a:lumMod val="75000"/>
                    <a:lumOff val="25000"/>
                  </a:schemeClr>
                </a:solidFill>
                <a:latin typeface="微软雅黑" panose="020B0503020204020204" charset="-122"/>
                <a:ea typeface="微软雅黑" panose="020B0503020204020204" charset="-122"/>
              </a:rPr>
              <a:t>ppt</a:t>
            </a:r>
            <a:r>
              <a:rPr lang="zh-CN" altLang="en-US" sz="2400" dirty="0">
                <a:solidFill>
                  <a:schemeClr val="tx1">
                    <a:lumMod val="75000"/>
                    <a:lumOff val="25000"/>
                  </a:schemeClr>
                </a:solidFill>
                <a:latin typeface="微软雅黑" panose="020B0503020204020204" charset="-122"/>
                <a:ea typeface="微软雅黑" panose="020B0503020204020204" charset="-122"/>
              </a:rPr>
              <a:t>）</a:t>
            </a:r>
          </a:p>
          <a:p>
            <a:pPr>
              <a:lnSpc>
                <a:spcPct val="150000"/>
              </a:lnSpc>
            </a:pP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endParaRPr lang="zh-CN" altLang="en-US" dirty="0"/>
          </a:p>
        </p:txBody>
      </p:sp>
    </p:spTree>
    <p:extLst>
      <p:ext uri="{BB962C8B-B14F-4D97-AF65-F5344CB8AC3E}">
        <p14:creationId xmlns:p14="http://schemas.microsoft.com/office/powerpoint/2010/main" val="42537371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20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四款工具的对比</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050151" y="326352"/>
            <a:ext cx="398567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四款工具的对比</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功能和特点</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5" name="文本框 4"/>
          <p:cNvSpPr txBox="1"/>
          <p:nvPr/>
        </p:nvSpPr>
        <p:spPr>
          <a:xfrm>
            <a:off x="1050152" y="1005287"/>
            <a:ext cx="10341284" cy="5157822"/>
          </a:xfrm>
          <a:prstGeom prst="rect">
            <a:avLst/>
          </a:prstGeom>
          <a:noFill/>
        </p:spPr>
        <p:txBody>
          <a:bodyPr wrap="square">
            <a:spAutoFit/>
          </a:bodyPr>
          <a:lstStyle/>
          <a:p>
            <a:pPr>
              <a:lnSpc>
                <a:spcPct val="200000"/>
              </a:lnSpc>
              <a:buFont typeface="Arial" panose="020B0604020202020204" pitchFamily="34" charset="0"/>
              <a:buChar char="•"/>
            </a:pPr>
            <a:r>
              <a:rPr lang="en-US" altLang="zh-CN" sz="2400" b="0" i="0" dirty="0">
                <a:solidFill>
                  <a:schemeClr val="bg2">
                    <a:lumMod val="50000"/>
                  </a:schemeClr>
                </a:solidFill>
                <a:effectLst/>
                <a:latin typeface="Söhne"/>
              </a:rPr>
              <a:t>Rational Rose</a:t>
            </a:r>
            <a:r>
              <a:rPr lang="zh-CN" altLang="en-US" sz="2400" b="0" i="0" dirty="0">
                <a:solidFill>
                  <a:schemeClr val="bg2">
                    <a:lumMod val="10000"/>
                  </a:schemeClr>
                </a:solidFill>
                <a:effectLst/>
                <a:latin typeface="Söhne"/>
              </a:rPr>
              <a:t>是一种</a:t>
            </a:r>
            <a:r>
              <a:rPr lang="zh-CN" altLang="en-US" sz="2400" b="0" i="0" dirty="0">
                <a:solidFill>
                  <a:schemeClr val="bg2">
                    <a:lumMod val="50000"/>
                  </a:schemeClr>
                </a:solidFill>
                <a:effectLst/>
                <a:latin typeface="Söhne"/>
              </a:rPr>
              <a:t>面向对象建模工具</a:t>
            </a:r>
            <a:r>
              <a:rPr lang="zh-CN" altLang="en-US" sz="2400" b="0" i="0" dirty="0">
                <a:solidFill>
                  <a:schemeClr val="bg2">
                    <a:lumMod val="10000"/>
                  </a:schemeClr>
                </a:solidFill>
                <a:effectLst/>
                <a:latin typeface="Söhne"/>
              </a:rPr>
              <a:t>，支持</a:t>
            </a:r>
            <a:r>
              <a:rPr lang="en-US" altLang="zh-CN" sz="2400" b="0" i="0" dirty="0">
                <a:solidFill>
                  <a:schemeClr val="bg2">
                    <a:lumMod val="10000"/>
                  </a:schemeClr>
                </a:solidFill>
                <a:effectLst/>
                <a:latin typeface="Söhne"/>
              </a:rPr>
              <a:t>UML</a:t>
            </a:r>
            <a:r>
              <a:rPr lang="zh-CN" altLang="en-US" sz="2400" b="0" i="0" dirty="0">
                <a:solidFill>
                  <a:schemeClr val="bg2">
                    <a:lumMod val="10000"/>
                  </a:schemeClr>
                </a:solidFill>
                <a:effectLst/>
                <a:latin typeface="Söhne"/>
              </a:rPr>
              <a:t>图和其他建模语言，</a:t>
            </a:r>
            <a:r>
              <a:rPr lang="zh-CN" altLang="en-US" sz="2400" b="0" i="0" dirty="0">
                <a:solidFill>
                  <a:schemeClr val="bg2">
                    <a:lumMod val="50000"/>
                  </a:schemeClr>
                </a:solidFill>
                <a:effectLst/>
                <a:latin typeface="Söhne"/>
              </a:rPr>
              <a:t>适合于大型项目。</a:t>
            </a:r>
          </a:p>
          <a:p>
            <a:pPr>
              <a:lnSpc>
                <a:spcPct val="200000"/>
              </a:lnSpc>
              <a:buFont typeface="Arial" panose="020B0604020202020204" pitchFamily="34" charset="0"/>
              <a:buChar char="•"/>
            </a:pPr>
            <a:r>
              <a:rPr lang="en-US" altLang="zh-CN" sz="2400" b="0" i="0" dirty="0" err="1">
                <a:solidFill>
                  <a:schemeClr val="accent4">
                    <a:lumMod val="75000"/>
                  </a:schemeClr>
                </a:solidFill>
                <a:effectLst/>
                <a:latin typeface="Söhne"/>
              </a:rPr>
              <a:t>PowerDesigner</a:t>
            </a:r>
            <a:r>
              <a:rPr lang="zh-CN" altLang="en-US" sz="2400" b="0" i="0" dirty="0">
                <a:solidFill>
                  <a:schemeClr val="bg2">
                    <a:lumMod val="10000"/>
                  </a:schemeClr>
                </a:solidFill>
                <a:effectLst/>
                <a:latin typeface="Söhne"/>
              </a:rPr>
              <a:t>是一种全面的建模和数据管理工具，</a:t>
            </a:r>
            <a:r>
              <a:rPr lang="zh-CN" altLang="en-US" sz="2400" b="0" i="0" dirty="0">
                <a:solidFill>
                  <a:schemeClr val="accent4">
                    <a:lumMod val="75000"/>
                  </a:schemeClr>
                </a:solidFill>
                <a:effectLst/>
                <a:latin typeface="Söhne"/>
              </a:rPr>
              <a:t>支持各种类型的数据建模和业务流程建模</a:t>
            </a:r>
            <a:r>
              <a:rPr lang="zh-CN" altLang="en-US" sz="2400" b="0" i="0" dirty="0">
                <a:solidFill>
                  <a:schemeClr val="bg2">
                    <a:lumMod val="10000"/>
                  </a:schemeClr>
                </a:solidFill>
                <a:effectLst/>
                <a:latin typeface="Söhne"/>
              </a:rPr>
              <a:t>。</a:t>
            </a:r>
          </a:p>
          <a:p>
            <a:pPr>
              <a:lnSpc>
                <a:spcPct val="200000"/>
              </a:lnSpc>
              <a:buFont typeface="Arial" panose="020B0604020202020204" pitchFamily="34" charset="0"/>
              <a:buChar char="•"/>
            </a:pPr>
            <a:r>
              <a:rPr lang="en-US" altLang="zh-CN" sz="2400" b="0" i="0" dirty="0">
                <a:solidFill>
                  <a:schemeClr val="accent5"/>
                </a:solidFill>
                <a:effectLst/>
                <a:latin typeface="Söhne"/>
              </a:rPr>
              <a:t>Visio</a:t>
            </a:r>
            <a:r>
              <a:rPr lang="zh-CN" altLang="en-US" sz="2400" b="0" i="0" dirty="0">
                <a:solidFill>
                  <a:schemeClr val="bg2">
                    <a:lumMod val="10000"/>
                  </a:schemeClr>
                </a:solidFill>
                <a:effectLst/>
                <a:latin typeface="Söhne"/>
              </a:rPr>
              <a:t>是一种</a:t>
            </a:r>
            <a:r>
              <a:rPr lang="zh-CN" altLang="en-US" sz="2400" b="0" i="0" dirty="0">
                <a:solidFill>
                  <a:schemeClr val="accent5"/>
                </a:solidFill>
                <a:effectLst/>
                <a:latin typeface="Söhne"/>
              </a:rPr>
              <a:t>通用</a:t>
            </a:r>
            <a:r>
              <a:rPr lang="zh-CN" altLang="en-US" sz="2400" b="0" i="0" dirty="0">
                <a:solidFill>
                  <a:schemeClr val="bg2">
                    <a:lumMod val="10000"/>
                  </a:schemeClr>
                </a:solidFill>
                <a:effectLst/>
                <a:latin typeface="Söhne"/>
              </a:rPr>
              <a:t>的图形绘图工具，适用于</a:t>
            </a:r>
            <a:r>
              <a:rPr lang="zh-CN" altLang="en-US" sz="2400" b="0" i="0" dirty="0">
                <a:solidFill>
                  <a:schemeClr val="accent5"/>
                </a:solidFill>
                <a:effectLst/>
                <a:latin typeface="Söhne"/>
              </a:rPr>
              <a:t>各种类型的图表和流程图</a:t>
            </a:r>
            <a:r>
              <a:rPr lang="zh-CN" altLang="en-US" sz="2400" b="0" i="0" dirty="0">
                <a:solidFill>
                  <a:schemeClr val="bg2">
                    <a:lumMod val="10000"/>
                  </a:schemeClr>
                </a:solidFill>
                <a:effectLst/>
                <a:latin typeface="Söhne"/>
              </a:rPr>
              <a:t>。</a:t>
            </a:r>
          </a:p>
          <a:p>
            <a:pPr>
              <a:lnSpc>
                <a:spcPct val="200000"/>
              </a:lnSpc>
              <a:buFont typeface="Arial" panose="020B0604020202020204" pitchFamily="34" charset="0"/>
              <a:buChar char="•"/>
            </a:pPr>
            <a:r>
              <a:rPr lang="en-US" altLang="zh-CN" sz="2400" b="0" i="0" dirty="0">
                <a:solidFill>
                  <a:schemeClr val="accent1"/>
                </a:solidFill>
                <a:effectLst/>
                <a:latin typeface="Söhne"/>
              </a:rPr>
              <a:t>Process On</a:t>
            </a:r>
            <a:r>
              <a:rPr lang="zh-CN" altLang="en-US" sz="2400" b="0" i="0" dirty="0">
                <a:solidFill>
                  <a:schemeClr val="bg2">
                    <a:lumMod val="10000"/>
                  </a:schemeClr>
                </a:solidFill>
                <a:effectLst/>
                <a:latin typeface="Söhne"/>
              </a:rPr>
              <a:t>是一种</a:t>
            </a:r>
            <a:r>
              <a:rPr lang="zh-CN" altLang="en-US" sz="2400" b="0" i="0" dirty="0">
                <a:solidFill>
                  <a:schemeClr val="accent1"/>
                </a:solidFill>
                <a:effectLst/>
                <a:latin typeface="Söhne"/>
              </a:rPr>
              <a:t>在线</a:t>
            </a:r>
            <a:r>
              <a:rPr lang="zh-CN" altLang="en-US" sz="2400" b="0" i="0" dirty="0">
                <a:solidFill>
                  <a:schemeClr val="bg2">
                    <a:lumMod val="10000"/>
                  </a:schemeClr>
                </a:solidFill>
                <a:effectLst/>
                <a:latin typeface="Söhne"/>
              </a:rPr>
              <a:t>流程图制作工具，支持</a:t>
            </a:r>
            <a:r>
              <a:rPr lang="zh-CN" altLang="en-US" sz="2400" b="0" i="0" dirty="0">
                <a:solidFill>
                  <a:schemeClr val="accent1"/>
                </a:solidFill>
                <a:effectLst/>
                <a:latin typeface="Söhne"/>
              </a:rPr>
              <a:t>各种类型的流程图和</a:t>
            </a:r>
            <a:r>
              <a:rPr lang="en-US" altLang="zh-CN" sz="2400" b="0" i="0" dirty="0">
                <a:solidFill>
                  <a:schemeClr val="accent1"/>
                </a:solidFill>
                <a:effectLst/>
                <a:latin typeface="Söhne"/>
              </a:rPr>
              <a:t>UML</a:t>
            </a:r>
            <a:r>
              <a:rPr lang="zh-CN" altLang="en-US" sz="2400" b="0" i="0" dirty="0">
                <a:solidFill>
                  <a:schemeClr val="accent1"/>
                </a:solidFill>
                <a:effectLst/>
                <a:latin typeface="Söhne"/>
              </a:rPr>
              <a:t>图</a:t>
            </a:r>
            <a:r>
              <a:rPr lang="zh-CN" altLang="en-US" sz="2400" b="0" i="0" dirty="0">
                <a:solidFill>
                  <a:schemeClr val="bg2">
                    <a:lumMod val="10000"/>
                  </a:schemeClr>
                </a:solidFill>
                <a:effectLst/>
                <a:latin typeface="Söhne"/>
              </a:rPr>
              <a:t>，</a:t>
            </a:r>
            <a:r>
              <a:rPr lang="zh-CN" altLang="en-US" sz="2400" b="0" i="0" dirty="0">
                <a:solidFill>
                  <a:schemeClr val="accent1"/>
                </a:solidFill>
                <a:effectLst/>
                <a:latin typeface="Söhne"/>
              </a:rPr>
              <a:t>具有实时协作等特点</a:t>
            </a:r>
            <a:r>
              <a:rPr lang="zh-CN" altLang="en-US" sz="2400" b="0" i="0" dirty="0">
                <a:solidFill>
                  <a:schemeClr val="bg2">
                    <a:lumMod val="10000"/>
                  </a:schemeClr>
                </a:solidFill>
                <a:effectLst/>
                <a:latin typeface="Söhne"/>
              </a:rPr>
              <a:t>。</a:t>
            </a: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06234" y="349544"/>
            <a:ext cx="427607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四款工具的对比</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用户界面</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8" name="文本框 17">
            <a:extLst>
              <a:ext uri="{FF2B5EF4-FFF2-40B4-BE49-F238E27FC236}">
                <a16:creationId xmlns:a16="http://schemas.microsoft.com/office/drawing/2014/main" id="{BAC9BF67-5661-40F3-B16A-BAF1995263D7}"/>
              </a:ext>
            </a:extLst>
          </p:cNvPr>
          <p:cNvSpPr txBox="1"/>
          <p:nvPr/>
        </p:nvSpPr>
        <p:spPr>
          <a:xfrm>
            <a:off x="1050151" y="1160904"/>
            <a:ext cx="9559233" cy="646331"/>
          </a:xfrm>
          <a:prstGeom prst="rect">
            <a:avLst/>
          </a:prstGeom>
          <a:noFill/>
        </p:spPr>
        <p:txBody>
          <a:bodyPr wrap="square">
            <a:spAutoFit/>
          </a:bodyPr>
          <a:lstStyle/>
          <a:p>
            <a:r>
              <a:rPr lang="en-US" altLang="zh-CN" dirty="0">
                <a:solidFill>
                  <a:schemeClr val="tx1">
                    <a:lumMod val="75000"/>
                    <a:lumOff val="25000"/>
                  </a:schemeClr>
                </a:solidFill>
              </a:rPr>
              <a:t>Rational Rose</a:t>
            </a:r>
            <a:r>
              <a:rPr lang="zh-CN" altLang="en-US" dirty="0">
                <a:solidFill>
                  <a:schemeClr val="tx1">
                    <a:lumMod val="75000"/>
                    <a:lumOff val="25000"/>
                  </a:schemeClr>
                </a:solidFill>
              </a:rPr>
              <a:t>、</a:t>
            </a:r>
            <a:r>
              <a:rPr lang="en-US" altLang="zh-CN" dirty="0" err="1">
                <a:solidFill>
                  <a:schemeClr val="tx1">
                    <a:lumMod val="75000"/>
                    <a:lumOff val="25000"/>
                  </a:schemeClr>
                </a:solidFill>
              </a:rPr>
              <a:t>PowerDesigner</a:t>
            </a:r>
            <a:r>
              <a:rPr lang="zh-CN" altLang="en-US" dirty="0">
                <a:solidFill>
                  <a:schemeClr val="tx1">
                    <a:lumMod val="75000"/>
                    <a:lumOff val="25000"/>
                  </a:schemeClr>
                </a:solidFill>
              </a:rPr>
              <a:t>和</a:t>
            </a:r>
            <a:r>
              <a:rPr lang="en-US" altLang="zh-CN" dirty="0">
                <a:solidFill>
                  <a:schemeClr val="tx1">
                    <a:lumMod val="75000"/>
                    <a:lumOff val="25000"/>
                  </a:schemeClr>
                </a:solidFill>
              </a:rPr>
              <a:t>Visio</a:t>
            </a:r>
            <a:r>
              <a:rPr lang="zh-CN" altLang="en-US" dirty="0">
                <a:solidFill>
                  <a:schemeClr val="tx1">
                    <a:lumMod val="75000"/>
                    <a:lumOff val="25000"/>
                  </a:schemeClr>
                </a:solidFill>
              </a:rPr>
              <a:t>都具有类似的界面和操作方式，适合于有经验的建模人员。</a:t>
            </a:r>
          </a:p>
          <a:p>
            <a:r>
              <a:rPr lang="en-US" altLang="zh-CN" dirty="0">
                <a:solidFill>
                  <a:schemeClr val="tx1">
                    <a:lumMod val="75000"/>
                    <a:lumOff val="25000"/>
                  </a:schemeClr>
                </a:solidFill>
              </a:rPr>
              <a:t>Process On</a:t>
            </a:r>
            <a:r>
              <a:rPr lang="zh-CN" altLang="en-US" dirty="0">
                <a:solidFill>
                  <a:schemeClr val="tx1">
                    <a:lumMod val="75000"/>
                    <a:lumOff val="25000"/>
                  </a:schemeClr>
                </a:solidFill>
              </a:rPr>
              <a:t>的界面非常简洁直观，易于新手上手。</a:t>
            </a:r>
          </a:p>
        </p:txBody>
      </p:sp>
      <p:pic>
        <p:nvPicPr>
          <p:cNvPr id="17" name="图片 16">
            <a:extLst>
              <a:ext uri="{FF2B5EF4-FFF2-40B4-BE49-F238E27FC236}">
                <a16:creationId xmlns:a16="http://schemas.microsoft.com/office/drawing/2014/main" id="{4C4E9A06-14E9-44D9-A12F-D09BB1D2FBC0}"/>
              </a:ext>
            </a:extLst>
          </p:cNvPr>
          <p:cNvPicPr>
            <a:picLocks noChangeAspect="1"/>
          </p:cNvPicPr>
          <p:nvPr/>
        </p:nvPicPr>
        <p:blipFill>
          <a:blip r:embed="rId3"/>
          <a:stretch>
            <a:fillRect/>
          </a:stretch>
        </p:blipFill>
        <p:spPr>
          <a:xfrm>
            <a:off x="1115891" y="2241671"/>
            <a:ext cx="2427410" cy="1517529"/>
          </a:xfrm>
          <a:prstGeom prst="rect">
            <a:avLst/>
          </a:prstGeom>
          <a:ln>
            <a:noFill/>
          </a:ln>
          <a:effectLst>
            <a:outerShdw blurRad="292100" dist="139700" dir="2700000" algn="tl" rotWithShape="0">
              <a:srgbClr val="333333">
                <a:alpha val="65000"/>
              </a:srgbClr>
            </a:outerShdw>
          </a:effectLst>
        </p:spPr>
      </p:pic>
      <p:pic>
        <p:nvPicPr>
          <p:cNvPr id="20" name="图片 19">
            <a:extLst>
              <a:ext uri="{FF2B5EF4-FFF2-40B4-BE49-F238E27FC236}">
                <a16:creationId xmlns:a16="http://schemas.microsoft.com/office/drawing/2014/main" id="{D8703B5C-6527-4D9C-AB11-86747F590039}"/>
              </a:ext>
            </a:extLst>
          </p:cNvPr>
          <p:cNvPicPr>
            <a:picLocks noChangeAspect="1"/>
          </p:cNvPicPr>
          <p:nvPr/>
        </p:nvPicPr>
        <p:blipFill>
          <a:blip r:embed="rId4"/>
          <a:stretch>
            <a:fillRect/>
          </a:stretch>
        </p:blipFill>
        <p:spPr>
          <a:xfrm>
            <a:off x="6314207" y="2241671"/>
            <a:ext cx="2334494" cy="1514379"/>
          </a:xfrm>
          <a:prstGeom prst="rect">
            <a:avLst/>
          </a:prstGeom>
          <a:ln>
            <a:noFill/>
          </a:ln>
          <a:effectLst>
            <a:outerShdw blurRad="292100" dist="139700" dir="2700000" algn="tl" rotWithShape="0">
              <a:srgbClr val="333333">
                <a:alpha val="65000"/>
              </a:srgbClr>
            </a:outerShdw>
          </a:effectLst>
        </p:spPr>
      </p:pic>
      <p:pic>
        <p:nvPicPr>
          <p:cNvPr id="22" name="图片 21">
            <a:extLst>
              <a:ext uri="{FF2B5EF4-FFF2-40B4-BE49-F238E27FC236}">
                <a16:creationId xmlns:a16="http://schemas.microsoft.com/office/drawing/2014/main" id="{3D7D6226-4493-4447-945F-A04AAF9FF63D}"/>
              </a:ext>
            </a:extLst>
          </p:cNvPr>
          <p:cNvPicPr>
            <a:picLocks noChangeAspect="1"/>
          </p:cNvPicPr>
          <p:nvPr/>
        </p:nvPicPr>
        <p:blipFill>
          <a:blip r:embed="rId5"/>
          <a:stretch>
            <a:fillRect/>
          </a:stretch>
        </p:blipFill>
        <p:spPr>
          <a:xfrm>
            <a:off x="3761507" y="2227881"/>
            <a:ext cx="2334493" cy="1528169"/>
          </a:xfrm>
          <a:prstGeom prst="rect">
            <a:avLst/>
          </a:prstGeom>
          <a:ln>
            <a:noFill/>
          </a:ln>
          <a:effectLst>
            <a:outerShdw blurRad="292100" dist="139700" dir="2700000" algn="tl" rotWithShape="0">
              <a:srgbClr val="333333">
                <a:alpha val="65000"/>
              </a:srgbClr>
            </a:outerShdw>
          </a:effectLst>
        </p:spPr>
      </p:pic>
      <p:pic>
        <p:nvPicPr>
          <p:cNvPr id="24" name="图片 23">
            <a:extLst>
              <a:ext uri="{FF2B5EF4-FFF2-40B4-BE49-F238E27FC236}">
                <a16:creationId xmlns:a16="http://schemas.microsoft.com/office/drawing/2014/main" id="{2DC3BD64-D5F8-4165-A8FB-8B9DA142B2C2}"/>
              </a:ext>
            </a:extLst>
          </p:cNvPr>
          <p:cNvPicPr>
            <a:picLocks noChangeAspect="1"/>
          </p:cNvPicPr>
          <p:nvPr/>
        </p:nvPicPr>
        <p:blipFill>
          <a:blip r:embed="rId6"/>
          <a:stretch>
            <a:fillRect/>
          </a:stretch>
        </p:blipFill>
        <p:spPr>
          <a:xfrm>
            <a:off x="8866908" y="2241671"/>
            <a:ext cx="2274939" cy="1528169"/>
          </a:xfrm>
          <a:prstGeom prst="rect">
            <a:avLst/>
          </a:prstGeom>
          <a:ln>
            <a:noFill/>
          </a:ln>
          <a:effectLst>
            <a:outerShdw blurRad="292100" dist="139700" dir="2700000" algn="tl" rotWithShape="0">
              <a:srgbClr val="333333">
                <a:alpha val="65000"/>
              </a:srgbClr>
            </a:outerShdw>
          </a:effectLst>
        </p:spPr>
      </p:pic>
      <p:sp>
        <p:nvSpPr>
          <p:cNvPr id="25" name="文本框 24">
            <a:extLst>
              <a:ext uri="{FF2B5EF4-FFF2-40B4-BE49-F238E27FC236}">
                <a16:creationId xmlns:a16="http://schemas.microsoft.com/office/drawing/2014/main" id="{3BD3326C-A797-42E4-A0F8-BDE70ADD12FB}"/>
              </a:ext>
            </a:extLst>
          </p:cNvPr>
          <p:cNvSpPr txBox="1"/>
          <p:nvPr/>
        </p:nvSpPr>
        <p:spPr>
          <a:xfrm>
            <a:off x="1603211" y="3769840"/>
            <a:ext cx="1455398" cy="369332"/>
          </a:xfrm>
          <a:prstGeom prst="rect">
            <a:avLst/>
          </a:prstGeom>
          <a:noFill/>
        </p:spPr>
        <p:txBody>
          <a:bodyPr wrap="none" rtlCol="0">
            <a:spAutoFit/>
          </a:bodyPr>
          <a:lstStyle/>
          <a:p>
            <a:r>
              <a:rPr lang="en-US" altLang="zh-CN" dirty="0"/>
              <a:t>Rational Rose</a:t>
            </a:r>
            <a:endParaRPr lang="zh-CN" altLang="en-US" dirty="0"/>
          </a:p>
        </p:txBody>
      </p:sp>
      <p:sp>
        <p:nvSpPr>
          <p:cNvPr id="29" name="文本框 28">
            <a:extLst>
              <a:ext uri="{FF2B5EF4-FFF2-40B4-BE49-F238E27FC236}">
                <a16:creationId xmlns:a16="http://schemas.microsoft.com/office/drawing/2014/main" id="{3C212E36-312F-46A5-92C9-EFFB4D357CA9}"/>
              </a:ext>
            </a:extLst>
          </p:cNvPr>
          <p:cNvSpPr txBox="1"/>
          <p:nvPr/>
        </p:nvSpPr>
        <p:spPr>
          <a:xfrm>
            <a:off x="4133033" y="3769840"/>
            <a:ext cx="1591439" cy="369332"/>
          </a:xfrm>
          <a:prstGeom prst="rect">
            <a:avLst/>
          </a:prstGeom>
          <a:noFill/>
        </p:spPr>
        <p:txBody>
          <a:bodyPr wrap="square">
            <a:spAutoFit/>
          </a:bodyPr>
          <a:lstStyle/>
          <a:p>
            <a:r>
              <a:rPr lang="en-US" altLang="zh-CN" dirty="0" err="1">
                <a:solidFill>
                  <a:schemeClr val="tx1">
                    <a:lumMod val="75000"/>
                    <a:lumOff val="25000"/>
                  </a:schemeClr>
                </a:solidFill>
              </a:rPr>
              <a:t>PowerDesigner</a:t>
            </a:r>
            <a:endParaRPr lang="zh-CN" altLang="en-US" dirty="0"/>
          </a:p>
        </p:txBody>
      </p:sp>
      <p:sp>
        <p:nvSpPr>
          <p:cNvPr id="27" name="文本框 26">
            <a:extLst>
              <a:ext uri="{FF2B5EF4-FFF2-40B4-BE49-F238E27FC236}">
                <a16:creationId xmlns:a16="http://schemas.microsoft.com/office/drawing/2014/main" id="{08A28596-BAF2-4AB3-A7CA-0D32F0039B0F}"/>
              </a:ext>
            </a:extLst>
          </p:cNvPr>
          <p:cNvSpPr txBox="1"/>
          <p:nvPr/>
        </p:nvSpPr>
        <p:spPr>
          <a:xfrm>
            <a:off x="7164700" y="3769840"/>
            <a:ext cx="633507" cy="369332"/>
          </a:xfrm>
          <a:prstGeom prst="rect">
            <a:avLst/>
          </a:prstGeom>
          <a:noFill/>
        </p:spPr>
        <p:txBody>
          <a:bodyPr wrap="none" rtlCol="0">
            <a:spAutoFit/>
          </a:bodyPr>
          <a:lstStyle/>
          <a:p>
            <a:r>
              <a:rPr lang="en-US" altLang="zh-CN" dirty="0"/>
              <a:t>Visio</a:t>
            </a:r>
            <a:endParaRPr lang="zh-CN" altLang="en-US" dirty="0"/>
          </a:p>
        </p:txBody>
      </p:sp>
      <p:sp>
        <p:nvSpPr>
          <p:cNvPr id="28" name="文本框 27">
            <a:extLst>
              <a:ext uri="{FF2B5EF4-FFF2-40B4-BE49-F238E27FC236}">
                <a16:creationId xmlns:a16="http://schemas.microsoft.com/office/drawing/2014/main" id="{1F29A963-2792-4ED1-ABF2-7D9718443BCD}"/>
              </a:ext>
            </a:extLst>
          </p:cNvPr>
          <p:cNvSpPr txBox="1"/>
          <p:nvPr/>
        </p:nvSpPr>
        <p:spPr>
          <a:xfrm>
            <a:off x="9486900" y="3769840"/>
            <a:ext cx="1221296" cy="369332"/>
          </a:xfrm>
          <a:prstGeom prst="rect">
            <a:avLst/>
          </a:prstGeom>
          <a:noFill/>
        </p:spPr>
        <p:txBody>
          <a:bodyPr wrap="none" rtlCol="0">
            <a:spAutoFit/>
          </a:bodyPr>
          <a:lstStyle/>
          <a:p>
            <a:r>
              <a:rPr lang="en-US" altLang="zh-CN" dirty="0"/>
              <a:t>Process On</a:t>
            </a:r>
            <a:endParaRPr lang="zh-CN" altLang="en-US" dirty="0"/>
          </a:p>
        </p:txBody>
      </p:sp>
      <p:sp>
        <p:nvSpPr>
          <p:cNvPr id="30" name="文本框 29">
            <a:extLst>
              <a:ext uri="{FF2B5EF4-FFF2-40B4-BE49-F238E27FC236}">
                <a16:creationId xmlns:a16="http://schemas.microsoft.com/office/drawing/2014/main" id="{3CDD2556-98C1-47B1-B238-59E363A9DDD4}"/>
              </a:ext>
            </a:extLst>
          </p:cNvPr>
          <p:cNvSpPr txBox="1"/>
          <p:nvPr/>
        </p:nvSpPr>
        <p:spPr>
          <a:xfrm>
            <a:off x="1187450" y="4572000"/>
            <a:ext cx="10046148" cy="1477328"/>
          </a:xfrm>
          <a:prstGeom prst="rect">
            <a:avLst/>
          </a:prstGeom>
          <a:noFill/>
        </p:spPr>
        <p:txBody>
          <a:bodyPr wrap="none" rtlCol="0">
            <a:spAutoFit/>
          </a:bodyPr>
          <a:lstStyle/>
          <a:p>
            <a:r>
              <a:rPr lang="zh-CN" altLang="en-US" dirty="0"/>
              <a:t>上面为四种工具的用户界面，可以看出</a:t>
            </a:r>
            <a:r>
              <a:rPr lang="en-US" altLang="zh-CN" dirty="0"/>
              <a:t>Rational </a:t>
            </a:r>
            <a:r>
              <a:rPr lang="en-US" altLang="zh-CN" dirty="0" err="1"/>
              <a:t>Rose,PowerDesigner,Viso</a:t>
            </a:r>
            <a:r>
              <a:rPr lang="zh-CN" altLang="en-US" dirty="0"/>
              <a:t>的界面集成了较多的功能，</a:t>
            </a:r>
            <a:endParaRPr lang="en-US" altLang="zh-CN" dirty="0"/>
          </a:p>
          <a:p>
            <a:r>
              <a:rPr lang="en-US" altLang="zh-CN" dirty="0" err="1"/>
              <a:t>RationalRose</a:t>
            </a:r>
            <a:r>
              <a:rPr lang="zh-CN" altLang="en-US" dirty="0"/>
              <a:t>因为已经停止更新并被</a:t>
            </a:r>
            <a:r>
              <a:rPr lang="en-US" altLang="zh-CN" dirty="0"/>
              <a:t>Rational Software Architect for </a:t>
            </a:r>
            <a:r>
              <a:rPr lang="en-US" altLang="zh-CN" dirty="0" err="1"/>
              <a:t>Websphere</a:t>
            </a:r>
            <a:r>
              <a:rPr lang="zh-CN" altLang="en-US" dirty="0"/>
              <a:t>替代界面较为古早，</a:t>
            </a:r>
            <a:endParaRPr lang="en-US" altLang="zh-CN" dirty="0"/>
          </a:p>
          <a:p>
            <a:r>
              <a:rPr lang="en-US" altLang="zh-CN" dirty="0" err="1"/>
              <a:t>Powerdesigner</a:t>
            </a:r>
            <a:r>
              <a:rPr lang="zh-CN" altLang="en-US" dirty="0"/>
              <a:t>则较为直观的列出可以绘制的图形，当前的工作空间等界面元素</a:t>
            </a:r>
            <a:endParaRPr lang="en-US" altLang="zh-CN" dirty="0"/>
          </a:p>
          <a:p>
            <a:r>
              <a:rPr lang="en-US" altLang="zh-CN" dirty="0"/>
              <a:t>Visio</a:t>
            </a:r>
            <a:r>
              <a:rPr lang="zh-CN" altLang="en-US" dirty="0"/>
              <a:t>则是经典的</a:t>
            </a:r>
            <a:r>
              <a:rPr lang="en-US" altLang="zh-CN" dirty="0"/>
              <a:t>office</a:t>
            </a:r>
            <a:r>
              <a:rPr lang="zh-CN" altLang="en-US" dirty="0"/>
              <a:t>界面，左侧列出了当前选择模板包含的图形以及用户自行添加的形状与模板</a:t>
            </a:r>
            <a:endParaRPr lang="en-US" altLang="zh-CN" dirty="0"/>
          </a:p>
          <a:p>
            <a:r>
              <a:rPr lang="en-US" altLang="zh-CN" dirty="0"/>
              <a:t>Process On</a:t>
            </a:r>
            <a:r>
              <a:rPr lang="zh-CN" altLang="en-US" dirty="0"/>
              <a:t>的界面较为简单明了的展示了工具的功能，易于上手</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581176"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236879"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892582"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548284" y="3788675"/>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956898"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四款工具介绍</a:t>
            </a:r>
          </a:p>
        </p:txBody>
      </p:sp>
      <p:sp>
        <p:nvSpPr>
          <p:cNvPr id="15" name="文本框 9"/>
          <p:cNvSpPr txBox="1"/>
          <p:nvPr/>
        </p:nvSpPr>
        <p:spPr>
          <a:xfrm>
            <a:off x="3576265" y="4931255"/>
            <a:ext cx="2102061" cy="376994"/>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四款工具的对比</a:t>
            </a:r>
          </a:p>
        </p:txBody>
      </p:sp>
      <p:sp>
        <p:nvSpPr>
          <p:cNvPr id="16" name="文本框 9"/>
          <p:cNvSpPr txBox="1"/>
          <p:nvPr/>
        </p:nvSpPr>
        <p:spPr>
          <a:xfrm>
            <a:off x="6236445" y="4931255"/>
            <a:ext cx="2102061" cy="68477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我们所选择的工具</a:t>
            </a:r>
          </a:p>
        </p:txBody>
      </p:sp>
      <p:sp>
        <p:nvSpPr>
          <p:cNvPr id="17" name="文本框 9"/>
          <p:cNvSpPr txBox="1"/>
          <p:nvPr/>
        </p:nvSpPr>
        <p:spPr>
          <a:xfrm>
            <a:off x="8896625" y="4931255"/>
            <a:ext cx="2102061" cy="684771"/>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参考资料</a:t>
            </a:r>
            <a:r>
              <a:rPr lang="en-US" altLang="zh-CN" sz="2000" b="1" dirty="0">
                <a:solidFill>
                  <a:srgbClr val="1C50A2"/>
                </a:solidFill>
                <a:ea typeface="微软雅黑" panose="020B0503020204020204" charset="-122"/>
                <a:cs typeface="微软雅黑" panose="020B0503020204020204" charset="-122"/>
                <a:sym typeface="+mn-lt"/>
              </a:rPr>
              <a:t>&amp;</a:t>
            </a:r>
            <a:r>
              <a:rPr lang="zh-CN" altLang="en-US" sz="2000" b="1" dirty="0">
                <a:solidFill>
                  <a:srgbClr val="1C50A2"/>
                </a:solidFill>
                <a:ea typeface="微软雅黑" panose="020B0503020204020204" charset="-122"/>
                <a:cs typeface="微软雅黑" panose="020B0503020204020204" charset="-122"/>
                <a:sym typeface="+mn-lt"/>
              </a:rPr>
              <a:t>分工打分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005173" y="273344"/>
            <a:ext cx="370164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四款工具的对比</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文件格式</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id="{939F83B4-61AF-44C3-9220-61AE0BBEB2F8}"/>
              </a:ext>
            </a:extLst>
          </p:cNvPr>
          <p:cNvSpPr txBox="1"/>
          <p:nvPr/>
        </p:nvSpPr>
        <p:spPr>
          <a:xfrm>
            <a:off x="1005172" y="951637"/>
            <a:ext cx="6233827" cy="2541080"/>
          </a:xfrm>
          <a:prstGeom prst="rect">
            <a:avLst/>
          </a:prstGeom>
          <a:noFill/>
        </p:spPr>
        <p:txBody>
          <a:bodyPr wrap="square">
            <a:spAutoFit/>
          </a:bodyPr>
          <a:lstStyle/>
          <a:p>
            <a:pPr>
              <a:lnSpc>
                <a:spcPct val="150000"/>
              </a:lnSpc>
            </a:pPr>
            <a:r>
              <a:rPr lang="en-US" altLang="zh-CN" dirty="0"/>
              <a:t>Rational Rose</a:t>
            </a:r>
            <a:r>
              <a:rPr lang="zh-CN" altLang="en-US" dirty="0"/>
              <a:t>和</a:t>
            </a:r>
            <a:r>
              <a:rPr lang="en-US" altLang="zh-CN" dirty="0" err="1"/>
              <a:t>PowerDesigner</a:t>
            </a:r>
            <a:r>
              <a:rPr lang="zh-CN" altLang="en-US" dirty="0">
                <a:solidFill>
                  <a:schemeClr val="accent1">
                    <a:lumMod val="75000"/>
                  </a:schemeClr>
                </a:solidFill>
              </a:rPr>
              <a:t>支持多种文件格式</a:t>
            </a:r>
            <a:r>
              <a:rPr lang="zh-CN" altLang="en-US" dirty="0"/>
              <a:t>，可以与其他建模工具进行兼容。</a:t>
            </a:r>
          </a:p>
          <a:p>
            <a:pPr>
              <a:lnSpc>
                <a:spcPct val="150000"/>
              </a:lnSpc>
            </a:pPr>
            <a:r>
              <a:rPr lang="en-US" altLang="zh-CN" dirty="0"/>
              <a:t>Visio</a:t>
            </a:r>
            <a:r>
              <a:rPr lang="zh-CN" altLang="en-US" dirty="0"/>
              <a:t>的文件格式为</a:t>
            </a:r>
            <a:r>
              <a:rPr lang="en-US" altLang="zh-CN" dirty="0">
                <a:solidFill>
                  <a:schemeClr val="accent1">
                    <a:lumMod val="75000"/>
                  </a:schemeClr>
                </a:solidFill>
              </a:rPr>
              <a:t>.</a:t>
            </a:r>
            <a:r>
              <a:rPr lang="en-US" altLang="zh-CN" dirty="0" err="1">
                <a:solidFill>
                  <a:schemeClr val="accent1">
                    <a:lumMod val="75000"/>
                  </a:schemeClr>
                </a:solidFill>
              </a:rPr>
              <a:t>vsdx</a:t>
            </a:r>
            <a:r>
              <a:rPr lang="zh-CN" altLang="en-US" dirty="0"/>
              <a:t>，可以在</a:t>
            </a:r>
            <a:r>
              <a:rPr lang="en-US" altLang="zh-CN" dirty="0"/>
              <a:t>Visio</a:t>
            </a:r>
            <a:r>
              <a:rPr lang="zh-CN" altLang="en-US" dirty="0"/>
              <a:t>中打开和编辑，</a:t>
            </a:r>
            <a:r>
              <a:rPr lang="zh-CN" altLang="en-US" dirty="0">
                <a:solidFill>
                  <a:schemeClr val="accent1">
                    <a:lumMod val="75000"/>
                  </a:schemeClr>
                </a:solidFill>
              </a:rPr>
              <a:t>也可以将其导出为</a:t>
            </a:r>
            <a:r>
              <a:rPr lang="en-US" altLang="zh-CN" dirty="0">
                <a:solidFill>
                  <a:schemeClr val="accent1">
                    <a:lumMod val="75000"/>
                  </a:schemeClr>
                </a:solidFill>
              </a:rPr>
              <a:t>PDF</a:t>
            </a:r>
            <a:r>
              <a:rPr lang="zh-CN" altLang="en-US" dirty="0">
                <a:solidFill>
                  <a:schemeClr val="accent1">
                    <a:lumMod val="75000"/>
                  </a:schemeClr>
                </a:solidFill>
              </a:rPr>
              <a:t>等格式</a:t>
            </a:r>
            <a:r>
              <a:rPr lang="zh-CN" altLang="en-US" dirty="0"/>
              <a:t>。</a:t>
            </a:r>
          </a:p>
          <a:p>
            <a:pPr>
              <a:lnSpc>
                <a:spcPct val="150000"/>
              </a:lnSpc>
            </a:pPr>
            <a:r>
              <a:rPr lang="en-US" altLang="zh-CN" dirty="0"/>
              <a:t>Process On</a:t>
            </a:r>
            <a:r>
              <a:rPr lang="zh-CN" altLang="en-US" dirty="0"/>
              <a:t>的</a:t>
            </a:r>
            <a:r>
              <a:rPr lang="zh-CN" altLang="en-US" dirty="0">
                <a:solidFill>
                  <a:schemeClr val="accent1">
                    <a:lumMod val="75000"/>
                  </a:schemeClr>
                </a:solidFill>
              </a:rPr>
              <a:t>文件格式为</a:t>
            </a:r>
            <a:r>
              <a:rPr lang="en-US" altLang="zh-CN" dirty="0">
                <a:solidFill>
                  <a:schemeClr val="accent1">
                    <a:lumMod val="75000"/>
                  </a:schemeClr>
                </a:solidFill>
              </a:rPr>
              <a:t>.xml</a:t>
            </a:r>
            <a:r>
              <a:rPr lang="zh-CN" altLang="en-US" dirty="0">
                <a:solidFill>
                  <a:schemeClr val="accent1">
                    <a:lumMod val="75000"/>
                  </a:schemeClr>
                </a:solidFill>
              </a:rPr>
              <a:t>，可以导出为</a:t>
            </a:r>
            <a:r>
              <a:rPr lang="en-US" altLang="zh-CN" dirty="0">
                <a:solidFill>
                  <a:schemeClr val="accent1">
                    <a:lumMod val="75000"/>
                  </a:schemeClr>
                </a:solidFill>
              </a:rPr>
              <a:t>PNG</a:t>
            </a:r>
            <a:r>
              <a:rPr lang="zh-CN" altLang="en-US" dirty="0">
                <a:solidFill>
                  <a:schemeClr val="accent1">
                    <a:lumMod val="75000"/>
                  </a:schemeClr>
                </a:solidFill>
              </a:rPr>
              <a:t>、</a:t>
            </a:r>
            <a:r>
              <a:rPr lang="en-US" altLang="zh-CN" dirty="0">
                <a:solidFill>
                  <a:schemeClr val="accent1">
                    <a:lumMod val="75000"/>
                  </a:schemeClr>
                </a:solidFill>
              </a:rPr>
              <a:t>SVG</a:t>
            </a:r>
            <a:r>
              <a:rPr lang="zh-CN" altLang="en-US" dirty="0">
                <a:solidFill>
                  <a:schemeClr val="accent1">
                    <a:lumMod val="75000"/>
                  </a:schemeClr>
                </a:solidFill>
              </a:rPr>
              <a:t>和</a:t>
            </a:r>
            <a:r>
              <a:rPr lang="en-US" altLang="zh-CN" dirty="0">
                <a:solidFill>
                  <a:schemeClr val="accent1">
                    <a:lumMod val="75000"/>
                  </a:schemeClr>
                </a:solidFill>
              </a:rPr>
              <a:t>PDF</a:t>
            </a:r>
            <a:r>
              <a:rPr lang="zh-CN" altLang="en-US" dirty="0">
                <a:solidFill>
                  <a:schemeClr val="accent1">
                    <a:lumMod val="75000"/>
                  </a:schemeClr>
                </a:solidFill>
              </a:rPr>
              <a:t>等格式。</a:t>
            </a: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25" y="24638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1050152" y="1043046"/>
            <a:ext cx="10341284"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问：上述四款工具所兼容的格式</a:t>
            </a:r>
            <a:r>
              <a:rPr lang="en-US" altLang="zh-CN" sz="2400" dirty="0">
                <a:solidFill>
                  <a:schemeClr val="tx1">
                    <a:lumMod val="75000"/>
                    <a:lumOff val="25000"/>
                  </a:schemeClr>
                </a:solidFill>
                <a:latin typeface="微软雅黑" panose="020B0503020204020204" charset="-122"/>
                <a:ea typeface="微软雅黑" panose="020B0503020204020204" charset="-122"/>
              </a:rPr>
              <a:t>?</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1050152" y="1823358"/>
            <a:ext cx="10341284" cy="3351046"/>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en-US" altLang="zh-CN" sz="2400" dirty="0"/>
              <a:t>Rational Rose</a:t>
            </a:r>
            <a:r>
              <a:rPr lang="zh-CN" altLang="en-US" sz="2400" dirty="0"/>
              <a:t>和</a:t>
            </a:r>
            <a:r>
              <a:rPr lang="en-US" altLang="zh-CN" sz="2400" dirty="0" err="1"/>
              <a:t>PowerDesigner</a:t>
            </a:r>
            <a:r>
              <a:rPr lang="zh-CN" altLang="en-US" sz="2400" dirty="0"/>
              <a:t>支持多种文件格式，可以与其他建模工具进行兼容。</a:t>
            </a:r>
          </a:p>
          <a:p>
            <a:pPr>
              <a:lnSpc>
                <a:spcPct val="150000"/>
              </a:lnSpc>
            </a:pPr>
            <a:r>
              <a:rPr lang="en-US" altLang="zh-CN" sz="2400" dirty="0"/>
              <a:t>Visio</a:t>
            </a:r>
            <a:r>
              <a:rPr lang="zh-CN" altLang="en-US" sz="2400" dirty="0"/>
              <a:t>的文件格式为</a:t>
            </a:r>
            <a:r>
              <a:rPr lang="en-US" altLang="zh-CN" sz="2400" dirty="0"/>
              <a:t>.</a:t>
            </a:r>
            <a:r>
              <a:rPr lang="en-US" altLang="zh-CN" sz="2400" dirty="0" err="1"/>
              <a:t>vsdx</a:t>
            </a:r>
            <a:r>
              <a:rPr lang="zh-CN" altLang="en-US" sz="2400" dirty="0"/>
              <a:t>，可以在</a:t>
            </a:r>
            <a:r>
              <a:rPr lang="en-US" altLang="zh-CN" sz="2400" dirty="0"/>
              <a:t>Visio</a:t>
            </a:r>
            <a:r>
              <a:rPr lang="zh-CN" altLang="en-US" sz="2400" dirty="0"/>
              <a:t>中打开和编辑，也可以将其导出为</a:t>
            </a:r>
            <a:r>
              <a:rPr lang="en-US" altLang="zh-CN" sz="2400" dirty="0"/>
              <a:t>PDF</a:t>
            </a:r>
            <a:r>
              <a:rPr lang="zh-CN" altLang="en-US" sz="2400" dirty="0"/>
              <a:t>等格式。</a:t>
            </a:r>
          </a:p>
          <a:p>
            <a:pPr>
              <a:lnSpc>
                <a:spcPct val="150000"/>
              </a:lnSpc>
            </a:pPr>
            <a:r>
              <a:rPr lang="en-US" altLang="zh-CN" sz="2400" dirty="0"/>
              <a:t>Process On</a:t>
            </a:r>
            <a:r>
              <a:rPr lang="zh-CN" altLang="en-US" sz="2400" dirty="0"/>
              <a:t>的文件格式为</a:t>
            </a:r>
            <a:r>
              <a:rPr lang="en-US" altLang="zh-CN" sz="2400" dirty="0"/>
              <a:t>.xml</a:t>
            </a:r>
            <a:r>
              <a:rPr lang="zh-CN" altLang="en-US" sz="2400" dirty="0"/>
              <a:t>，可以导出为</a:t>
            </a:r>
            <a:r>
              <a:rPr lang="en-US" altLang="zh-CN" sz="2400" dirty="0"/>
              <a:t>PNG</a:t>
            </a:r>
            <a:r>
              <a:rPr lang="zh-CN" altLang="en-US" sz="2400" dirty="0"/>
              <a:t>、</a:t>
            </a:r>
            <a:r>
              <a:rPr lang="en-US" altLang="zh-CN" sz="2400" dirty="0"/>
              <a:t>SVG</a:t>
            </a:r>
            <a:r>
              <a:rPr lang="zh-CN" altLang="en-US" sz="2400" dirty="0"/>
              <a:t>和</a:t>
            </a:r>
            <a:r>
              <a:rPr lang="en-US" altLang="zh-CN" sz="2400" dirty="0"/>
              <a:t>PDF</a:t>
            </a:r>
            <a:r>
              <a:rPr lang="zh-CN" altLang="en-US" sz="2400" dirty="0"/>
              <a:t>等格式。</a:t>
            </a: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我们所选择的工具</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59" y="313984"/>
            <a:ext cx="4476130"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我们所选择的工具</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工具的选择</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a:extLst>
              <a:ext uri="{FF2B5EF4-FFF2-40B4-BE49-F238E27FC236}">
                <a16:creationId xmlns:a16="http://schemas.microsoft.com/office/drawing/2014/main" id="{0B0561C1-B1B5-47CD-8E8D-B6DF9B127A24}"/>
              </a:ext>
            </a:extLst>
          </p:cNvPr>
          <p:cNvSpPr txBox="1"/>
          <p:nvPr/>
        </p:nvSpPr>
        <p:spPr>
          <a:xfrm>
            <a:off x="979814" y="1290174"/>
            <a:ext cx="10495787" cy="923330"/>
          </a:xfrm>
          <a:prstGeom prst="rect">
            <a:avLst/>
          </a:prstGeom>
          <a:noFill/>
        </p:spPr>
        <p:txBody>
          <a:bodyPr wrap="square" rtlCol="0">
            <a:spAutoFit/>
          </a:bodyPr>
          <a:lstStyle/>
          <a:p>
            <a:r>
              <a:rPr lang="zh-CN" altLang="en-US" dirty="0"/>
              <a:t>基于我们现在的学习阶段并不需要代码的实现，以及我们小组对协同工作和一些组员对于免安装工具和以及部分组员已经安装好了适合用于绘制</a:t>
            </a:r>
            <a:r>
              <a:rPr lang="en-US" altLang="zh-CN" dirty="0"/>
              <a:t>UML</a:t>
            </a:r>
            <a:r>
              <a:rPr lang="zh-CN" altLang="en-US" dirty="0"/>
              <a:t>图的软件，我们决定使用</a:t>
            </a:r>
            <a:r>
              <a:rPr lang="en-US" altLang="zh-CN" dirty="0"/>
              <a:t>Visio</a:t>
            </a:r>
            <a:r>
              <a:rPr lang="zh-CN" altLang="en-US" dirty="0"/>
              <a:t>并辅以</a:t>
            </a:r>
            <a:r>
              <a:rPr lang="en-US" altLang="zh-CN" dirty="0"/>
              <a:t>Process On</a:t>
            </a:r>
            <a:r>
              <a:rPr lang="zh-CN" altLang="en-US" dirty="0"/>
              <a:t>来满足我们对学习的需求</a:t>
            </a:r>
          </a:p>
        </p:txBody>
      </p:sp>
      <p:sp>
        <p:nvSpPr>
          <p:cNvPr id="7" name="文本框 6">
            <a:extLst>
              <a:ext uri="{FF2B5EF4-FFF2-40B4-BE49-F238E27FC236}">
                <a16:creationId xmlns:a16="http://schemas.microsoft.com/office/drawing/2014/main" id="{9F71839D-FD00-4202-BA58-A48476737CDA}"/>
              </a:ext>
            </a:extLst>
          </p:cNvPr>
          <p:cNvSpPr txBox="1"/>
          <p:nvPr/>
        </p:nvSpPr>
        <p:spPr>
          <a:xfrm>
            <a:off x="5441710" y="3255965"/>
            <a:ext cx="1120820" cy="1569660"/>
          </a:xfrm>
          <a:prstGeom prst="rect">
            <a:avLst/>
          </a:prstGeom>
          <a:noFill/>
        </p:spPr>
        <p:txBody>
          <a:bodyPr wrap="none" rtlCol="0">
            <a:spAutoFit/>
          </a:bodyPr>
          <a:lstStyle/>
          <a:p>
            <a:r>
              <a:rPr lang="en-US" altLang="zh-CN" sz="9600" dirty="0">
                <a:solidFill>
                  <a:schemeClr val="accent2">
                    <a:lumMod val="75000"/>
                  </a:schemeClr>
                </a:solidFill>
                <a:latin typeface="Arial Rounded MT Bold" panose="020F0704030504030204" pitchFamily="34" charset="0"/>
              </a:rPr>
              <a:t>&amp;</a:t>
            </a:r>
            <a:endParaRPr lang="zh-CN" altLang="en-US" sz="9600" dirty="0">
              <a:solidFill>
                <a:schemeClr val="accent2">
                  <a:lumMod val="75000"/>
                </a:schemeClr>
              </a:solidFill>
              <a:latin typeface="Arial Rounded MT Bold" panose="020F0704030504030204" pitchFamily="34" charset="0"/>
            </a:endParaRPr>
          </a:p>
        </p:txBody>
      </p:sp>
      <p:pic>
        <p:nvPicPr>
          <p:cNvPr id="10" name="图片 9">
            <a:extLst>
              <a:ext uri="{FF2B5EF4-FFF2-40B4-BE49-F238E27FC236}">
                <a16:creationId xmlns:a16="http://schemas.microsoft.com/office/drawing/2014/main" id="{82596177-AFAB-4746-AE39-8010A3492570}"/>
              </a:ext>
            </a:extLst>
          </p:cNvPr>
          <p:cNvPicPr>
            <a:picLocks noChangeAspect="1"/>
          </p:cNvPicPr>
          <p:nvPr/>
        </p:nvPicPr>
        <p:blipFill>
          <a:blip r:embed="rId3"/>
          <a:stretch>
            <a:fillRect/>
          </a:stretch>
        </p:blipFill>
        <p:spPr>
          <a:xfrm>
            <a:off x="1442945" y="2794970"/>
            <a:ext cx="3412757" cy="2213845"/>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8A45799F-8CC8-48F9-911C-091F58B80884}"/>
              </a:ext>
            </a:extLst>
          </p:cNvPr>
          <p:cNvPicPr>
            <a:picLocks noChangeAspect="1"/>
          </p:cNvPicPr>
          <p:nvPr/>
        </p:nvPicPr>
        <p:blipFill>
          <a:blip r:embed="rId4"/>
          <a:stretch>
            <a:fillRect/>
          </a:stretch>
        </p:blipFill>
        <p:spPr>
          <a:xfrm>
            <a:off x="6562530" y="2468893"/>
            <a:ext cx="4284331" cy="3163112"/>
          </a:xfrm>
          <a:prstGeom prst="rect">
            <a:avLst/>
          </a:prstGeom>
        </p:spPr>
      </p:pic>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58" y="313984"/>
            <a:ext cx="493041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我们所选择的工具</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选择</a:t>
            </a:r>
            <a:r>
              <a:rPr lang="en-US" altLang="zh-CN" sz="2400" b="1" dirty="0">
                <a:solidFill>
                  <a:schemeClr val="tx2"/>
                </a:solidFill>
                <a:latin typeface="微软雅黑" panose="020B0503020204020204" charset="-122"/>
                <a:ea typeface="微软雅黑" panose="020B0503020204020204" charset="-122"/>
              </a:rPr>
              <a:t>Visio</a:t>
            </a:r>
            <a:r>
              <a:rPr lang="zh-CN" altLang="en-US" sz="2400" b="1" dirty="0">
                <a:solidFill>
                  <a:schemeClr val="tx2"/>
                </a:solidFill>
                <a:latin typeface="微软雅黑" panose="020B0503020204020204" charset="-122"/>
                <a:ea typeface="微软雅黑" panose="020B0503020204020204" charset="-122"/>
              </a:rPr>
              <a:t>的原因</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a:extLst>
              <a:ext uri="{FF2B5EF4-FFF2-40B4-BE49-F238E27FC236}">
                <a16:creationId xmlns:a16="http://schemas.microsoft.com/office/drawing/2014/main" id="{4241BC04-CE26-464E-A9B6-95F7E2EC5316}"/>
              </a:ext>
            </a:extLst>
          </p:cNvPr>
          <p:cNvPicPr>
            <a:picLocks noChangeAspect="1"/>
          </p:cNvPicPr>
          <p:nvPr/>
        </p:nvPicPr>
        <p:blipFill>
          <a:blip r:embed="rId3"/>
          <a:stretch>
            <a:fillRect/>
          </a:stretch>
        </p:blipFill>
        <p:spPr>
          <a:xfrm>
            <a:off x="911258" y="1162499"/>
            <a:ext cx="2430474" cy="4847110"/>
          </a:xfrm>
          <a:prstGeom prst="rect">
            <a:avLst/>
          </a:prstGeom>
          <a:ln>
            <a:solidFill>
              <a:schemeClr val="accent1"/>
            </a:solidFill>
          </a:ln>
        </p:spPr>
      </p:pic>
      <p:sp>
        <p:nvSpPr>
          <p:cNvPr id="5" name="文本框 4">
            <a:extLst>
              <a:ext uri="{FF2B5EF4-FFF2-40B4-BE49-F238E27FC236}">
                <a16:creationId xmlns:a16="http://schemas.microsoft.com/office/drawing/2014/main" id="{752ABCC6-1983-462E-8E8B-626E2E9E6E0C}"/>
              </a:ext>
            </a:extLst>
          </p:cNvPr>
          <p:cNvSpPr txBox="1"/>
          <p:nvPr/>
        </p:nvSpPr>
        <p:spPr>
          <a:xfrm>
            <a:off x="3889681" y="1294035"/>
            <a:ext cx="6518172" cy="830997"/>
          </a:xfrm>
          <a:prstGeom prst="rect">
            <a:avLst/>
          </a:prstGeom>
          <a:noFill/>
        </p:spPr>
        <p:txBody>
          <a:bodyPr wrap="square" rtlCol="0">
            <a:spAutoFit/>
          </a:bodyPr>
          <a:lstStyle/>
          <a:p>
            <a:r>
              <a:rPr lang="en-US" altLang="zh-CN" sz="1600" dirty="0"/>
              <a:t>Visio</a:t>
            </a:r>
            <a:r>
              <a:rPr lang="zh-CN" altLang="en-US" sz="1600" dirty="0"/>
              <a:t>提供了丰富的模板，微软官方给出了类图，组件图，部署图，序列图，活动图，状态机图，用例图，通信图，数据库表视图的模板，网络上也有丰富的模板供参考</a:t>
            </a:r>
          </a:p>
        </p:txBody>
      </p:sp>
      <p:sp>
        <p:nvSpPr>
          <p:cNvPr id="6" name="文本框 5">
            <a:extLst>
              <a:ext uri="{FF2B5EF4-FFF2-40B4-BE49-F238E27FC236}">
                <a16:creationId xmlns:a16="http://schemas.microsoft.com/office/drawing/2014/main" id="{A8A2D5AE-F5E0-4E2D-A744-B3AFE753DA35}"/>
              </a:ext>
            </a:extLst>
          </p:cNvPr>
          <p:cNvSpPr txBox="1"/>
          <p:nvPr/>
        </p:nvSpPr>
        <p:spPr>
          <a:xfrm>
            <a:off x="3889681" y="2433947"/>
            <a:ext cx="6641562" cy="338554"/>
          </a:xfrm>
          <a:prstGeom prst="rect">
            <a:avLst/>
          </a:prstGeom>
          <a:noFill/>
        </p:spPr>
        <p:txBody>
          <a:bodyPr wrap="none" rtlCol="0">
            <a:spAutoFit/>
          </a:bodyPr>
          <a:lstStyle/>
          <a:p>
            <a:r>
              <a:rPr lang="en-US" altLang="zh-CN" sz="1600" dirty="0"/>
              <a:t>Visio</a:t>
            </a:r>
            <a:r>
              <a:rPr lang="zh-CN" altLang="en-US" sz="1600" dirty="0"/>
              <a:t>的自定义程度较高，可以利用和组合丰富的模板来制作我们的</a:t>
            </a:r>
            <a:r>
              <a:rPr lang="en-US" altLang="zh-CN" sz="1600" dirty="0" err="1"/>
              <a:t>Uml</a:t>
            </a:r>
            <a:r>
              <a:rPr lang="zh-CN" altLang="en-US" sz="1600" dirty="0"/>
              <a:t>图</a:t>
            </a:r>
          </a:p>
        </p:txBody>
      </p:sp>
      <p:sp>
        <p:nvSpPr>
          <p:cNvPr id="9" name="文本框 8">
            <a:extLst>
              <a:ext uri="{FF2B5EF4-FFF2-40B4-BE49-F238E27FC236}">
                <a16:creationId xmlns:a16="http://schemas.microsoft.com/office/drawing/2014/main" id="{FE582F09-2B03-406A-B3E3-4AD0D4E6CD6D}"/>
              </a:ext>
            </a:extLst>
          </p:cNvPr>
          <p:cNvSpPr txBox="1"/>
          <p:nvPr/>
        </p:nvSpPr>
        <p:spPr>
          <a:xfrm>
            <a:off x="3889681" y="3150893"/>
            <a:ext cx="6123792" cy="338554"/>
          </a:xfrm>
          <a:prstGeom prst="rect">
            <a:avLst/>
          </a:prstGeom>
          <a:noFill/>
        </p:spPr>
        <p:txBody>
          <a:bodyPr wrap="none" rtlCol="0">
            <a:spAutoFit/>
          </a:bodyPr>
          <a:lstStyle/>
          <a:p>
            <a:r>
              <a:rPr lang="zh-CN" altLang="en-US" sz="1600" dirty="0"/>
              <a:t>我们组有同学安装并使用</a:t>
            </a:r>
            <a:r>
              <a:rPr lang="en-US" altLang="zh-CN" sz="1600" dirty="0"/>
              <a:t>Visio</a:t>
            </a:r>
            <a:r>
              <a:rPr lang="zh-CN" altLang="en-US" sz="1600" dirty="0"/>
              <a:t>，降低了小组的学习和安装使用成本</a:t>
            </a:r>
          </a:p>
        </p:txBody>
      </p:sp>
      <p:sp>
        <p:nvSpPr>
          <p:cNvPr id="12" name="文本框 11">
            <a:extLst>
              <a:ext uri="{FF2B5EF4-FFF2-40B4-BE49-F238E27FC236}">
                <a16:creationId xmlns:a16="http://schemas.microsoft.com/office/drawing/2014/main" id="{E0D0C1BF-4C1B-43DA-9361-77261BC8B409}"/>
              </a:ext>
            </a:extLst>
          </p:cNvPr>
          <p:cNvSpPr txBox="1"/>
          <p:nvPr/>
        </p:nvSpPr>
        <p:spPr>
          <a:xfrm>
            <a:off x="3889681" y="3900697"/>
            <a:ext cx="6906058" cy="338554"/>
          </a:xfrm>
          <a:prstGeom prst="rect">
            <a:avLst/>
          </a:prstGeom>
          <a:noFill/>
        </p:spPr>
        <p:txBody>
          <a:bodyPr wrap="none" rtlCol="0">
            <a:spAutoFit/>
          </a:bodyPr>
          <a:lstStyle/>
          <a:p>
            <a:r>
              <a:rPr lang="en-US" altLang="zh-CN" sz="1600" dirty="0"/>
              <a:t>Visio</a:t>
            </a:r>
            <a:r>
              <a:rPr lang="zh-CN" altLang="en-US" sz="1600" dirty="0"/>
              <a:t>可以制作多种图形，课程用的</a:t>
            </a:r>
            <a:r>
              <a:rPr lang="en-US" altLang="zh-CN" sz="1600" dirty="0"/>
              <a:t>WBS</a:t>
            </a:r>
            <a:r>
              <a:rPr lang="zh-CN" altLang="en-US" sz="1600" dirty="0"/>
              <a:t>，</a:t>
            </a:r>
            <a:r>
              <a:rPr lang="en-US" altLang="zh-CN" sz="1600" dirty="0"/>
              <a:t>UML</a:t>
            </a:r>
            <a:r>
              <a:rPr lang="zh-CN" altLang="en-US" sz="1600" dirty="0"/>
              <a:t>等图形都可在上面绘制和编辑</a:t>
            </a:r>
          </a:p>
        </p:txBody>
      </p:sp>
    </p:spTree>
    <p:extLst>
      <p:ext uri="{BB962C8B-B14F-4D97-AF65-F5344CB8AC3E}">
        <p14:creationId xmlns:p14="http://schemas.microsoft.com/office/powerpoint/2010/main" val="38378022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28378" y="320468"/>
            <a:ext cx="6205919"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我们所选择的工具</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选择</a:t>
            </a:r>
            <a:r>
              <a:rPr lang="en-US" altLang="zh-CN" sz="2400" b="1" dirty="0">
                <a:solidFill>
                  <a:schemeClr val="tx2"/>
                </a:solidFill>
                <a:latin typeface="微软雅黑" panose="020B0503020204020204" charset="-122"/>
                <a:ea typeface="微软雅黑" panose="020B0503020204020204" charset="-122"/>
              </a:rPr>
              <a:t>Process On</a:t>
            </a:r>
            <a:r>
              <a:rPr lang="zh-CN" altLang="en-US" sz="2400" b="1" dirty="0">
                <a:solidFill>
                  <a:schemeClr val="tx2"/>
                </a:solidFill>
                <a:latin typeface="微软雅黑" panose="020B0503020204020204" charset="-122"/>
                <a:ea typeface="微软雅黑" panose="020B0503020204020204" charset="-122"/>
              </a:rPr>
              <a:t>的原因</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pic>
        <p:nvPicPr>
          <p:cNvPr id="3" name="图片 2">
            <a:extLst>
              <a:ext uri="{FF2B5EF4-FFF2-40B4-BE49-F238E27FC236}">
                <a16:creationId xmlns:a16="http://schemas.microsoft.com/office/drawing/2014/main" id="{3E0B64FA-08C6-49A4-AD9B-B679F6E1D44E}"/>
              </a:ext>
            </a:extLst>
          </p:cNvPr>
          <p:cNvPicPr>
            <a:picLocks noChangeAspect="1"/>
          </p:cNvPicPr>
          <p:nvPr/>
        </p:nvPicPr>
        <p:blipFill>
          <a:blip r:embed="rId3"/>
          <a:stretch>
            <a:fillRect/>
          </a:stretch>
        </p:blipFill>
        <p:spPr>
          <a:xfrm>
            <a:off x="955018" y="1375218"/>
            <a:ext cx="1868091" cy="1758204"/>
          </a:xfrm>
          <a:prstGeom prst="rect">
            <a:avLst/>
          </a:prstGeom>
          <a:ln>
            <a:noFill/>
          </a:ln>
          <a:effectLst>
            <a:outerShdw blurRad="190500" algn="tl" rotWithShape="0">
              <a:srgbClr val="000000">
                <a:alpha val="70000"/>
              </a:srgbClr>
            </a:outerShdw>
          </a:effectLst>
        </p:spPr>
      </p:pic>
      <p:pic>
        <p:nvPicPr>
          <p:cNvPr id="8" name="图片 7">
            <a:extLst>
              <a:ext uri="{FF2B5EF4-FFF2-40B4-BE49-F238E27FC236}">
                <a16:creationId xmlns:a16="http://schemas.microsoft.com/office/drawing/2014/main" id="{594EA6ED-46DD-44DC-B7F0-C713589F6E44}"/>
              </a:ext>
            </a:extLst>
          </p:cNvPr>
          <p:cNvPicPr>
            <a:picLocks noChangeAspect="1"/>
          </p:cNvPicPr>
          <p:nvPr/>
        </p:nvPicPr>
        <p:blipFill>
          <a:blip r:embed="rId4"/>
          <a:stretch>
            <a:fillRect/>
          </a:stretch>
        </p:blipFill>
        <p:spPr>
          <a:xfrm>
            <a:off x="3264974" y="1375219"/>
            <a:ext cx="1761314" cy="1758204"/>
          </a:xfrm>
          <a:prstGeom prst="rect">
            <a:avLst/>
          </a:prstGeom>
          <a:ln>
            <a:noFill/>
          </a:ln>
          <a:effectLst>
            <a:outerShdw blurRad="190500" algn="tl" rotWithShape="0">
              <a:srgbClr val="000000">
                <a:alpha val="70000"/>
              </a:srgbClr>
            </a:outerShdw>
          </a:effectLst>
        </p:spPr>
      </p:pic>
      <p:sp>
        <p:nvSpPr>
          <p:cNvPr id="10" name="文本框 9">
            <a:extLst>
              <a:ext uri="{FF2B5EF4-FFF2-40B4-BE49-F238E27FC236}">
                <a16:creationId xmlns:a16="http://schemas.microsoft.com/office/drawing/2014/main" id="{9607F0ED-AB83-419F-BBB7-508E9F1944A4}"/>
              </a:ext>
            </a:extLst>
          </p:cNvPr>
          <p:cNvSpPr txBox="1"/>
          <p:nvPr/>
        </p:nvSpPr>
        <p:spPr>
          <a:xfrm>
            <a:off x="5468153" y="1453230"/>
            <a:ext cx="6336734" cy="646331"/>
          </a:xfrm>
          <a:prstGeom prst="rect">
            <a:avLst/>
          </a:prstGeom>
          <a:noFill/>
        </p:spPr>
        <p:txBody>
          <a:bodyPr wrap="square" rtlCol="0">
            <a:spAutoFit/>
          </a:bodyPr>
          <a:lstStyle/>
          <a:p>
            <a:r>
              <a:rPr lang="en-US" altLang="zh-CN" dirty="0"/>
              <a:t>Process On</a:t>
            </a:r>
            <a:r>
              <a:rPr lang="zh-CN" altLang="en-US" dirty="0"/>
              <a:t>支持导入导出和编辑</a:t>
            </a:r>
            <a:r>
              <a:rPr lang="en-US" altLang="zh-CN" dirty="0"/>
              <a:t>Visio</a:t>
            </a:r>
            <a:r>
              <a:rPr lang="zh-CN" altLang="en-US" dirty="0"/>
              <a:t>文件，两款工具可以无缝过渡</a:t>
            </a:r>
          </a:p>
        </p:txBody>
      </p:sp>
      <p:sp>
        <p:nvSpPr>
          <p:cNvPr id="11" name="文本框 10">
            <a:extLst>
              <a:ext uri="{FF2B5EF4-FFF2-40B4-BE49-F238E27FC236}">
                <a16:creationId xmlns:a16="http://schemas.microsoft.com/office/drawing/2014/main" id="{D2591577-FE51-46C8-AD06-CC19A22BB0C0}"/>
              </a:ext>
            </a:extLst>
          </p:cNvPr>
          <p:cNvSpPr txBox="1"/>
          <p:nvPr/>
        </p:nvSpPr>
        <p:spPr>
          <a:xfrm>
            <a:off x="5485351" y="2376560"/>
            <a:ext cx="3991285" cy="369332"/>
          </a:xfrm>
          <a:prstGeom prst="rect">
            <a:avLst/>
          </a:prstGeom>
          <a:noFill/>
        </p:spPr>
        <p:txBody>
          <a:bodyPr wrap="none" rtlCol="0">
            <a:spAutoFit/>
          </a:bodyPr>
          <a:lstStyle/>
          <a:p>
            <a:r>
              <a:rPr lang="en-US" altLang="zh-CN" dirty="0"/>
              <a:t>Process On</a:t>
            </a:r>
            <a:r>
              <a:rPr lang="zh-CN" altLang="en-US" dirty="0"/>
              <a:t>的学习成本较低，易于使用</a:t>
            </a:r>
          </a:p>
        </p:txBody>
      </p:sp>
      <p:pic>
        <p:nvPicPr>
          <p:cNvPr id="16" name="图片 15">
            <a:extLst>
              <a:ext uri="{FF2B5EF4-FFF2-40B4-BE49-F238E27FC236}">
                <a16:creationId xmlns:a16="http://schemas.microsoft.com/office/drawing/2014/main" id="{B00303C4-0D4B-43E6-8697-D21E14748B3F}"/>
              </a:ext>
            </a:extLst>
          </p:cNvPr>
          <p:cNvPicPr>
            <a:picLocks noChangeAspect="1"/>
          </p:cNvPicPr>
          <p:nvPr/>
        </p:nvPicPr>
        <p:blipFill>
          <a:blip r:embed="rId5"/>
          <a:stretch>
            <a:fillRect/>
          </a:stretch>
        </p:blipFill>
        <p:spPr>
          <a:xfrm>
            <a:off x="955018" y="3343919"/>
            <a:ext cx="1873816" cy="2864682"/>
          </a:xfrm>
          <a:prstGeom prst="rect">
            <a:avLst/>
          </a:prstGeom>
          <a:ln>
            <a:noFill/>
          </a:ln>
          <a:effectLst>
            <a:outerShdw blurRad="292100" dist="139700" dir="2700000" algn="tl" rotWithShape="0">
              <a:srgbClr val="333333">
                <a:alpha val="65000"/>
              </a:srgbClr>
            </a:outerShdw>
          </a:effectLst>
        </p:spPr>
      </p:pic>
      <p:pic>
        <p:nvPicPr>
          <p:cNvPr id="18" name="图片 17">
            <a:extLst>
              <a:ext uri="{FF2B5EF4-FFF2-40B4-BE49-F238E27FC236}">
                <a16:creationId xmlns:a16="http://schemas.microsoft.com/office/drawing/2014/main" id="{FAD86489-CAE9-4612-A9EA-A0AFC29BE8FC}"/>
              </a:ext>
            </a:extLst>
          </p:cNvPr>
          <p:cNvPicPr>
            <a:picLocks noChangeAspect="1"/>
          </p:cNvPicPr>
          <p:nvPr/>
        </p:nvPicPr>
        <p:blipFill>
          <a:blip r:embed="rId6"/>
          <a:stretch>
            <a:fillRect/>
          </a:stretch>
        </p:blipFill>
        <p:spPr>
          <a:xfrm>
            <a:off x="3247372" y="3343919"/>
            <a:ext cx="1778916" cy="2864682"/>
          </a:xfrm>
          <a:prstGeom prst="rect">
            <a:avLst/>
          </a:prstGeom>
          <a:ln>
            <a:noFill/>
          </a:ln>
          <a:effectLst>
            <a:outerShdw blurRad="292100" dist="139700" dir="2700000" algn="tl" rotWithShape="0">
              <a:srgbClr val="333333">
                <a:alpha val="65000"/>
              </a:srgbClr>
            </a:outerShdw>
          </a:effectLst>
        </p:spPr>
      </p:pic>
      <p:sp>
        <p:nvSpPr>
          <p:cNvPr id="19" name="文本框 18">
            <a:extLst>
              <a:ext uri="{FF2B5EF4-FFF2-40B4-BE49-F238E27FC236}">
                <a16:creationId xmlns:a16="http://schemas.microsoft.com/office/drawing/2014/main" id="{8B2AAF76-4A8A-4B1A-9D7B-9EC5E52EBC03}"/>
              </a:ext>
            </a:extLst>
          </p:cNvPr>
          <p:cNvSpPr txBox="1"/>
          <p:nvPr/>
        </p:nvSpPr>
        <p:spPr>
          <a:xfrm>
            <a:off x="5643654" y="3523643"/>
            <a:ext cx="5825121" cy="369332"/>
          </a:xfrm>
          <a:prstGeom prst="rect">
            <a:avLst/>
          </a:prstGeom>
          <a:noFill/>
        </p:spPr>
        <p:txBody>
          <a:bodyPr wrap="none" rtlCol="0">
            <a:spAutoFit/>
          </a:bodyPr>
          <a:lstStyle/>
          <a:p>
            <a:r>
              <a:rPr lang="en-US" altLang="zh-CN" dirty="0"/>
              <a:t>Process On</a:t>
            </a:r>
            <a:r>
              <a:rPr lang="zh-CN" altLang="en-US" dirty="0"/>
              <a:t>同样有丰富的模板资源，可以作为</a:t>
            </a:r>
            <a:r>
              <a:rPr lang="en-US" altLang="zh-CN" dirty="0"/>
              <a:t>Visio</a:t>
            </a:r>
            <a:r>
              <a:rPr lang="zh-CN" altLang="en-US" dirty="0"/>
              <a:t>的补充</a:t>
            </a:r>
          </a:p>
        </p:txBody>
      </p:sp>
    </p:spTree>
    <p:extLst>
      <p:ext uri="{BB962C8B-B14F-4D97-AF65-F5344CB8AC3E}">
        <p14:creationId xmlns:p14="http://schemas.microsoft.com/office/powerpoint/2010/main" val="397506863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参考资料</a:t>
            </a:r>
            <a:r>
              <a:rPr lang="en-US" altLang="zh-CN" sz="4800" b="1" dirty="0">
                <a:solidFill>
                  <a:srgbClr val="1C50A2"/>
                </a:solidFill>
                <a:ea typeface="微软雅黑" panose="020B0503020204020204" charset="-122"/>
                <a:cs typeface="微软雅黑" panose="020B0503020204020204" charset="-122"/>
                <a:sym typeface="+mn-lt"/>
              </a:rPr>
              <a:t>&amp;</a:t>
            </a:r>
            <a:r>
              <a:rPr lang="zh-CN" altLang="en-US" sz="4800" b="1" dirty="0">
                <a:solidFill>
                  <a:srgbClr val="1C50A2"/>
                </a:solidFill>
                <a:ea typeface="微软雅黑" panose="020B0503020204020204" charset="-122"/>
                <a:cs typeface="微软雅黑" panose="020B0503020204020204" charset="-122"/>
                <a:sym typeface="+mn-lt"/>
              </a:rPr>
              <a:t>分工打分</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分工打分</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911424" y="581766"/>
            <a:ext cx="7096856" cy="581057"/>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本次</a:t>
            </a:r>
            <a:r>
              <a:rPr lang="en-US" altLang="zh-CN" sz="2400" dirty="0">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翻转课堂与项目计划书完善小组分工如下：</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8" name="表格 7">
            <a:extLst>
              <a:ext uri="{FF2B5EF4-FFF2-40B4-BE49-F238E27FC236}">
                <a16:creationId xmlns:a16="http://schemas.microsoft.com/office/drawing/2014/main" id="{CAA1C031-C3F1-42BC-BAFF-293C41324942}"/>
              </a:ext>
            </a:extLst>
          </p:cNvPr>
          <p:cNvGraphicFramePr>
            <a:graphicFrameLocks noGrp="1"/>
          </p:cNvGraphicFramePr>
          <p:nvPr>
            <p:extLst>
              <p:ext uri="{D42A27DB-BD31-4B8C-83A1-F6EECF244321}">
                <p14:modId xmlns:p14="http://schemas.microsoft.com/office/powerpoint/2010/main" val="2817735971"/>
              </p:ext>
            </p:extLst>
          </p:nvPr>
        </p:nvGraphicFramePr>
        <p:xfrm>
          <a:off x="2375435" y="1519272"/>
          <a:ext cx="5786122" cy="3175287"/>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3920173827"/>
                    </a:ext>
                  </a:extLst>
                </a:gridCol>
                <a:gridCol w="2334736">
                  <a:extLst>
                    <a:ext uri="{9D8B030D-6E8A-4147-A177-3AD203B41FA5}">
                      <a16:colId xmlns:a16="http://schemas.microsoft.com/office/drawing/2014/main" val="1453706676"/>
                    </a:ext>
                  </a:extLst>
                </a:gridCol>
                <a:gridCol w="1720058">
                  <a:extLst>
                    <a:ext uri="{9D8B030D-6E8A-4147-A177-3AD203B41FA5}">
                      <a16:colId xmlns:a16="http://schemas.microsoft.com/office/drawing/2014/main" val="3343168002"/>
                    </a:ext>
                  </a:extLst>
                </a:gridCol>
                <a:gridCol w="874767">
                  <a:extLst>
                    <a:ext uri="{9D8B030D-6E8A-4147-A177-3AD203B41FA5}">
                      <a16:colId xmlns:a16="http://schemas.microsoft.com/office/drawing/2014/main" val="2501278310"/>
                    </a:ext>
                  </a:extLst>
                </a:gridCol>
              </a:tblGrid>
              <a:tr h="216763">
                <a:tc>
                  <a:txBody>
                    <a:bodyPr/>
                    <a:lstStyle/>
                    <a:p>
                      <a:pPr algn="l">
                        <a:spcBef>
                          <a:spcPts val="600"/>
                        </a:spcBef>
                      </a:pPr>
                      <a:r>
                        <a:rPr lang="zh-CN" sz="1100" b="0" kern="100" dirty="0">
                          <a:effectLst/>
                          <a:latin typeface="+mj-ea"/>
                          <a:ea typeface="+mj-ea"/>
                        </a:rPr>
                        <a:t>组员名</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sz="1100" b="0" kern="100">
                          <a:effectLst/>
                          <a:latin typeface="+mj-ea"/>
                          <a:ea typeface="+mj-ea"/>
                        </a:rPr>
                        <a:t>成就</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sz="1100" b="0" kern="100">
                          <a:effectLst/>
                          <a:latin typeface="+mj-ea"/>
                          <a:ea typeface="+mj-ea"/>
                        </a:rPr>
                        <a:t>不足</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sz="1100" b="0" kern="100">
                          <a:effectLst/>
                          <a:latin typeface="+mj-ea"/>
                          <a:ea typeface="+mj-ea"/>
                        </a:rPr>
                        <a:t>得分</a:t>
                      </a:r>
                      <a:endParaRPr lang="zh-CN" sz="1100" b="0" kern="10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3272772740"/>
                  </a:ext>
                </a:extLst>
              </a:tr>
              <a:tr h="480982">
                <a:tc>
                  <a:txBody>
                    <a:bodyPr/>
                    <a:lstStyle/>
                    <a:p>
                      <a:pPr algn="l">
                        <a:spcBef>
                          <a:spcPts val="600"/>
                        </a:spcBef>
                      </a:pPr>
                      <a:r>
                        <a:rPr lang="zh-CN" sz="1100" b="0" kern="100">
                          <a:effectLst/>
                          <a:latin typeface="+mj-ea"/>
                          <a:ea typeface="+mj-ea"/>
                        </a:rPr>
                        <a:t>韩易贤</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完善了甘特图</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暂无过失</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en-US" sz="1100" b="0" kern="100">
                          <a:effectLst/>
                          <a:latin typeface="+mj-ea"/>
                          <a:ea typeface="+mj-ea"/>
                        </a:rPr>
                        <a:t>93</a:t>
                      </a:r>
                      <a:endParaRPr lang="zh-CN" sz="1100" b="0" kern="10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1470214455"/>
                  </a:ext>
                </a:extLst>
              </a:tr>
              <a:tr h="480982">
                <a:tc>
                  <a:txBody>
                    <a:bodyPr/>
                    <a:lstStyle/>
                    <a:p>
                      <a:pPr algn="l">
                        <a:spcBef>
                          <a:spcPts val="600"/>
                        </a:spcBef>
                      </a:pPr>
                      <a:r>
                        <a:rPr lang="zh-CN" sz="1100" b="0" kern="100">
                          <a:effectLst/>
                          <a:latin typeface="+mj-ea"/>
                          <a:ea typeface="+mj-ea"/>
                        </a:rPr>
                        <a:t>时蒙恩</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完善了项目计划书，为下次</a:t>
                      </a:r>
                      <a:r>
                        <a:rPr lang="en-US" altLang="zh-CN" sz="1100" b="0" kern="100" dirty="0">
                          <a:effectLst/>
                          <a:latin typeface="+mj-ea"/>
                          <a:ea typeface="+mj-ea"/>
                          <a:cs typeface="Times New Roman" panose="02020603050405020304" pitchFamily="18" charset="0"/>
                        </a:rPr>
                        <a:t>ppt</a:t>
                      </a:r>
                      <a:r>
                        <a:rPr lang="zh-CN" altLang="en-US" sz="1100" b="0" kern="100" dirty="0">
                          <a:effectLst/>
                          <a:latin typeface="+mj-ea"/>
                          <a:ea typeface="+mj-ea"/>
                          <a:cs typeface="Times New Roman" panose="02020603050405020304" pitchFamily="18" charset="0"/>
                        </a:rPr>
                        <a:t>做准备</a:t>
                      </a:r>
                      <a:endParaRPr lang="zh-CN" alt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完善不够全面</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en-US" sz="1100" b="0" kern="100" dirty="0">
                          <a:effectLst/>
                          <a:latin typeface="+mj-ea"/>
                          <a:ea typeface="+mj-ea"/>
                        </a:rPr>
                        <a:t>9</a:t>
                      </a:r>
                      <a:r>
                        <a:rPr lang="en-US" altLang="zh-CN" sz="1100" b="0" kern="100" dirty="0">
                          <a:effectLst/>
                          <a:latin typeface="+mj-ea"/>
                          <a:ea typeface="+mj-ea"/>
                        </a:rPr>
                        <a:t>1</a:t>
                      </a:r>
                      <a:endParaRPr lang="zh-CN" sz="1100" b="0" kern="100" dirty="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1571419132"/>
                  </a:ext>
                </a:extLst>
              </a:tr>
              <a:tr h="509738">
                <a:tc>
                  <a:txBody>
                    <a:bodyPr/>
                    <a:lstStyle/>
                    <a:p>
                      <a:pPr algn="l">
                        <a:spcBef>
                          <a:spcPts val="600"/>
                        </a:spcBef>
                      </a:pPr>
                      <a:r>
                        <a:rPr lang="zh-CN" sz="1100" b="0" kern="100">
                          <a:effectLst/>
                          <a:latin typeface="+mj-ea"/>
                          <a:ea typeface="+mj-ea"/>
                        </a:rPr>
                        <a:t>潘阅</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完善了项目计划书，为下次</a:t>
                      </a:r>
                      <a:r>
                        <a:rPr lang="en-US" altLang="zh-CN" sz="1100" b="0" kern="100" dirty="0">
                          <a:effectLst/>
                          <a:latin typeface="+mj-ea"/>
                          <a:ea typeface="+mj-ea"/>
                          <a:cs typeface="Times New Roman" panose="02020603050405020304" pitchFamily="18" charset="0"/>
                        </a:rPr>
                        <a:t>ppt</a:t>
                      </a:r>
                      <a:r>
                        <a:rPr lang="zh-CN" altLang="en-US" sz="1100" b="0" kern="100" dirty="0">
                          <a:effectLst/>
                          <a:latin typeface="+mj-ea"/>
                          <a:ea typeface="+mj-ea"/>
                          <a:cs typeface="Times New Roman" panose="02020603050405020304" pitchFamily="18" charset="0"/>
                        </a:rPr>
                        <a:t>做准备</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没有填写更新表格</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pitchFamily="18" charset="0"/>
                        </a:rPr>
                        <a:t>88</a:t>
                      </a:r>
                      <a:endParaRPr lang="zh-CN" sz="1100" b="0" kern="100" dirty="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3090571056"/>
                  </a:ext>
                </a:extLst>
              </a:tr>
              <a:tr h="480982">
                <a:tc>
                  <a:txBody>
                    <a:bodyPr/>
                    <a:lstStyle/>
                    <a:p>
                      <a:pPr algn="l">
                        <a:spcBef>
                          <a:spcPts val="600"/>
                        </a:spcBef>
                      </a:pPr>
                      <a:r>
                        <a:rPr lang="zh-CN" sz="1100" b="0" kern="100" dirty="0">
                          <a:effectLst/>
                          <a:latin typeface="+mj-ea"/>
                          <a:ea typeface="+mj-ea"/>
                        </a:rPr>
                        <a:t>田淼</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rPr>
                        <a:t>完成了</a:t>
                      </a:r>
                      <a:r>
                        <a:rPr lang="en-US" altLang="zh-CN" sz="1100" b="0" kern="100" dirty="0">
                          <a:effectLst/>
                          <a:latin typeface="+mj-ea"/>
                          <a:ea typeface="+mj-ea"/>
                        </a:rPr>
                        <a:t>ppt”</a:t>
                      </a:r>
                      <a:r>
                        <a:rPr lang="zh-CN" altLang="en-US" sz="1100" b="0" kern="100" dirty="0">
                          <a:effectLst/>
                          <a:latin typeface="+mj-ea"/>
                          <a:ea typeface="+mj-ea"/>
                        </a:rPr>
                        <a:t>面向对象技术和建模基“面向对象技术文案部分</a:t>
                      </a:r>
                      <a:r>
                        <a:rPr lang="en-US" altLang="zh-CN" sz="1100" b="0" kern="100" dirty="0">
                          <a:effectLst/>
                          <a:latin typeface="+mj-ea"/>
                          <a:ea typeface="+mj-ea"/>
                        </a:rPr>
                        <a:t>,</a:t>
                      </a:r>
                      <a:r>
                        <a:rPr lang="zh-CN" altLang="en-US" sz="1100" b="0" kern="100" dirty="0">
                          <a:effectLst/>
                          <a:latin typeface="+mj-ea"/>
                          <a:ea typeface="+mj-ea"/>
                        </a:rPr>
                        <a:t>础</a:t>
                      </a:r>
                      <a:r>
                        <a:rPr lang="zh-CN" sz="1100" b="0" kern="100" dirty="0">
                          <a:effectLst/>
                          <a:latin typeface="+mj-ea"/>
                          <a:ea typeface="+mj-ea"/>
                        </a:rPr>
                        <a:t>完成了组员的分工</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刚开始的文案部分缺少配图</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pitchFamily="18" charset="0"/>
                        </a:rPr>
                        <a:t>89.5</a:t>
                      </a:r>
                      <a:endParaRPr lang="zh-CN" sz="1100" b="0" kern="100" dirty="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2058287468"/>
                  </a:ext>
                </a:extLst>
              </a:tr>
              <a:tr h="480982">
                <a:tc>
                  <a:txBody>
                    <a:bodyPr/>
                    <a:lstStyle/>
                    <a:p>
                      <a:pPr algn="l">
                        <a:spcBef>
                          <a:spcPts val="600"/>
                        </a:spcBef>
                      </a:pPr>
                      <a:r>
                        <a:rPr lang="zh-CN" sz="1100" b="0" kern="100">
                          <a:effectLst/>
                          <a:latin typeface="+mj-ea"/>
                          <a:ea typeface="+mj-ea"/>
                        </a:rPr>
                        <a:t>黄永智</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sz="1100" b="0" kern="100" dirty="0">
                          <a:effectLst/>
                          <a:latin typeface="+mj-ea"/>
                          <a:ea typeface="+mj-ea"/>
                        </a:rPr>
                        <a:t>完成了两次会议纪要，</a:t>
                      </a:r>
                      <a:r>
                        <a:rPr lang="zh-CN" altLang="en-US" sz="1100" b="0" kern="100" dirty="0">
                          <a:effectLst/>
                          <a:latin typeface="+mj-ea"/>
                          <a:ea typeface="+mj-ea"/>
                        </a:rPr>
                        <a:t>完成了</a:t>
                      </a:r>
                      <a:r>
                        <a:rPr lang="en-US" altLang="zh-CN" sz="1100" b="0" kern="100" dirty="0">
                          <a:effectLst/>
                          <a:latin typeface="+mj-ea"/>
                          <a:ea typeface="+mj-ea"/>
                        </a:rPr>
                        <a:t>ppt”</a:t>
                      </a:r>
                      <a:r>
                        <a:rPr lang="zh-CN" altLang="en-US" sz="1100" b="0" kern="100" dirty="0">
                          <a:effectLst/>
                          <a:latin typeface="+mj-ea"/>
                          <a:ea typeface="+mj-ea"/>
                        </a:rPr>
                        <a:t>面向对象技术和建模基础“文案部分</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刚开始的文案缺少问题部分</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en-US" sz="1100" b="0" kern="100" dirty="0">
                          <a:effectLst/>
                          <a:latin typeface="+mj-ea"/>
                          <a:ea typeface="+mj-ea"/>
                        </a:rPr>
                        <a:t>90</a:t>
                      </a:r>
                      <a:endParaRPr lang="zh-CN" sz="1100" b="0" kern="100" dirty="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2217721106"/>
                  </a:ext>
                </a:extLst>
              </a:tr>
              <a:tr h="480982">
                <a:tc>
                  <a:txBody>
                    <a:bodyPr/>
                    <a:lstStyle/>
                    <a:p>
                      <a:pPr algn="l">
                        <a:spcBef>
                          <a:spcPts val="600"/>
                        </a:spcBef>
                      </a:pPr>
                      <a:r>
                        <a:rPr lang="zh-CN" sz="1100" b="0" kern="100">
                          <a:effectLst/>
                          <a:latin typeface="+mj-ea"/>
                          <a:ea typeface="+mj-ea"/>
                        </a:rPr>
                        <a:t>郑骥</a:t>
                      </a:r>
                      <a:endParaRPr lang="zh-CN" sz="1100" b="0" kern="10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sz="1100" b="0" kern="100" dirty="0">
                          <a:effectLst/>
                          <a:latin typeface="+mj-ea"/>
                          <a:ea typeface="+mj-ea"/>
                        </a:rPr>
                        <a:t>提供了</a:t>
                      </a:r>
                      <a:r>
                        <a:rPr lang="en-US" sz="1100" b="0" kern="100" dirty="0">
                          <a:effectLst/>
                          <a:latin typeface="+mj-ea"/>
                          <a:ea typeface="+mj-ea"/>
                        </a:rPr>
                        <a:t>ppt</a:t>
                      </a:r>
                      <a:r>
                        <a:rPr lang="zh-CN" sz="1100" b="0" kern="100" dirty="0">
                          <a:effectLst/>
                          <a:latin typeface="+mj-ea"/>
                          <a:ea typeface="+mj-ea"/>
                        </a:rPr>
                        <a:t>修改建议，</a:t>
                      </a:r>
                      <a:r>
                        <a:rPr lang="zh-CN" altLang="en-US" sz="1100" b="0" kern="100" dirty="0">
                          <a:effectLst/>
                          <a:latin typeface="+mj-ea"/>
                          <a:ea typeface="+mj-ea"/>
                        </a:rPr>
                        <a:t>完成了</a:t>
                      </a:r>
                      <a:r>
                        <a:rPr lang="en-US" altLang="zh-CN" sz="1100" b="0" kern="100" dirty="0">
                          <a:effectLst/>
                          <a:latin typeface="+mj-ea"/>
                          <a:ea typeface="+mj-ea"/>
                        </a:rPr>
                        <a:t>ppt</a:t>
                      </a:r>
                      <a:r>
                        <a:rPr lang="zh-CN" altLang="en-US" sz="1100" b="0" kern="100" dirty="0">
                          <a:effectLst/>
                          <a:latin typeface="+mj-ea"/>
                          <a:ea typeface="+mj-ea"/>
                        </a:rPr>
                        <a:t>的排版</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pitchFamily="18" charset="0"/>
                        </a:rPr>
                        <a:t>排版较为粗糙</a:t>
                      </a:r>
                      <a:endParaRPr lang="zh-CN" sz="1100" b="0" kern="100" dirty="0">
                        <a:effectLst/>
                        <a:latin typeface="+mj-ea"/>
                        <a:ea typeface="+mj-ea"/>
                        <a:cs typeface="Times New Roman" panose="02020603050405020304" pitchFamily="18" charset="0"/>
                      </a:endParaRPr>
                    </a:p>
                  </a:txBody>
                  <a:tcPr marL="68580" marR="68580" marT="0" marB="0"/>
                </a:tc>
                <a:tc>
                  <a:txBody>
                    <a:bodyPr/>
                    <a:lstStyle/>
                    <a:p>
                      <a:pPr algn="l">
                        <a:spcBef>
                          <a:spcPts val="600"/>
                        </a:spcBef>
                      </a:pPr>
                      <a:r>
                        <a:rPr lang="en-US" sz="1100" b="0" kern="100" dirty="0">
                          <a:effectLst/>
                          <a:latin typeface="+mj-ea"/>
                          <a:ea typeface="+mj-ea"/>
                        </a:rPr>
                        <a:t>87</a:t>
                      </a:r>
                      <a:endParaRPr lang="zh-CN" sz="1100" b="0" kern="100" dirty="0">
                        <a:effectLst/>
                        <a:latin typeface="+mj-ea"/>
                        <a:ea typeface="+mj-ea"/>
                        <a:cs typeface="Times New Roman" panose="02020603050405020304" pitchFamily="18" charset="0"/>
                      </a:endParaRPr>
                    </a:p>
                  </a:txBody>
                  <a:tcPr marL="68580" marR="68580" marT="0" marB="0"/>
                </a:tc>
                <a:extLst>
                  <a:ext uri="{0D108BD9-81ED-4DB2-BD59-A6C34878D82A}">
                    <a16:rowId xmlns:a16="http://schemas.microsoft.com/office/drawing/2014/main" val="3423252582"/>
                  </a:ext>
                </a:extLst>
              </a:tr>
            </a:tbl>
          </a:graphicData>
        </a:graphic>
      </p:graphicFrame>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参考文献</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a:extLst>
              <a:ext uri="{FF2B5EF4-FFF2-40B4-BE49-F238E27FC236}">
                <a16:creationId xmlns:a16="http://schemas.microsoft.com/office/drawing/2014/main" id="{F313634B-8DB5-4D19-832E-7AF362D56A4C}"/>
              </a:ext>
            </a:extLst>
          </p:cNvPr>
          <p:cNvSpPr txBox="1"/>
          <p:nvPr/>
        </p:nvSpPr>
        <p:spPr>
          <a:xfrm>
            <a:off x="1050152" y="1061409"/>
            <a:ext cx="6225971" cy="3970318"/>
          </a:xfrm>
          <a:prstGeom prst="rect">
            <a:avLst/>
          </a:prstGeom>
          <a:noFill/>
        </p:spPr>
        <p:txBody>
          <a:bodyPr wrap="square" rtlCol="0">
            <a:spAutoFit/>
          </a:bodyPr>
          <a:lstStyle/>
          <a:p>
            <a:r>
              <a:rPr lang="zh-CN" altLang="en-US" dirty="0"/>
              <a:t>维基百科：面向对象程序设计</a:t>
            </a:r>
            <a:endParaRPr lang="en-US" altLang="zh-CN" dirty="0"/>
          </a:p>
          <a:p>
            <a:endParaRPr lang="en-US" altLang="zh-CN" dirty="0"/>
          </a:p>
          <a:p>
            <a:r>
              <a:rPr lang="zh-CN" altLang="en-US" dirty="0"/>
              <a:t>维基百科：</a:t>
            </a:r>
            <a:r>
              <a:rPr lang="en-US" altLang="zh-CN" sz="1800" dirty="0">
                <a:effectLst/>
                <a:latin typeface="等线" panose="02010600030101010101" pitchFamily="2" charset="-122"/>
                <a:cs typeface="Times New Roman" panose="02020603050405020304" pitchFamily="18" charset="0"/>
              </a:rPr>
              <a:t>Rational Rose</a:t>
            </a:r>
            <a:r>
              <a:rPr lang="zh-CN" altLang="en-US" sz="1800" dirty="0">
                <a:effectLst/>
                <a:latin typeface="等线" panose="02010600030101010101" pitchFamily="2" charset="-122"/>
                <a:cs typeface="Times New Roman" panose="02020603050405020304" pitchFamily="18" charset="0"/>
              </a:rPr>
              <a:t>，</a:t>
            </a:r>
            <a:r>
              <a:rPr lang="en-US" altLang="zh-CN" sz="1800" dirty="0" err="1">
                <a:effectLst/>
                <a:latin typeface="等线" panose="02010600030101010101" pitchFamily="2" charset="-122"/>
                <a:cs typeface="Times New Roman" panose="02020603050405020304" pitchFamily="18" charset="0"/>
              </a:rPr>
              <a:t>visio</a:t>
            </a:r>
            <a:r>
              <a:rPr lang="zh-CN" altLang="en-US" sz="1800" dirty="0">
                <a:effectLst/>
                <a:latin typeface="等线" panose="02010600030101010101" pitchFamily="2" charset="-122"/>
                <a:cs typeface="Times New Roman" panose="02020603050405020304" pitchFamily="18" charset="0"/>
              </a:rPr>
              <a:t>，</a:t>
            </a:r>
            <a:r>
              <a:rPr lang="en-US" altLang="zh-CN" sz="1800" dirty="0" err="1">
                <a:effectLst/>
                <a:latin typeface="等线" panose="02010600030101010101" pitchFamily="2" charset="-122"/>
                <a:cs typeface="Times New Roman" panose="02020603050405020304" pitchFamily="18" charset="0"/>
              </a:rPr>
              <a:t>powerdesigner</a:t>
            </a:r>
            <a:endParaRPr lang="en-US" altLang="zh-CN" sz="1800" dirty="0">
              <a:effectLst/>
              <a:latin typeface="等线" panose="02010600030101010101" pitchFamily="2" charset="-122"/>
              <a:cs typeface="Times New Roman" panose="02020603050405020304" pitchFamily="18" charset="0"/>
            </a:endParaRPr>
          </a:p>
          <a:p>
            <a:endParaRPr lang="en-US" altLang="zh-CN" dirty="0">
              <a:latin typeface="等线" panose="02010600030101010101" pitchFamily="2" charset="-122"/>
              <a:cs typeface="Times New Roman" panose="02020603050405020304" pitchFamily="18" charset="0"/>
            </a:endParaRPr>
          </a:p>
          <a:p>
            <a:r>
              <a:rPr lang="en-US" altLang="zh-CN" sz="1800" dirty="0">
                <a:effectLst/>
                <a:latin typeface="等线" panose="02010600030101010101" pitchFamily="2" charset="-122"/>
                <a:cs typeface="Times New Roman" panose="02020603050405020304" pitchFamily="18" charset="0"/>
              </a:rPr>
              <a:t>Process On</a:t>
            </a:r>
            <a:r>
              <a:rPr lang="zh-CN" altLang="en-US" dirty="0">
                <a:latin typeface="等线" panose="02010600030101010101" pitchFamily="2" charset="-122"/>
                <a:cs typeface="Times New Roman" panose="02020603050405020304" pitchFamily="18" charset="0"/>
              </a:rPr>
              <a:t>官网</a:t>
            </a:r>
            <a:r>
              <a:rPr lang="en-US" altLang="zh-CN" dirty="0">
                <a:latin typeface="等线" panose="02010600030101010101" pitchFamily="2" charset="-122"/>
                <a:cs typeface="Times New Roman" panose="02020603050405020304" pitchFamily="18" charset="0"/>
              </a:rPr>
              <a:t>https://www.processon.com/trash</a:t>
            </a:r>
            <a:endParaRPr lang="en-US" altLang="zh-CN" sz="1800" dirty="0">
              <a:effectLst/>
              <a:latin typeface="等线" panose="02010600030101010101" pitchFamily="2" charset="-122"/>
              <a:cs typeface="Times New Roman" panose="02020603050405020304" pitchFamily="18" charset="0"/>
            </a:endParaRPr>
          </a:p>
          <a:p>
            <a:endParaRPr lang="en-US" altLang="zh-CN" sz="1800" dirty="0">
              <a:effectLst/>
              <a:latin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csdn</a:t>
            </a:r>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3"/>
              </a:rPr>
              <a:t>(117条消息) Rational </a:t>
            </a:r>
            <a:r>
              <a:rPr lang="en-US" altLang="zh-CN" sz="1800" u="sng"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3"/>
              </a:rPr>
              <a:t>Rose概述_简述rational</a:t>
            </a:r>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3"/>
              </a:rPr>
              <a:t> </a:t>
            </a:r>
            <a:r>
              <a:rPr lang="en-US" altLang="zh-CN" sz="1800" u="sng"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3"/>
              </a:rPr>
              <a:t>rose建模工具的特点_流氓鹰的博客-CSDN博客</a:t>
            </a:r>
            <a:endParaRPr lang="en-US" altLang="zh-CN" u="sng" kern="100" dirty="0">
              <a:solidFill>
                <a:srgbClr val="0000FF"/>
              </a:solidFill>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Rational Rose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操作介绍——————来自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csdn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4"/>
              </a:rPr>
              <a:t>(117条消息) Rational </a:t>
            </a:r>
            <a:r>
              <a:rPr lang="en-US" altLang="zh-CN" sz="1800" u="sng" kern="100" dirty="0" err="1">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4"/>
              </a:rPr>
              <a:t>Rose简明实用教程_rose</a:t>
            </a:r>
            <a:r>
              <a:rPr lang="en-US" altLang="zh-CN" sz="1800" u="sng" kern="100" dirty="0">
                <a:solidFill>
                  <a:srgbClr val="0000FF"/>
                </a:solidFill>
                <a:effectLst/>
                <a:latin typeface="等线" panose="02010600030101010101" pitchFamily="2" charset="-122"/>
                <a:ea typeface="等线" panose="02010600030101010101" pitchFamily="2" charset="-122"/>
                <a:cs typeface="Times New Roman" panose="02020603050405020304" pitchFamily="18" charset="0"/>
                <a:hlinkClick r:id="rId4"/>
              </a:rPr>
              <a:t> rational_gz153016的博客-CSDN博客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4" name="矩形 43"/>
          <p:cNvSpPr/>
          <p:nvPr/>
        </p:nvSpPr>
        <p:spPr>
          <a:xfrm>
            <a:off x="3107572" y="1848411"/>
            <a:ext cx="4041140" cy="768350"/>
          </a:xfrm>
          <a:prstGeom prst="rect">
            <a:avLst/>
          </a:prstGeom>
        </p:spPr>
        <p:txBody>
          <a:bodyPr wrap="none">
            <a:spAutoFit/>
          </a:bodyPr>
          <a:lstStyle/>
          <a:p>
            <a:pPr algn="l"/>
            <a:r>
              <a:rPr lang="zh-CN" altLang="en-US" sz="4400" b="1" dirty="0">
                <a:solidFill>
                  <a:srgbClr val="1C50A2"/>
                </a:solidFill>
                <a:latin typeface="+mj-ea"/>
                <a:ea typeface="+mj-ea"/>
                <a:sym typeface="+mn-ea"/>
              </a:rPr>
              <a:t>2023-翻转课堂</a:t>
            </a:r>
            <a:endParaRPr lang="zh-CN" altLang="en-US" sz="4400" b="1" dirty="0">
              <a:solidFill>
                <a:srgbClr val="1C50A2"/>
              </a:solidFill>
              <a:latin typeface="+mj-ea"/>
              <a:ea typeface="+mj-ea"/>
            </a:endParaRPr>
          </a:p>
        </p:txBody>
      </p:sp>
      <p:sp>
        <p:nvSpPr>
          <p:cNvPr id="46" name="矩形 45"/>
          <p:cNvSpPr/>
          <p:nvPr/>
        </p:nvSpPr>
        <p:spPr>
          <a:xfrm>
            <a:off x="3107572" y="3036396"/>
            <a:ext cx="4986020" cy="768350"/>
          </a:xfrm>
          <a:prstGeom prst="rect">
            <a:avLst/>
          </a:prstGeom>
        </p:spPr>
        <p:txBody>
          <a:bodyPr wrap="none">
            <a:spAutoFit/>
          </a:bodyPr>
          <a:lstStyle/>
          <a:p>
            <a:pPr algn="l"/>
            <a:r>
              <a:rPr lang="en-US" altLang="zh-CN" sz="4400" b="1" dirty="0">
                <a:solidFill>
                  <a:srgbClr val="1C50A2"/>
                </a:solidFill>
                <a:latin typeface="+mj-ea"/>
                <a:ea typeface="+mj-ea"/>
                <a:sym typeface="+mn-ea"/>
              </a:rPr>
              <a:t>展示完毕  感谢观看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四款工具介绍</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05211" y="273344"/>
            <a:ext cx="5408727"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a:t>
            </a:r>
            <a:r>
              <a:rPr lang="zh-CN" altLang="en-US" sz="2400" b="1" dirty="0">
                <a:solidFill>
                  <a:schemeClr val="tx2"/>
                </a:solidFill>
                <a:latin typeface="微软雅黑" panose="020B0503020204020204" charset="-122"/>
                <a:ea typeface="微软雅黑" panose="020B0503020204020204" charset="-122"/>
              </a:rPr>
              <a:t>为什么要使用</a:t>
            </a:r>
            <a:r>
              <a:rPr lang="en-US" altLang="zh-CN" sz="2400" b="1" dirty="0">
                <a:solidFill>
                  <a:schemeClr val="tx2"/>
                </a:solidFill>
                <a:latin typeface="微软雅黑" panose="020B0503020204020204" charset="-122"/>
                <a:ea typeface="微软雅黑" panose="020B0503020204020204" charset="-122"/>
              </a:rPr>
              <a:t>UML</a:t>
            </a:r>
            <a:r>
              <a:rPr lang="zh-CN" altLang="en-US" sz="2400" b="1" dirty="0">
                <a:solidFill>
                  <a:schemeClr val="tx2"/>
                </a:solidFill>
                <a:latin typeface="微软雅黑" panose="020B0503020204020204" charset="-122"/>
                <a:ea typeface="微软雅黑" panose="020B0503020204020204" charset="-122"/>
              </a:rPr>
              <a:t>工具</a:t>
            </a: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3" name="文本框 12"/>
          <p:cNvSpPr txBox="1"/>
          <p:nvPr/>
        </p:nvSpPr>
        <p:spPr>
          <a:xfrm>
            <a:off x="605211" y="1192856"/>
            <a:ext cx="10341284" cy="3489545"/>
          </a:xfrm>
          <a:prstGeom prst="rect">
            <a:avLst/>
          </a:prstGeom>
          <a:noFill/>
        </p:spPr>
        <p:txBody>
          <a:bodyPr wrap="square">
            <a:spAutoFit/>
          </a:bodyPr>
          <a:lstStyle/>
          <a:p>
            <a:pPr>
              <a:lnSpc>
                <a:spcPct val="150000"/>
              </a:lnSpc>
            </a:pPr>
            <a:r>
              <a:rPr lang="en-US" altLang="zh-CN" dirty="0">
                <a:solidFill>
                  <a:schemeClr val="tx1">
                    <a:lumMod val="75000"/>
                    <a:lumOff val="25000"/>
                  </a:schemeClr>
                </a:solidFill>
                <a:latin typeface="微软雅黑" panose="020B0503020204020204" charset="-122"/>
                <a:ea typeface="微软雅黑" panose="020B0503020204020204" charset="-122"/>
              </a:rPr>
              <a:t>1.</a:t>
            </a:r>
            <a:r>
              <a:rPr lang="zh-CN" altLang="en-US" b="0" i="0" dirty="0">
                <a:solidFill>
                  <a:srgbClr val="111111"/>
                </a:solidFill>
                <a:effectLst/>
                <a:latin typeface="-apple-system"/>
              </a:rPr>
              <a:t>为用户提供</a:t>
            </a:r>
            <a:r>
              <a:rPr lang="zh-CN" altLang="en-US" b="0" i="0" dirty="0">
                <a:solidFill>
                  <a:schemeClr val="accent5"/>
                </a:solidFill>
                <a:effectLst/>
                <a:latin typeface="-apple-system"/>
              </a:rPr>
              <a:t>现成的</a:t>
            </a:r>
            <a:r>
              <a:rPr lang="zh-CN" altLang="en-US" b="0" i="0" dirty="0">
                <a:solidFill>
                  <a:srgbClr val="111111"/>
                </a:solidFill>
                <a:effectLst/>
                <a:latin typeface="-apple-system"/>
              </a:rPr>
              <a:t>、</a:t>
            </a:r>
            <a:r>
              <a:rPr lang="zh-CN" altLang="en-US" b="0" i="0" dirty="0">
                <a:solidFill>
                  <a:schemeClr val="accent5"/>
                </a:solidFill>
                <a:effectLst/>
                <a:latin typeface="-apple-system"/>
              </a:rPr>
              <a:t>有表现力的</a:t>
            </a:r>
            <a:r>
              <a:rPr lang="zh-CN" altLang="en-US" b="0" i="0" dirty="0">
                <a:solidFill>
                  <a:srgbClr val="111111"/>
                </a:solidFill>
                <a:effectLst/>
                <a:latin typeface="-apple-system"/>
              </a:rPr>
              <a:t>可视化建模语言，以便他们开发和交换有意义的模型。</a:t>
            </a:r>
            <a:endParaRPr lang="en-US" altLang="zh-CN" b="0" i="0" dirty="0">
              <a:solidFill>
                <a:srgbClr val="111111"/>
              </a:solidFill>
              <a:effectLst/>
              <a:latin typeface="-apple-system"/>
            </a:endParaRPr>
          </a:p>
          <a:p>
            <a:pPr>
              <a:lnSpc>
                <a:spcPct val="150000"/>
              </a:lnSpc>
            </a:pPr>
            <a:endParaRPr lang="en-US" altLang="zh-CN" dirty="0">
              <a:solidFill>
                <a:srgbClr val="111111"/>
              </a:solidFill>
              <a:latin typeface="-apple-system"/>
            </a:endParaRPr>
          </a:p>
          <a:p>
            <a:pPr>
              <a:lnSpc>
                <a:spcPct val="150000"/>
              </a:lnSpc>
            </a:pPr>
            <a:r>
              <a:rPr lang="en-US" altLang="zh-CN" b="0" i="0" dirty="0">
                <a:solidFill>
                  <a:srgbClr val="111111"/>
                </a:solidFill>
                <a:effectLst/>
                <a:latin typeface="-apple-system"/>
              </a:rPr>
              <a:t>2.</a:t>
            </a:r>
            <a:r>
              <a:rPr lang="zh-CN" altLang="en-US" b="0" i="0" dirty="0">
                <a:solidFill>
                  <a:srgbClr val="111111"/>
                </a:solidFill>
                <a:effectLst/>
                <a:latin typeface="-apple-system"/>
              </a:rPr>
              <a:t>为核心概念提供</a:t>
            </a:r>
            <a:r>
              <a:rPr lang="zh-CN" altLang="en-US" b="0" i="0" dirty="0">
                <a:solidFill>
                  <a:schemeClr val="accent5"/>
                </a:solidFill>
                <a:effectLst/>
                <a:latin typeface="-apple-system"/>
              </a:rPr>
              <a:t>可扩展性 </a:t>
            </a:r>
            <a:r>
              <a:rPr lang="en-US" altLang="zh-CN" b="0" i="0" dirty="0">
                <a:solidFill>
                  <a:schemeClr val="accent5"/>
                </a:solidFill>
                <a:effectLst/>
                <a:latin typeface="-apple-system"/>
              </a:rPr>
              <a:t>(Extensibility) </a:t>
            </a:r>
            <a:r>
              <a:rPr lang="zh-CN" altLang="en-US" b="0" i="0" dirty="0">
                <a:solidFill>
                  <a:srgbClr val="111111"/>
                </a:solidFill>
                <a:effectLst/>
                <a:latin typeface="-apple-system"/>
              </a:rPr>
              <a:t>和</a:t>
            </a:r>
            <a:r>
              <a:rPr lang="zh-CN" altLang="en-US" b="0" i="0" dirty="0">
                <a:solidFill>
                  <a:schemeClr val="accent5"/>
                </a:solidFill>
                <a:effectLst/>
                <a:latin typeface="-apple-system"/>
              </a:rPr>
              <a:t>特殊化 </a:t>
            </a:r>
            <a:r>
              <a:rPr lang="en-US" altLang="zh-CN" b="0" i="0" dirty="0">
                <a:solidFill>
                  <a:schemeClr val="accent5"/>
                </a:solidFill>
                <a:effectLst/>
                <a:latin typeface="-apple-system"/>
              </a:rPr>
              <a:t>(Specialization) </a:t>
            </a:r>
            <a:r>
              <a:rPr lang="zh-CN" altLang="en-US" b="0" i="0" dirty="0">
                <a:solidFill>
                  <a:srgbClr val="111111"/>
                </a:solidFill>
                <a:effectLst/>
                <a:latin typeface="-apple-system"/>
              </a:rPr>
              <a:t>机制</a:t>
            </a:r>
            <a:endParaRPr lang="en-US" altLang="zh-CN" b="0" i="0" dirty="0">
              <a:solidFill>
                <a:srgbClr val="111111"/>
              </a:solidFill>
              <a:effectLst/>
              <a:latin typeface="-apple-system"/>
            </a:endParaRPr>
          </a:p>
          <a:p>
            <a:pPr>
              <a:lnSpc>
                <a:spcPct val="150000"/>
              </a:lnSpc>
            </a:pPr>
            <a:endParaRPr lang="en-US" altLang="zh-CN" dirty="0">
              <a:solidFill>
                <a:srgbClr val="111111"/>
              </a:solidFill>
              <a:latin typeface="-apple-system"/>
            </a:endParaRPr>
          </a:p>
          <a:p>
            <a:pPr>
              <a:lnSpc>
                <a:spcPct val="150000"/>
              </a:lnSpc>
            </a:pPr>
            <a:r>
              <a:rPr lang="en-US" altLang="zh-CN" b="0" i="0" dirty="0">
                <a:solidFill>
                  <a:srgbClr val="111111"/>
                </a:solidFill>
                <a:effectLst/>
                <a:latin typeface="-apple-system"/>
              </a:rPr>
              <a:t>3.</a:t>
            </a:r>
            <a:r>
              <a:rPr lang="zh-CN" altLang="en-US" b="0" i="0" dirty="0">
                <a:solidFill>
                  <a:srgbClr val="111111"/>
                </a:solidFill>
                <a:effectLst/>
                <a:latin typeface="-apple-system"/>
              </a:rPr>
              <a:t>独立于特定的编程语言和开发过程。</a:t>
            </a:r>
          </a:p>
          <a:p>
            <a:pPr>
              <a:lnSpc>
                <a:spcPct val="150000"/>
              </a:lnSpc>
            </a:pPr>
            <a:endParaRPr lang="en-US" altLang="zh-CN" b="0" i="0" dirty="0">
              <a:solidFill>
                <a:srgbClr val="111111"/>
              </a:solidFill>
              <a:effectLst/>
              <a:latin typeface="-apple-system"/>
            </a:endParaRPr>
          </a:p>
          <a:p>
            <a:pPr>
              <a:lnSpc>
                <a:spcPct val="150000"/>
              </a:lnSpc>
            </a:pPr>
            <a:r>
              <a:rPr lang="en-US" altLang="zh-CN" dirty="0">
                <a:solidFill>
                  <a:srgbClr val="111111"/>
                </a:solidFill>
                <a:latin typeface="-apple-system"/>
              </a:rPr>
              <a:t>4.</a:t>
            </a:r>
            <a:r>
              <a:rPr lang="zh-CN" altLang="en-US" b="0" i="0" dirty="0">
                <a:solidFill>
                  <a:srgbClr val="111111"/>
                </a:solidFill>
                <a:effectLst/>
                <a:latin typeface="-apple-system"/>
              </a:rPr>
              <a:t>支持</a:t>
            </a:r>
            <a:r>
              <a:rPr lang="zh-CN" altLang="en-US" b="0" i="0" dirty="0">
                <a:solidFill>
                  <a:schemeClr val="accent5"/>
                </a:solidFill>
                <a:effectLst/>
                <a:latin typeface="-apple-system"/>
              </a:rPr>
              <a:t>更高层次</a:t>
            </a:r>
            <a:r>
              <a:rPr lang="zh-CN" altLang="en-US" b="0" i="0" dirty="0">
                <a:solidFill>
                  <a:srgbClr val="111111"/>
                </a:solidFill>
                <a:effectLst/>
                <a:latin typeface="-apple-system"/>
              </a:rPr>
              <a:t>的开发概念，如</a:t>
            </a:r>
            <a:r>
              <a:rPr lang="zh-CN" altLang="en-US" b="0" i="0" dirty="0">
                <a:solidFill>
                  <a:schemeClr val="accent5"/>
                </a:solidFill>
                <a:effectLst/>
                <a:latin typeface="-apple-system"/>
              </a:rPr>
              <a:t>协作，框架，模式和组件</a:t>
            </a:r>
            <a:r>
              <a:rPr lang="zh-CN" altLang="en-US" b="0" i="0" dirty="0">
                <a:solidFill>
                  <a:srgbClr val="111111"/>
                </a:solidFill>
                <a:effectLst/>
                <a:latin typeface="-apple-system"/>
              </a:rPr>
              <a:t>。</a:t>
            </a:r>
          </a:p>
          <a:p>
            <a:pPr>
              <a:lnSpc>
                <a:spcPct val="150000"/>
              </a:lnSpc>
            </a:pPr>
            <a:r>
              <a:rPr lang="en-US" altLang="zh-CN" sz="2400" dirty="0">
                <a:solidFill>
                  <a:schemeClr val="tx1">
                    <a:lumMod val="75000"/>
                    <a:lumOff val="25000"/>
                  </a:schemeClr>
                </a:solidFill>
                <a:latin typeface="微软雅黑" panose="020B0503020204020204" charset="-122"/>
                <a:ea typeface="微软雅黑" panose="020B0503020204020204" charset="-122"/>
              </a:rPr>
              <a:t>      </a:t>
            </a:r>
            <a:endParaRPr lang="en-US" altLang="zh-CN" sz="2400" dirty="0">
              <a:latin typeface="微软雅黑" panose="020B0503020204020204" charset="-122"/>
              <a:ea typeface="微软雅黑" panose="020B0503020204020204" charset="-122"/>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05211" y="273344"/>
            <a:ext cx="413677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·Rational Rose</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10">
            <a:extLst>
              <a:ext uri="{FF2B5EF4-FFF2-40B4-BE49-F238E27FC236}">
                <a16:creationId xmlns:a16="http://schemas.microsoft.com/office/drawing/2014/main" id="{9C906280-D92E-4EBF-9D30-B11C13772B8C}"/>
              </a:ext>
            </a:extLst>
          </p:cNvPr>
          <p:cNvSpPr txBox="1"/>
          <p:nvPr/>
        </p:nvSpPr>
        <p:spPr>
          <a:xfrm>
            <a:off x="543509" y="1090249"/>
            <a:ext cx="6096000" cy="4618572"/>
          </a:xfrm>
          <a:prstGeom prst="rect">
            <a:avLst/>
          </a:prstGeom>
          <a:noFill/>
        </p:spPr>
        <p:txBody>
          <a:bodyPr wrap="square">
            <a:spAutoFit/>
          </a:bodyPr>
          <a:lstStyle/>
          <a:p>
            <a:pPr>
              <a:lnSpc>
                <a:spcPct val="150000"/>
              </a:lnSpc>
            </a:pPr>
            <a:r>
              <a:rPr lang="en-US" altLang="zh-CN" dirty="0"/>
              <a:t>Rational Rose</a:t>
            </a:r>
            <a:r>
              <a:rPr lang="zh-CN" altLang="en-US" dirty="0"/>
              <a:t>是一种</a:t>
            </a:r>
            <a:r>
              <a:rPr lang="zh-CN" altLang="en-US" dirty="0">
                <a:solidFill>
                  <a:schemeClr val="accent5"/>
                </a:solidFill>
              </a:rPr>
              <a:t>面向对象的软件开发工具</a:t>
            </a:r>
            <a:r>
              <a:rPr lang="zh-CN" altLang="en-US" dirty="0"/>
              <a:t>，它可以帮助开发人员</a:t>
            </a:r>
            <a:r>
              <a:rPr lang="zh-CN" altLang="en-US" dirty="0">
                <a:solidFill>
                  <a:schemeClr val="accent5"/>
                </a:solidFill>
              </a:rPr>
              <a:t>在软件开发的不同阶段进行建模和分析</a:t>
            </a:r>
            <a:r>
              <a:rPr lang="zh-CN" altLang="en-US" dirty="0"/>
              <a:t>。该工具支持</a:t>
            </a:r>
            <a:r>
              <a:rPr lang="en-US" altLang="zh-CN" dirty="0"/>
              <a:t>UML</a:t>
            </a:r>
            <a:r>
              <a:rPr lang="zh-CN" altLang="en-US" dirty="0"/>
              <a:t>（统一建模语言）和其他建模技术，可以帮助开发人员创建和管理各种软件模型，包括</a:t>
            </a:r>
            <a:r>
              <a:rPr lang="zh-CN" altLang="en-US" dirty="0">
                <a:solidFill>
                  <a:schemeClr val="accent5"/>
                </a:solidFill>
              </a:rPr>
              <a:t>用例图、活动图、类图</a:t>
            </a:r>
            <a:r>
              <a:rPr lang="zh-CN" altLang="en-US" dirty="0"/>
              <a:t>等等。</a:t>
            </a:r>
            <a:r>
              <a:rPr lang="en-US" altLang="zh-CN" dirty="0"/>
              <a:t>Rational Rose</a:t>
            </a:r>
            <a:r>
              <a:rPr lang="zh-CN" altLang="en-US" dirty="0"/>
              <a:t>还可以自动生成源代码，从而提高开发效率。</a:t>
            </a:r>
          </a:p>
          <a:p>
            <a:pPr>
              <a:lnSpc>
                <a:spcPct val="150000"/>
              </a:lnSpc>
            </a:pPr>
            <a:endParaRPr lang="zh-CN" altLang="en-US" dirty="0"/>
          </a:p>
          <a:p>
            <a:pPr>
              <a:lnSpc>
                <a:spcPct val="150000"/>
              </a:lnSpc>
            </a:pPr>
            <a:r>
              <a:rPr lang="en-US" altLang="zh-CN" dirty="0"/>
              <a:t>Rational Rose</a:t>
            </a:r>
            <a:r>
              <a:rPr lang="zh-CN" altLang="en-US" dirty="0"/>
              <a:t>是由</a:t>
            </a:r>
            <a:r>
              <a:rPr lang="en-US" altLang="zh-CN" dirty="0"/>
              <a:t>Rational Software Corporation</a:t>
            </a:r>
            <a:r>
              <a:rPr lang="zh-CN" altLang="en-US" dirty="0"/>
              <a:t>公司开发的，该公司后来被</a:t>
            </a:r>
            <a:r>
              <a:rPr lang="en-US" altLang="zh-CN" dirty="0"/>
              <a:t>IBM</a:t>
            </a:r>
            <a:r>
              <a:rPr lang="zh-CN" altLang="en-US" dirty="0"/>
              <a:t>收购。该工具已经有一段时间没有更新和支持，但是它仍然是一种非常有用的建模工具，并被广泛应用于软件开发领域。</a:t>
            </a:r>
          </a:p>
        </p:txBody>
      </p:sp>
      <p:pic>
        <p:nvPicPr>
          <p:cNvPr id="13" name="图片 12">
            <a:extLst>
              <a:ext uri="{FF2B5EF4-FFF2-40B4-BE49-F238E27FC236}">
                <a16:creationId xmlns:a16="http://schemas.microsoft.com/office/drawing/2014/main" id="{8B21E020-7B8B-4AE0-A27C-D2735771CA83}"/>
              </a:ext>
            </a:extLst>
          </p:cNvPr>
          <p:cNvPicPr>
            <a:picLocks noChangeAspect="1"/>
          </p:cNvPicPr>
          <p:nvPr/>
        </p:nvPicPr>
        <p:blipFill>
          <a:blip r:embed="rId3"/>
          <a:stretch>
            <a:fillRect/>
          </a:stretch>
        </p:blipFill>
        <p:spPr>
          <a:xfrm>
            <a:off x="6861979" y="1090249"/>
            <a:ext cx="4724809" cy="29324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05211" y="273344"/>
            <a:ext cx="4172198"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·Rational Rose</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矩形: 圆角 3">
            <a:extLst>
              <a:ext uri="{FF2B5EF4-FFF2-40B4-BE49-F238E27FC236}">
                <a16:creationId xmlns:a16="http://schemas.microsoft.com/office/drawing/2014/main" id="{932D7366-B905-472A-9FA6-590EF496F12E}"/>
              </a:ext>
            </a:extLst>
          </p:cNvPr>
          <p:cNvSpPr/>
          <p:nvPr/>
        </p:nvSpPr>
        <p:spPr>
          <a:xfrm>
            <a:off x="755374" y="1040296"/>
            <a:ext cx="4022035" cy="5214730"/>
          </a:xfrm>
          <a:prstGeom prst="roundRect">
            <a:avLst>
              <a:gd name="adj" fmla="val 2666"/>
            </a:avLst>
          </a:prstGeom>
          <a:ln>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accent4">
                    <a:lumMod val="75000"/>
                  </a:schemeClr>
                </a:solidFill>
                <a:latin typeface="华文彩云" panose="02010800040101010101" pitchFamily="2" charset="-122"/>
                <a:ea typeface="华文彩云" panose="02010800040101010101" pitchFamily="2" charset="-122"/>
              </a:rPr>
              <a:t>优势</a:t>
            </a:r>
            <a:endParaRPr lang="en-US" altLang="zh-CN" sz="2800" dirty="0">
              <a:solidFill>
                <a:schemeClr val="accent4">
                  <a:lumMod val="75000"/>
                </a:schemeClr>
              </a:solidFill>
              <a:latin typeface="华文彩云" panose="02010800040101010101" pitchFamily="2" charset="-122"/>
              <a:ea typeface="华文彩云" panose="02010800040101010101" pitchFamily="2" charset="-122"/>
            </a:endParaRPr>
          </a:p>
          <a:p>
            <a:pPr algn="ctr"/>
            <a:endParaRPr lang="en-US" altLang="zh-CN" sz="2800" dirty="0">
              <a:solidFill>
                <a:schemeClr val="accent4">
                  <a:lumMod val="75000"/>
                </a:schemeClr>
              </a:solidFill>
              <a:latin typeface="华文彩云" panose="02010800040101010101" pitchFamily="2" charset="-122"/>
              <a:ea typeface="华文彩云" panose="02010800040101010101" pitchFamily="2" charset="-122"/>
            </a:endParaRPr>
          </a:p>
          <a:p>
            <a:pPr marL="342900" indent="-342900" algn="l">
              <a:buAutoNum type="arabicPeriod"/>
            </a:pPr>
            <a:r>
              <a:rPr lang="zh-CN" altLang="en-US" sz="1400" b="0" i="0" dirty="0">
                <a:solidFill>
                  <a:schemeClr val="accent2">
                    <a:lumMod val="75000"/>
                  </a:schemeClr>
                </a:solidFill>
                <a:effectLst/>
                <a:latin typeface="Söhne"/>
              </a:rPr>
              <a:t>支持多种建模技术</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支持</a:t>
            </a:r>
            <a:r>
              <a:rPr lang="en-US" altLang="zh-CN" sz="1400" b="0" i="0" dirty="0">
                <a:solidFill>
                  <a:schemeClr val="tx1">
                    <a:lumMod val="50000"/>
                    <a:lumOff val="50000"/>
                  </a:schemeClr>
                </a:solidFill>
                <a:effectLst/>
                <a:latin typeface="Söhne"/>
              </a:rPr>
              <a:t>UML</a:t>
            </a:r>
            <a:r>
              <a:rPr lang="zh-CN" altLang="en-US" sz="1400" b="0" i="0" dirty="0">
                <a:solidFill>
                  <a:schemeClr val="tx1">
                    <a:lumMod val="50000"/>
                    <a:lumOff val="50000"/>
                  </a:schemeClr>
                </a:solidFill>
                <a:effectLst/>
                <a:latin typeface="Söhne"/>
              </a:rPr>
              <a:t>和其他建模技术，能够满足不同项目的需求，可以帮助开发人员创建和管理各种软件模型，包括用例图、活动图、类图等等。</a:t>
            </a:r>
            <a:endParaRPr lang="en-US" altLang="zh-CN"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自动代码生成：</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可以自动生成源代码，减少了手动编写代码的时间和工作量，提高了开发效率。</a:t>
            </a:r>
            <a:endParaRPr lang="en-US" altLang="zh-CN"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可视化建模：</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提供了可视化的建模环境，使得开发人员可以更加直观地了解软件系统的结构和功能，同时也方便了团队协作和沟通。</a:t>
            </a:r>
            <a:endParaRPr lang="en-US" altLang="zh-CN" sz="1400" b="0" i="0" dirty="0">
              <a:solidFill>
                <a:schemeClr val="tx1">
                  <a:lumMod val="50000"/>
                  <a:lumOff val="50000"/>
                </a:schemeClr>
              </a:solidFill>
              <a:effectLst/>
              <a:latin typeface="Söhne"/>
            </a:endParaRPr>
          </a:p>
          <a:p>
            <a:pPr marL="342900" indent="-342900">
              <a:buFontTx/>
              <a:buAutoNum type="arabicPeriod"/>
            </a:pPr>
            <a:r>
              <a:rPr lang="zh-CN" altLang="en-US" sz="1400" b="0" i="0" dirty="0">
                <a:solidFill>
                  <a:schemeClr val="accent2">
                    <a:lumMod val="75000"/>
                  </a:schemeClr>
                </a:solidFill>
                <a:effectLst/>
                <a:latin typeface="Söhne"/>
              </a:rPr>
              <a:t>良好的集成性：</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可以与其他软件开发工具（如</a:t>
            </a:r>
            <a:r>
              <a:rPr lang="en-US" altLang="zh-CN" sz="1400" b="0" i="0" dirty="0">
                <a:solidFill>
                  <a:schemeClr val="tx1">
                    <a:lumMod val="50000"/>
                    <a:lumOff val="50000"/>
                  </a:schemeClr>
                </a:solidFill>
                <a:effectLst/>
                <a:latin typeface="Söhne"/>
              </a:rPr>
              <a:t>Eclipse</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Visual Studio</a:t>
            </a:r>
            <a:r>
              <a:rPr lang="zh-CN" altLang="en-US" sz="1400" b="0" i="0" dirty="0">
                <a:solidFill>
                  <a:schemeClr val="tx1">
                    <a:lumMod val="50000"/>
                    <a:lumOff val="50000"/>
                  </a:schemeClr>
                </a:solidFill>
                <a:effectLst/>
                <a:latin typeface="Söhne"/>
              </a:rPr>
              <a:t>等）进行集成，使得开发人员可以更加高效地使用工具。</a:t>
            </a:r>
          </a:p>
          <a:p>
            <a:pPr marL="342900" indent="-342900" algn="l">
              <a:buAutoNum type="arabicPeriod"/>
            </a:pPr>
            <a:endParaRPr lang="en-US" altLang="zh-CN" sz="1400" b="0" i="0" dirty="0">
              <a:solidFill>
                <a:srgbClr val="D1D5DB"/>
              </a:solidFill>
              <a:effectLst/>
              <a:latin typeface="Söhne"/>
            </a:endParaRPr>
          </a:p>
          <a:p>
            <a:pPr algn="l"/>
            <a:endParaRPr lang="zh-CN" altLang="en-US" sz="1600" b="0" i="0" dirty="0">
              <a:solidFill>
                <a:srgbClr val="D1D5DB"/>
              </a:solidFill>
              <a:effectLst/>
              <a:latin typeface="Söhne"/>
            </a:endParaRPr>
          </a:p>
          <a:p>
            <a:endParaRPr lang="en-US" altLang="zh-CN" sz="1600" dirty="0">
              <a:solidFill>
                <a:schemeClr val="bg1">
                  <a:lumMod val="50000"/>
                </a:schemeClr>
              </a:solidFill>
              <a:latin typeface="华文彩云" panose="02010800040101010101" pitchFamily="2" charset="-122"/>
              <a:ea typeface="华文彩云" panose="02010800040101010101" pitchFamily="2" charset="-122"/>
            </a:endParaRPr>
          </a:p>
          <a:p>
            <a:pPr algn="ctr"/>
            <a:endParaRPr lang="en-US" altLang="zh-CN" dirty="0">
              <a:solidFill>
                <a:schemeClr val="accent4">
                  <a:lumMod val="75000"/>
                </a:schemeClr>
              </a:solidFill>
              <a:latin typeface="华文彩云" panose="02010800040101010101" pitchFamily="2" charset="-122"/>
              <a:ea typeface="华文彩云" panose="02010800040101010101" pitchFamily="2" charset="-122"/>
            </a:endParaRPr>
          </a:p>
        </p:txBody>
      </p:sp>
      <p:sp>
        <p:nvSpPr>
          <p:cNvPr id="10" name="矩形: 圆角 9">
            <a:extLst>
              <a:ext uri="{FF2B5EF4-FFF2-40B4-BE49-F238E27FC236}">
                <a16:creationId xmlns:a16="http://schemas.microsoft.com/office/drawing/2014/main" id="{9C67A3AE-3A9D-4004-B8B4-CB625FCA16EA}"/>
              </a:ext>
            </a:extLst>
          </p:cNvPr>
          <p:cNvSpPr/>
          <p:nvPr/>
        </p:nvSpPr>
        <p:spPr>
          <a:xfrm>
            <a:off x="6579705" y="1040296"/>
            <a:ext cx="4022035" cy="5214730"/>
          </a:xfrm>
          <a:prstGeom prst="roundRect">
            <a:avLst>
              <a:gd name="adj" fmla="val 26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chemeClr val="accent1">
                    <a:lumMod val="75000"/>
                  </a:schemeClr>
                </a:solidFill>
                <a:latin typeface="华文彩云" panose="02010800040101010101" pitchFamily="2" charset="-122"/>
                <a:ea typeface="华文彩云" panose="02010800040101010101" pitchFamily="2" charset="-122"/>
              </a:rPr>
              <a:t>劣势</a:t>
            </a:r>
            <a:endParaRPr lang="en-US" altLang="zh-CN" sz="2800" dirty="0">
              <a:solidFill>
                <a:schemeClr val="accent1">
                  <a:lumMod val="75000"/>
                </a:schemeClr>
              </a:solidFill>
              <a:latin typeface="华文彩云" panose="02010800040101010101" pitchFamily="2" charset="-122"/>
              <a:ea typeface="华文彩云" panose="02010800040101010101" pitchFamily="2" charset="-122"/>
            </a:endParaRPr>
          </a:p>
          <a:p>
            <a:pPr algn="ctr"/>
            <a:endParaRPr lang="en-US" altLang="zh-CN" sz="2800" dirty="0">
              <a:solidFill>
                <a:schemeClr val="accent1">
                  <a:lumMod val="75000"/>
                </a:schemeClr>
              </a:solidFill>
              <a:latin typeface="华文彩云" panose="02010800040101010101" pitchFamily="2" charset="-122"/>
              <a:ea typeface="华文彩云" panose="02010800040101010101" pitchFamily="2" charset="-122"/>
            </a:endParaRPr>
          </a:p>
          <a:p>
            <a:pPr marL="342900" indent="-342900">
              <a:buAutoNum type="arabicPeriod"/>
            </a:pPr>
            <a:r>
              <a:rPr lang="zh-CN" altLang="en-US" sz="1400" b="0" i="0" dirty="0">
                <a:solidFill>
                  <a:schemeClr val="accent1">
                    <a:lumMod val="75000"/>
                  </a:schemeClr>
                </a:solidFill>
                <a:effectLst/>
                <a:latin typeface="Söhne"/>
              </a:rPr>
              <a:t>价格昂贵：</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是一种商业软件，价格较高，对于小型团队和个人开发者来说可能不太实用。</a:t>
            </a:r>
            <a:endParaRPr lang="en-US" altLang="zh-CN" sz="1400" b="0" i="0" dirty="0">
              <a:solidFill>
                <a:schemeClr val="tx1">
                  <a:lumMod val="50000"/>
                  <a:lumOff val="50000"/>
                </a:schemeClr>
              </a:solidFill>
              <a:effectLst/>
              <a:latin typeface="Söhne"/>
            </a:endParaRPr>
          </a:p>
          <a:p>
            <a:pPr marL="342900" indent="-342900">
              <a:buAutoNum type="arabicPeriod"/>
            </a:pPr>
            <a:r>
              <a:rPr lang="zh-CN" altLang="en-US" sz="1400" b="0" i="0" dirty="0">
                <a:solidFill>
                  <a:schemeClr val="accent1">
                    <a:lumMod val="75000"/>
                  </a:schemeClr>
                </a:solidFill>
                <a:effectLst/>
                <a:latin typeface="Söhne"/>
              </a:rPr>
              <a:t>学习曲线陡峭：</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是一种功能强大的建模工具，学习曲线相对较陡峭，需要一定的时间和精力去掌握和使用</a:t>
            </a:r>
            <a:endParaRPr lang="en-US" altLang="zh-CN" sz="1400" b="0" i="0" dirty="0">
              <a:solidFill>
                <a:schemeClr val="tx1">
                  <a:lumMod val="50000"/>
                  <a:lumOff val="50000"/>
                </a:schemeClr>
              </a:solidFill>
              <a:effectLst/>
              <a:latin typeface="Söhne"/>
            </a:endParaRPr>
          </a:p>
          <a:p>
            <a:pPr marL="342900" indent="-342900">
              <a:buFontTx/>
              <a:buAutoNum type="arabicPeriod"/>
            </a:pPr>
            <a:r>
              <a:rPr lang="zh-CN" altLang="en-US" sz="1400" b="0" i="0" dirty="0">
                <a:solidFill>
                  <a:schemeClr val="accent1">
                    <a:lumMod val="75000"/>
                  </a:schemeClr>
                </a:solidFill>
                <a:effectLst/>
                <a:latin typeface="Söhne"/>
              </a:rPr>
              <a:t>可维护性较差：</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生成的代码有时较为复杂，可维护性相对较差，需要开发人员进行后续的优化和维护。</a:t>
            </a:r>
          </a:p>
          <a:p>
            <a:pPr marL="342900" indent="-342900">
              <a:buFontTx/>
              <a:buAutoNum type="arabicPeriod"/>
            </a:pPr>
            <a:r>
              <a:rPr lang="zh-CN" altLang="en-US" sz="1400" b="0" i="0" dirty="0">
                <a:solidFill>
                  <a:schemeClr val="accent1">
                    <a:lumMod val="75000"/>
                  </a:schemeClr>
                </a:solidFill>
                <a:effectLst/>
                <a:latin typeface="Söhne"/>
              </a:rPr>
              <a:t>已经停止更新和支持：</a:t>
            </a:r>
            <a:r>
              <a:rPr lang="en-US" altLang="zh-CN" sz="1400" b="0" i="0" dirty="0">
                <a:solidFill>
                  <a:schemeClr val="tx1">
                    <a:lumMod val="50000"/>
                    <a:lumOff val="50000"/>
                  </a:schemeClr>
                </a:solidFill>
                <a:effectLst/>
                <a:latin typeface="Söhne"/>
              </a:rPr>
              <a:t>Rational Rose</a:t>
            </a:r>
            <a:r>
              <a:rPr lang="zh-CN" altLang="en-US" sz="1400" b="0" i="0" dirty="0">
                <a:solidFill>
                  <a:schemeClr val="tx1">
                    <a:lumMod val="50000"/>
                    <a:lumOff val="50000"/>
                  </a:schemeClr>
                </a:solidFill>
                <a:effectLst/>
                <a:latin typeface="Söhne"/>
              </a:rPr>
              <a:t>已经有一段时间没有更新和支持，对于一些新的技术和需求可能无法满足。</a:t>
            </a:r>
          </a:p>
          <a:p>
            <a:pPr marL="342900" indent="-342900">
              <a:buAutoNum type="arabicPeriod"/>
            </a:pPr>
            <a:endParaRPr lang="en-US" altLang="zh-CN" sz="1400" b="0" i="0" dirty="0">
              <a:solidFill>
                <a:srgbClr val="D1D5DB"/>
              </a:solidFill>
              <a:effectLst/>
              <a:latin typeface="Söhne"/>
            </a:endParaRPr>
          </a:p>
          <a:p>
            <a:pPr marL="342900" indent="-342900">
              <a:buAutoNum type="arabicPeriod"/>
            </a:pPr>
            <a:endParaRPr lang="en-US" altLang="zh-CN" sz="1400" dirty="0">
              <a:solidFill>
                <a:srgbClr val="D1D5DB"/>
              </a:solidFill>
              <a:latin typeface="Söhne"/>
            </a:endParaRPr>
          </a:p>
          <a:p>
            <a:pPr marL="342900" indent="-342900">
              <a:buAutoNum type="arabicPeriod"/>
            </a:pPr>
            <a:endParaRPr lang="en-US" altLang="zh-CN" sz="1400" b="0" i="0" dirty="0">
              <a:solidFill>
                <a:srgbClr val="D1D5DB"/>
              </a:solidFill>
              <a:effectLst/>
              <a:latin typeface="Söhne"/>
            </a:endParaRPr>
          </a:p>
          <a:p>
            <a:pPr marL="342900" indent="-342900">
              <a:buAutoNum type="arabicPeriod"/>
            </a:pPr>
            <a:endParaRPr lang="en-US" altLang="zh-CN" sz="1400" dirty="0">
              <a:solidFill>
                <a:srgbClr val="D1D5DB"/>
              </a:solidFill>
              <a:latin typeface="Söhne"/>
            </a:endParaRPr>
          </a:p>
          <a:p>
            <a:pPr marL="342900" indent="-342900">
              <a:buAutoNum type="arabicPeriod"/>
            </a:pPr>
            <a:endParaRPr lang="zh-CN" altLang="en-US" sz="1400" b="0" i="0" dirty="0">
              <a:solidFill>
                <a:srgbClr val="D1D5DB"/>
              </a:solidFill>
              <a:effectLst/>
              <a:latin typeface="Söhne"/>
            </a:endParaRPr>
          </a:p>
          <a:p>
            <a:pPr algn="ctr"/>
            <a:endParaRPr lang="zh-CN" altLang="en-US" sz="2800" dirty="0">
              <a:solidFill>
                <a:schemeClr val="accent1">
                  <a:lumMod val="75000"/>
                </a:schemeClr>
              </a:solidFill>
              <a:latin typeface="华文彩云" panose="02010800040101010101" pitchFamily="2" charset="-122"/>
              <a:ea typeface="华文彩云" panose="02010800040101010101" pitchFamily="2" charset="-122"/>
            </a:endParaRP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225" y="24638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5" name="文本框 4"/>
          <p:cNvSpPr txBox="1"/>
          <p:nvPr/>
        </p:nvSpPr>
        <p:spPr>
          <a:xfrm>
            <a:off x="1050151" y="844925"/>
            <a:ext cx="10341284" cy="1135054"/>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问：请具体说出至少两种</a:t>
            </a:r>
            <a:r>
              <a:rPr lang="en-US" altLang="zh-CN" sz="2400" dirty="0">
                <a:solidFill>
                  <a:schemeClr val="tx1">
                    <a:lumMod val="75000"/>
                    <a:lumOff val="25000"/>
                  </a:schemeClr>
                </a:solidFill>
                <a:latin typeface="微软雅黑" panose="020B0503020204020204" charset="-122"/>
                <a:ea typeface="微软雅黑" panose="020B0503020204020204" charset="-122"/>
              </a:rPr>
              <a:t>Rational Rose</a:t>
            </a:r>
            <a:r>
              <a:rPr lang="zh-CN" altLang="en-US" sz="2400" dirty="0">
                <a:solidFill>
                  <a:schemeClr val="tx1">
                    <a:lumMod val="75000"/>
                    <a:lumOff val="25000"/>
                  </a:schemeClr>
                </a:solidFill>
                <a:latin typeface="微软雅黑" panose="020B0503020204020204" charset="-122"/>
                <a:ea typeface="微软雅黑" panose="020B0503020204020204" charset="-122"/>
              </a:rPr>
              <a:t>可以制作的</a:t>
            </a:r>
            <a:r>
              <a:rPr lang="en-US" altLang="zh-CN" sz="2400" dirty="0" err="1">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图</a:t>
            </a: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9" name="Title 1">
            <a:extLst>
              <a:ext uri="{FF2B5EF4-FFF2-40B4-BE49-F238E27FC236}">
                <a16:creationId xmlns:a16="http://schemas.microsoft.com/office/drawing/2014/main" id="{E0EFB441-7137-487F-9020-AFBCE3BE772B}"/>
              </a:ext>
            </a:extLst>
          </p:cNvPr>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10">
            <a:extLst>
              <a:ext uri="{FF2B5EF4-FFF2-40B4-BE49-F238E27FC236}">
                <a16:creationId xmlns:a16="http://schemas.microsoft.com/office/drawing/2014/main" id="{D957E509-31E3-41EB-BFB9-35B791AD7B50}"/>
              </a:ext>
            </a:extLst>
          </p:cNvPr>
          <p:cNvSpPr txBox="1"/>
          <p:nvPr/>
        </p:nvSpPr>
        <p:spPr>
          <a:xfrm>
            <a:off x="1050151" y="1578296"/>
            <a:ext cx="10341284" cy="4459041"/>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a:p>
            <a:r>
              <a:rPr lang="zh-CN" altLang="en-US" sz="2400" dirty="0">
                <a:solidFill>
                  <a:schemeClr val="tx1">
                    <a:lumMod val="75000"/>
                    <a:lumOff val="25000"/>
                  </a:schemeClr>
                </a:solidFill>
              </a:rPr>
              <a:t>用例图：</a:t>
            </a:r>
            <a:r>
              <a:rPr lang="en-US" altLang="zh-CN" sz="2400" dirty="0">
                <a:solidFill>
                  <a:schemeClr val="tx1">
                    <a:lumMod val="75000"/>
                    <a:lumOff val="25000"/>
                  </a:schemeClr>
                </a:solidFill>
              </a:rPr>
              <a:t>Use Case Diagram</a:t>
            </a:r>
          </a:p>
          <a:p>
            <a:r>
              <a:rPr lang="zh-CN" altLang="en-US" sz="2400" dirty="0">
                <a:solidFill>
                  <a:schemeClr val="tx1">
                    <a:lumMod val="75000"/>
                    <a:lumOff val="25000"/>
                  </a:schemeClr>
                </a:solidFill>
              </a:rPr>
              <a:t>类图：</a:t>
            </a:r>
            <a:r>
              <a:rPr lang="en-US" altLang="zh-CN" sz="2400" dirty="0">
                <a:solidFill>
                  <a:schemeClr val="tx1">
                    <a:lumMod val="75000"/>
                    <a:lumOff val="25000"/>
                  </a:schemeClr>
                </a:solidFill>
              </a:rPr>
              <a:t>Class Diagram</a:t>
            </a:r>
          </a:p>
          <a:p>
            <a:r>
              <a:rPr lang="zh-CN" altLang="en-US" sz="2400" dirty="0">
                <a:solidFill>
                  <a:schemeClr val="tx1">
                    <a:lumMod val="75000"/>
                    <a:lumOff val="25000"/>
                  </a:schemeClr>
                </a:solidFill>
              </a:rPr>
              <a:t>对象图：</a:t>
            </a:r>
            <a:r>
              <a:rPr lang="en-US" altLang="zh-CN" sz="2400" dirty="0">
                <a:solidFill>
                  <a:schemeClr val="tx1">
                    <a:lumMod val="75000"/>
                    <a:lumOff val="25000"/>
                  </a:schemeClr>
                </a:solidFill>
              </a:rPr>
              <a:t>Object Diagram</a:t>
            </a:r>
          </a:p>
          <a:p>
            <a:r>
              <a:rPr lang="zh-CN" altLang="en-US" sz="2400" dirty="0">
                <a:solidFill>
                  <a:schemeClr val="tx1">
                    <a:lumMod val="75000"/>
                    <a:lumOff val="25000"/>
                  </a:schemeClr>
                </a:solidFill>
              </a:rPr>
              <a:t>状态图：</a:t>
            </a:r>
            <a:r>
              <a:rPr lang="en-US" altLang="zh-CN" sz="2400" dirty="0">
                <a:solidFill>
                  <a:schemeClr val="tx1">
                    <a:lumMod val="75000"/>
                    <a:lumOff val="25000"/>
                  </a:schemeClr>
                </a:solidFill>
              </a:rPr>
              <a:t>State Diagram</a:t>
            </a:r>
          </a:p>
          <a:p>
            <a:r>
              <a:rPr lang="zh-CN" altLang="en-US" sz="2400" dirty="0">
                <a:solidFill>
                  <a:schemeClr val="tx1">
                    <a:lumMod val="75000"/>
                    <a:lumOff val="25000"/>
                  </a:schemeClr>
                </a:solidFill>
              </a:rPr>
              <a:t>顺序图：</a:t>
            </a:r>
            <a:r>
              <a:rPr lang="en-US" altLang="zh-CN" sz="2400" dirty="0">
                <a:solidFill>
                  <a:schemeClr val="tx1">
                    <a:lumMod val="75000"/>
                    <a:lumOff val="25000"/>
                  </a:schemeClr>
                </a:solidFill>
              </a:rPr>
              <a:t>Sequence Diagram</a:t>
            </a:r>
          </a:p>
          <a:p>
            <a:r>
              <a:rPr lang="zh-CN" altLang="en-US" sz="2400" dirty="0">
                <a:solidFill>
                  <a:schemeClr val="tx1">
                    <a:lumMod val="75000"/>
                    <a:lumOff val="25000"/>
                  </a:schemeClr>
                </a:solidFill>
              </a:rPr>
              <a:t>协作图：</a:t>
            </a:r>
            <a:r>
              <a:rPr lang="en-US" altLang="zh-CN" sz="2400" dirty="0">
                <a:solidFill>
                  <a:schemeClr val="tx1">
                    <a:lumMod val="75000"/>
                    <a:lumOff val="25000"/>
                  </a:schemeClr>
                </a:solidFill>
              </a:rPr>
              <a:t>Collaboration Diagram</a:t>
            </a:r>
          </a:p>
          <a:p>
            <a:r>
              <a:rPr lang="zh-CN" altLang="en-US" sz="2400" dirty="0">
                <a:solidFill>
                  <a:schemeClr val="tx1">
                    <a:lumMod val="75000"/>
                    <a:lumOff val="25000"/>
                  </a:schemeClr>
                </a:solidFill>
              </a:rPr>
              <a:t>活动图：</a:t>
            </a:r>
            <a:r>
              <a:rPr lang="en-US" altLang="zh-CN" sz="2400" dirty="0">
                <a:solidFill>
                  <a:schemeClr val="tx1">
                    <a:lumMod val="75000"/>
                    <a:lumOff val="25000"/>
                  </a:schemeClr>
                </a:solidFill>
              </a:rPr>
              <a:t>Activity Diagram</a:t>
            </a:r>
          </a:p>
          <a:p>
            <a:r>
              <a:rPr lang="zh-CN" altLang="en-US" sz="2400" dirty="0">
                <a:solidFill>
                  <a:schemeClr val="tx1">
                    <a:lumMod val="75000"/>
                    <a:lumOff val="25000"/>
                  </a:schemeClr>
                </a:solidFill>
              </a:rPr>
              <a:t>部署图：</a:t>
            </a:r>
            <a:r>
              <a:rPr lang="en-US" altLang="zh-CN" sz="2400" dirty="0">
                <a:solidFill>
                  <a:schemeClr val="tx1">
                    <a:lumMod val="75000"/>
                    <a:lumOff val="25000"/>
                  </a:schemeClr>
                </a:solidFill>
              </a:rPr>
              <a:t>Deployment Diagram</a:t>
            </a:r>
          </a:p>
          <a:p>
            <a:r>
              <a:rPr lang="zh-CN" altLang="en-US" sz="2400" dirty="0">
                <a:solidFill>
                  <a:schemeClr val="tx1">
                    <a:lumMod val="75000"/>
                    <a:lumOff val="25000"/>
                  </a:schemeClr>
                </a:solidFill>
              </a:rPr>
              <a:t>构件图：</a:t>
            </a:r>
            <a:r>
              <a:rPr lang="en-US" altLang="zh-CN" sz="2400" dirty="0">
                <a:solidFill>
                  <a:schemeClr val="tx1">
                    <a:lumMod val="75000"/>
                    <a:lumOff val="25000"/>
                  </a:schemeClr>
                </a:solidFill>
              </a:rPr>
              <a:t>Component Diagram</a:t>
            </a: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333542" y="273344"/>
            <a:ext cx="499383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a:t>
            </a:r>
            <a:r>
              <a:rPr lang="en-US" altLang="zh-CN" sz="2400" b="1" dirty="0" err="1">
                <a:solidFill>
                  <a:schemeClr val="tx2"/>
                </a:solidFill>
                <a:latin typeface="微软雅黑" panose="020B0503020204020204" charset="-122"/>
                <a:ea typeface="微软雅黑" panose="020B0503020204020204" charset="-122"/>
              </a:rPr>
              <a:t>PowerDesigner</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11" name="文本框 10">
            <a:extLst>
              <a:ext uri="{FF2B5EF4-FFF2-40B4-BE49-F238E27FC236}">
                <a16:creationId xmlns:a16="http://schemas.microsoft.com/office/drawing/2014/main" id="{9C906280-D92E-4EBF-9D30-B11C13772B8C}"/>
              </a:ext>
            </a:extLst>
          </p:cNvPr>
          <p:cNvSpPr txBox="1"/>
          <p:nvPr/>
        </p:nvSpPr>
        <p:spPr>
          <a:xfrm>
            <a:off x="605211" y="1087194"/>
            <a:ext cx="6096000" cy="3787575"/>
          </a:xfrm>
          <a:prstGeom prst="rect">
            <a:avLst/>
          </a:prstGeom>
          <a:noFill/>
        </p:spPr>
        <p:txBody>
          <a:bodyPr wrap="square">
            <a:spAutoFit/>
          </a:bodyPr>
          <a:lstStyle/>
          <a:p>
            <a:pPr>
              <a:lnSpc>
                <a:spcPct val="150000"/>
              </a:lnSpc>
            </a:pPr>
            <a:r>
              <a:rPr lang="en-US" altLang="zh-CN" dirty="0" err="1"/>
              <a:t>PowerDesigner</a:t>
            </a:r>
            <a:r>
              <a:rPr lang="zh-CN" altLang="en-US" dirty="0"/>
              <a:t>是</a:t>
            </a:r>
            <a:r>
              <a:rPr lang="en-US" altLang="zh-CN" dirty="0"/>
              <a:t>Sybase</a:t>
            </a:r>
            <a:r>
              <a:rPr lang="zh-CN" altLang="en-US" dirty="0"/>
              <a:t>的企业建模和设计解决方案，采用</a:t>
            </a:r>
            <a:r>
              <a:rPr lang="zh-CN" altLang="en-US" dirty="0">
                <a:solidFill>
                  <a:schemeClr val="accent1">
                    <a:lumMod val="75000"/>
                  </a:schemeClr>
                </a:solidFill>
              </a:rPr>
              <a:t>模型驱动方法</a:t>
            </a:r>
            <a:r>
              <a:rPr lang="zh-CN" altLang="en-US" dirty="0"/>
              <a:t>，将业务与</a:t>
            </a:r>
            <a:r>
              <a:rPr lang="en-US" altLang="zh-CN" dirty="0"/>
              <a:t>IT</a:t>
            </a:r>
            <a:r>
              <a:rPr lang="zh-CN" altLang="en-US" dirty="0"/>
              <a:t>结合起来，可帮助部署有效的企业体系架构，并为</a:t>
            </a:r>
            <a:r>
              <a:rPr lang="zh-CN" altLang="en-US" dirty="0">
                <a:solidFill>
                  <a:schemeClr val="accent1">
                    <a:lumMod val="75000"/>
                  </a:schemeClr>
                </a:solidFill>
              </a:rPr>
              <a:t>研发生命周期管理</a:t>
            </a:r>
            <a:r>
              <a:rPr lang="zh-CN" altLang="en-US" dirty="0"/>
              <a:t>提供强大的分析与设计技术。</a:t>
            </a:r>
            <a:endParaRPr lang="en-US" altLang="zh-CN" dirty="0"/>
          </a:p>
          <a:p>
            <a:pPr>
              <a:lnSpc>
                <a:spcPct val="150000"/>
              </a:lnSpc>
            </a:pPr>
            <a:r>
              <a:rPr lang="en-US" altLang="zh-CN" dirty="0" err="1"/>
              <a:t>PowerDesigner</a:t>
            </a:r>
            <a:r>
              <a:rPr lang="zh-CN" altLang="en-US" dirty="0"/>
              <a:t>是一种</a:t>
            </a:r>
            <a:r>
              <a:rPr lang="zh-CN" altLang="en-US" dirty="0">
                <a:solidFill>
                  <a:schemeClr val="accent1">
                    <a:lumMod val="75000"/>
                  </a:schemeClr>
                </a:solidFill>
              </a:rPr>
              <a:t>综合性的建模工具</a:t>
            </a:r>
            <a:r>
              <a:rPr lang="zh-CN" altLang="en-US" dirty="0"/>
              <a:t>，可以帮助开发人员在软件开发的不同阶段进行建模和分析。它</a:t>
            </a:r>
            <a:r>
              <a:rPr lang="zh-CN" altLang="en-US" dirty="0">
                <a:solidFill>
                  <a:schemeClr val="accent1">
                    <a:lumMod val="75000"/>
                  </a:schemeClr>
                </a:solidFill>
              </a:rPr>
              <a:t>支持多种建模技术，包括</a:t>
            </a:r>
            <a:r>
              <a:rPr lang="en-US" altLang="zh-CN" dirty="0">
                <a:solidFill>
                  <a:schemeClr val="accent1">
                    <a:lumMod val="75000"/>
                  </a:schemeClr>
                </a:solidFill>
              </a:rPr>
              <a:t>UML</a:t>
            </a:r>
            <a:r>
              <a:rPr lang="zh-CN" altLang="en-US" dirty="0">
                <a:solidFill>
                  <a:schemeClr val="accent1">
                    <a:lumMod val="75000"/>
                  </a:schemeClr>
                </a:solidFill>
              </a:rPr>
              <a:t>、</a:t>
            </a:r>
            <a:r>
              <a:rPr lang="en-US" altLang="zh-CN" dirty="0">
                <a:solidFill>
                  <a:schemeClr val="accent1">
                    <a:lumMod val="75000"/>
                  </a:schemeClr>
                </a:solidFill>
              </a:rPr>
              <a:t>BPMN</a:t>
            </a:r>
            <a:r>
              <a:rPr lang="zh-CN" altLang="en-US" dirty="0">
                <a:solidFill>
                  <a:schemeClr val="accent1">
                    <a:lumMod val="75000"/>
                  </a:schemeClr>
                </a:solidFill>
              </a:rPr>
              <a:t>、</a:t>
            </a:r>
            <a:r>
              <a:rPr lang="en-US" altLang="zh-CN" dirty="0">
                <a:solidFill>
                  <a:schemeClr val="accent1">
                    <a:lumMod val="75000"/>
                  </a:schemeClr>
                </a:solidFill>
              </a:rPr>
              <a:t>ER</a:t>
            </a:r>
            <a:r>
              <a:rPr lang="zh-CN" altLang="en-US" dirty="0">
                <a:solidFill>
                  <a:schemeClr val="accent1">
                    <a:lumMod val="75000"/>
                  </a:schemeClr>
                </a:solidFill>
              </a:rPr>
              <a:t>等等</a:t>
            </a:r>
            <a:r>
              <a:rPr lang="zh-CN" altLang="en-US" dirty="0"/>
              <a:t>。</a:t>
            </a:r>
            <a:r>
              <a:rPr lang="en-US" altLang="zh-CN" dirty="0" err="1"/>
              <a:t>PowerDesigner</a:t>
            </a:r>
            <a:r>
              <a:rPr lang="zh-CN" altLang="en-US" dirty="0"/>
              <a:t>还</a:t>
            </a:r>
            <a:r>
              <a:rPr lang="zh-CN" altLang="en-US" dirty="0">
                <a:solidFill>
                  <a:schemeClr val="accent1">
                    <a:lumMod val="75000"/>
                  </a:schemeClr>
                </a:solidFill>
              </a:rPr>
              <a:t>提供了自动生成代码的功能</a:t>
            </a:r>
            <a:r>
              <a:rPr lang="zh-CN" altLang="en-US" dirty="0"/>
              <a:t>，可以帮助开发人员快速生成可维护的高质量代码。</a:t>
            </a:r>
          </a:p>
        </p:txBody>
      </p:sp>
      <p:pic>
        <p:nvPicPr>
          <p:cNvPr id="6" name="图片 5">
            <a:extLst>
              <a:ext uri="{FF2B5EF4-FFF2-40B4-BE49-F238E27FC236}">
                <a16:creationId xmlns:a16="http://schemas.microsoft.com/office/drawing/2014/main" id="{CB82EDF7-8557-4F9E-B30A-1D1AD904C9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00608" y="1090249"/>
            <a:ext cx="2440940" cy="24409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5232439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605211" y="273344"/>
            <a:ext cx="4642650"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四款工具介绍</a:t>
            </a:r>
            <a:r>
              <a:rPr lang="en-US" altLang="zh-CN" sz="2400" b="1" dirty="0">
                <a:solidFill>
                  <a:schemeClr val="tx2"/>
                </a:solidFill>
                <a:latin typeface="微软雅黑" panose="020B0503020204020204" charset="-122"/>
                <a:ea typeface="微软雅黑" panose="020B0503020204020204" charset="-122"/>
              </a:rPr>
              <a:t>·</a:t>
            </a:r>
            <a:r>
              <a:rPr lang="en-US" altLang="zh-CN" sz="2400" b="1" dirty="0" err="1">
                <a:solidFill>
                  <a:schemeClr val="tx2"/>
                </a:solidFill>
                <a:latin typeface="微软雅黑" panose="020B0503020204020204" charset="-122"/>
                <a:ea typeface="微软雅黑" panose="020B0503020204020204" charset="-122"/>
              </a:rPr>
              <a:t>PowerDesigner</a:t>
            </a:r>
            <a:endParaRPr lang="zh-CN" altLang="en-US" sz="2400" b="1" dirty="0">
              <a:solidFill>
                <a:schemeClr val="tx2"/>
              </a:solidFill>
              <a:latin typeface="微软雅黑" panose="020B0503020204020204" charset="-122"/>
              <a:ea typeface="微软雅黑" panose="020B0503020204020204" charset="-122"/>
            </a:endParaRPr>
          </a:p>
        </p:txBody>
      </p:sp>
      <p:sp>
        <p:nvSpPr>
          <p:cNvPr id="46" name="Title 1"/>
          <p:cNvSpPr txBox="1"/>
          <p:nvPr/>
        </p:nvSpPr>
        <p:spPr>
          <a:xfrm>
            <a:off x="1050152" y="779313"/>
            <a:ext cx="10091695" cy="412845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矩形: 圆角 3">
            <a:extLst>
              <a:ext uri="{FF2B5EF4-FFF2-40B4-BE49-F238E27FC236}">
                <a16:creationId xmlns:a16="http://schemas.microsoft.com/office/drawing/2014/main" id="{932D7366-B905-472A-9FA6-590EF496F12E}"/>
              </a:ext>
            </a:extLst>
          </p:cNvPr>
          <p:cNvSpPr/>
          <p:nvPr/>
        </p:nvSpPr>
        <p:spPr>
          <a:xfrm>
            <a:off x="755374" y="1040296"/>
            <a:ext cx="4022035" cy="5214730"/>
          </a:xfrm>
          <a:prstGeom prst="roundRect">
            <a:avLst>
              <a:gd name="adj" fmla="val 2666"/>
            </a:avLst>
          </a:prstGeom>
          <a:ln>
            <a:solidFill>
              <a:schemeClr val="accent2">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solidFill>
                  <a:schemeClr val="accent4">
                    <a:lumMod val="75000"/>
                  </a:schemeClr>
                </a:solidFill>
                <a:latin typeface="华文彩云" panose="02010800040101010101" pitchFamily="2" charset="-122"/>
                <a:ea typeface="华文彩云" panose="02010800040101010101" pitchFamily="2" charset="-122"/>
              </a:rPr>
              <a:t>优势</a:t>
            </a:r>
            <a:endParaRPr lang="en-US" altLang="zh-CN" sz="2800" dirty="0">
              <a:solidFill>
                <a:schemeClr val="accent4">
                  <a:lumMod val="75000"/>
                </a:schemeClr>
              </a:solidFill>
              <a:latin typeface="华文彩云" panose="02010800040101010101" pitchFamily="2" charset="-122"/>
              <a:ea typeface="华文彩云" panose="02010800040101010101" pitchFamily="2" charset="-122"/>
            </a:endParaRPr>
          </a:p>
          <a:p>
            <a:pPr marL="342900" indent="-342900" algn="l">
              <a:buAutoNum type="arabicPeriod"/>
            </a:pPr>
            <a:endParaRPr lang="en-US" altLang="zh-CN"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支持多种建模技术：</a:t>
            </a:r>
            <a:r>
              <a:rPr lang="en-US" altLang="zh-CN" sz="1400" b="0" i="0" dirty="0" err="1">
                <a:solidFill>
                  <a:schemeClr val="tx1">
                    <a:lumMod val="50000"/>
                    <a:lumOff val="50000"/>
                  </a:schemeClr>
                </a:solidFill>
                <a:effectLst/>
                <a:latin typeface="Söhne"/>
              </a:rPr>
              <a:t>PowerDesigner</a:t>
            </a:r>
            <a:r>
              <a:rPr lang="zh-CN" altLang="en-US" sz="1400" b="0" i="0" dirty="0">
                <a:solidFill>
                  <a:schemeClr val="tx1">
                    <a:lumMod val="50000"/>
                    <a:lumOff val="50000"/>
                  </a:schemeClr>
                </a:solidFill>
                <a:effectLst/>
                <a:latin typeface="Söhne"/>
              </a:rPr>
              <a:t>支持多种建模技术，包括</a:t>
            </a:r>
            <a:r>
              <a:rPr lang="en-US" altLang="zh-CN" sz="1400" b="0" i="0" dirty="0">
                <a:solidFill>
                  <a:schemeClr val="tx1">
                    <a:lumMod val="50000"/>
                    <a:lumOff val="50000"/>
                  </a:schemeClr>
                </a:solidFill>
                <a:effectLst/>
                <a:latin typeface="Söhne"/>
              </a:rPr>
              <a:t>UML</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BPMN</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ER</a:t>
            </a:r>
            <a:r>
              <a:rPr lang="zh-CN" altLang="en-US" sz="1400" b="0" i="0" dirty="0">
                <a:solidFill>
                  <a:schemeClr val="tx1">
                    <a:lumMod val="50000"/>
                    <a:lumOff val="50000"/>
                  </a:schemeClr>
                </a:solidFill>
                <a:effectLst/>
                <a:latin typeface="Söhne"/>
              </a:rPr>
              <a:t>等等，可以满足不同项目的需求。</a:t>
            </a:r>
            <a:endParaRPr lang="en-US" altLang="zh-CN" sz="1400" b="0" i="0" dirty="0">
              <a:solidFill>
                <a:schemeClr val="tx1">
                  <a:lumMod val="50000"/>
                  <a:lumOff val="50000"/>
                </a:schemeClr>
              </a:solidFill>
              <a:effectLst/>
              <a:latin typeface="Söhne"/>
            </a:endParaRPr>
          </a:p>
          <a:p>
            <a:pPr marL="342900" indent="-342900">
              <a:buFontTx/>
              <a:buAutoNum type="arabicPeriod"/>
            </a:pPr>
            <a:r>
              <a:rPr lang="zh-CN" altLang="en-US" sz="1400" b="0" i="0" dirty="0">
                <a:solidFill>
                  <a:schemeClr val="accent2">
                    <a:lumMod val="75000"/>
                  </a:schemeClr>
                </a:solidFill>
                <a:effectLst/>
                <a:latin typeface="Söhne"/>
              </a:rPr>
              <a:t>自动生成代码：</a:t>
            </a:r>
            <a:r>
              <a:rPr lang="en-US" altLang="zh-CN" sz="1400" b="0" i="0" dirty="0" err="1">
                <a:solidFill>
                  <a:schemeClr val="tx1">
                    <a:lumMod val="50000"/>
                    <a:lumOff val="50000"/>
                  </a:schemeClr>
                </a:solidFill>
                <a:effectLst/>
                <a:latin typeface="Söhne"/>
              </a:rPr>
              <a:t>PowerDesigner</a:t>
            </a:r>
            <a:r>
              <a:rPr lang="zh-CN" altLang="en-US" sz="1400" b="0" i="0" dirty="0">
                <a:solidFill>
                  <a:schemeClr val="tx1">
                    <a:lumMod val="50000"/>
                    <a:lumOff val="50000"/>
                  </a:schemeClr>
                </a:solidFill>
                <a:effectLst/>
                <a:latin typeface="Söhne"/>
              </a:rPr>
              <a:t>可以自动生成源代码，从而减少手动编写代码的时间和工作量，提高开发效率。</a:t>
            </a:r>
          </a:p>
          <a:p>
            <a:pPr marL="342900" indent="-342900" algn="l">
              <a:buAutoNum type="arabicPeriod"/>
            </a:pPr>
            <a:r>
              <a:rPr lang="zh-CN" altLang="en-US" sz="1400" b="0" i="0" dirty="0">
                <a:solidFill>
                  <a:schemeClr val="accent2">
                    <a:lumMod val="75000"/>
                  </a:schemeClr>
                </a:solidFill>
                <a:effectLst/>
                <a:latin typeface="Söhne"/>
              </a:rPr>
              <a:t>数据库设计</a:t>
            </a:r>
            <a:r>
              <a:rPr lang="zh-CN" altLang="en-US" sz="1400" b="0" i="0" dirty="0">
                <a:solidFill>
                  <a:schemeClr val="tx1">
                    <a:lumMod val="50000"/>
                    <a:lumOff val="50000"/>
                  </a:schemeClr>
                </a:solidFill>
                <a:effectLst/>
                <a:latin typeface="Söhne"/>
              </a:rPr>
              <a:t>：</a:t>
            </a:r>
            <a:r>
              <a:rPr lang="en-US" altLang="zh-CN" sz="1400" b="0" i="0" dirty="0" err="1">
                <a:solidFill>
                  <a:schemeClr val="tx1">
                    <a:lumMod val="50000"/>
                    <a:lumOff val="50000"/>
                  </a:schemeClr>
                </a:solidFill>
                <a:effectLst/>
                <a:latin typeface="Söhne"/>
              </a:rPr>
              <a:t>PowerDesigner</a:t>
            </a:r>
            <a:r>
              <a:rPr lang="zh-CN" altLang="en-US" sz="1400" b="0" i="0" dirty="0">
                <a:solidFill>
                  <a:schemeClr val="tx1">
                    <a:lumMod val="50000"/>
                    <a:lumOff val="50000"/>
                  </a:schemeClr>
                </a:solidFill>
                <a:effectLst/>
                <a:latin typeface="Söhne"/>
              </a:rPr>
              <a:t>还提供了数据库设计的功能，可以帮助开发人员设计和管理数据库。</a:t>
            </a:r>
            <a:endParaRPr lang="en-US" altLang="zh-CN" sz="1400" b="0" i="0" dirty="0">
              <a:solidFill>
                <a:schemeClr val="tx1">
                  <a:lumMod val="50000"/>
                  <a:lumOff val="50000"/>
                </a:schemeClr>
              </a:solidFill>
              <a:effectLst/>
              <a:latin typeface="Söhne"/>
            </a:endParaRPr>
          </a:p>
          <a:p>
            <a:pPr marL="342900" indent="-342900" algn="l">
              <a:buAutoNum type="arabicPeriod"/>
            </a:pPr>
            <a:r>
              <a:rPr lang="zh-CN" altLang="en-US" sz="1400" b="0" i="0" dirty="0">
                <a:solidFill>
                  <a:schemeClr val="accent2">
                    <a:lumMod val="75000"/>
                  </a:schemeClr>
                </a:solidFill>
                <a:effectLst/>
                <a:latin typeface="Söhne"/>
              </a:rPr>
              <a:t>良好的集成性：</a:t>
            </a:r>
            <a:r>
              <a:rPr lang="en-US" altLang="zh-CN" sz="1400" b="0" i="0" dirty="0" err="1">
                <a:solidFill>
                  <a:schemeClr val="tx1">
                    <a:lumMod val="50000"/>
                    <a:lumOff val="50000"/>
                  </a:schemeClr>
                </a:solidFill>
                <a:effectLst/>
                <a:latin typeface="Söhne"/>
              </a:rPr>
              <a:t>PowerDesigner</a:t>
            </a:r>
            <a:r>
              <a:rPr lang="zh-CN" altLang="en-US" sz="1400" b="0" i="0" dirty="0">
                <a:solidFill>
                  <a:schemeClr val="tx1">
                    <a:lumMod val="50000"/>
                    <a:lumOff val="50000"/>
                  </a:schemeClr>
                </a:solidFill>
                <a:effectLst/>
                <a:latin typeface="Söhne"/>
              </a:rPr>
              <a:t>可以与其他软件开发工具（如</a:t>
            </a:r>
            <a:r>
              <a:rPr lang="en-US" altLang="zh-CN" sz="1400" b="0" i="0" dirty="0">
                <a:solidFill>
                  <a:schemeClr val="tx1">
                    <a:lumMod val="50000"/>
                    <a:lumOff val="50000"/>
                  </a:schemeClr>
                </a:solidFill>
                <a:effectLst/>
                <a:latin typeface="Söhne"/>
              </a:rPr>
              <a:t>Eclipse</a:t>
            </a:r>
            <a:r>
              <a:rPr lang="zh-CN" altLang="en-US" sz="1400" b="0" i="0" dirty="0">
                <a:solidFill>
                  <a:schemeClr val="tx1">
                    <a:lumMod val="50000"/>
                    <a:lumOff val="50000"/>
                  </a:schemeClr>
                </a:solidFill>
                <a:effectLst/>
                <a:latin typeface="Söhne"/>
              </a:rPr>
              <a:t>、</a:t>
            </a:r>
            <a:r>
              <a:rPr lang="en-US" altLang="zh-CN" sz="1400" b="0" i="0" dirty="0">
                <a:solidFill>
                  <a:schemeClr val="tx1">
                    <a:lumMod val="50000"/>
                    <a:lumOff val="50000"/>
                  </a:schemeClr>
                </a:solidFill>
                <a:effectLst/>
                <a:latin typeface="Söhne"/>
              </a:rPr>
              <a:t>Visual Studio</a:t>
            </a:r>
            <a:r>
              <a:rPr lang="zh-CN" altLang="en-US" sz="1400" b="0" i="0" dirty="0">
                <a:solidFill>
                  <a:schemeClr val="tx1">
                    <a:lumMod val="50000"/>
                    <a:lumOff val="50000"/>
                  </a:schemeClr>
                </a:solidFill>
                <a:effectLst/>
                <a:latin typeface="Söhne"/>
              </a:rPr>
              <a:t>等）进行集成，使得开发人员可以更加高效地使用工具。</a:t>
            </a:r>
            <a:endParaRPr lang="en-US" altLang="zh-CN" sz="1400" b="0" i="0" dirty="0">
              <a:solidFill>
                <a:schemeClr val="tx1">
                  <a:lumMod val="50000"/>
                  <a:lumOff val="50000"/>
                </a:schemeClr>
              </a:solidFill>
              <a:effectLst/>
              <a:latin typeface="Söhne"/>
            </a:endParaRPr>
          </a:p>
          <a:p>
            <a:pPr marL="342900" indent="-342900">
              <a:buFontTx/>
              <a:buAutoNum type="arabicPeriod"/>
            </a:pPr>
            <a:r>
              <a:rPr lang="zh-CN" altLang="en-US" sz="1400" b="0" i="0" dirty="0">
                <a:solidFill>
                  <a:schemeClr val="accent2">
                    <a:lumMod val="75000"/>
                  </a:schemeClr>
                </a:solidFill>
                <a:effectLst/>
                <a:latin typeface="Söhne"/>
              </a:rPr>
              <a:t>与业务流程管理（</a:t>
            </a:r>
            <a:r>
              <a:rPr lang="en-US" altLang="zh-CN" sz="1400" b="0" i="0" dirty="0">
                <a:solidFill>
                  <a:schemeClr val="accent2">
                    <a:lumMod val="75000"/>
                  </a:schemeClr>
                </a:solidFill>
                <a:effectLst/>
                <a:latin typeface="Söhne"/>
              </a:rPr>
              <a:t>BPM</a:t>
            </a:r>
            <a:r>
              <a:rPr lang="zh-CN" altLang="en-US" sz="1400" b="0" i="0" dirty="0">
                <a:solidFill>
                  <a:schemeClr val="accent2">
                    <a:lumMod val="75000"/>
                  </a:schemeClr>
                </a:solidFill>
                <a:effectLst/>
                <a:latin typeface="Söhne"/>
              </a:rPr>
              <a:t>）集成</a:t>
            </a:r>
            <a:r>
              <a:rPr lang="zh-CN" altLang="en-US" sz="1400" b="0" i="0" dirty="0">
                <a:solidFill>
                  <a:schemeClr val="tx1">
                    <a:lumMod val="50000"/>
                    <a:lumOff val="50000"/>
                  </a:schemeClr>
                </a:solidFill>
                <a:effectLst/>
                <a:latin typeface="Söhne"/>
              </a:rPr>
              <a:t>：</a:t>
            </a:r>
            <a:r>
              <a:rPr lang="en-US" altLang="zh-CN" sz="1400" b="0" i="0" dirty="0" err="1">
                <a:solidFill>
                  <a:schemeClr val="tx1">
                    <a:lumMod val="50000"/>
                    <a:lumOff val="50000"/>
                  </a:schemeClr>
                </a:solidFill>
                <a:effectLst/>
                <a:latin typeface="Söhne"/>
              </a:rPr>
              <a:t>PowerDesigner</a:t>
            </a:r>
            <a:r>
              <a:rPr lang="zh-CN" altLang="en-US" sz="1400" b="0" i="0" dirty="0">
                <a:solidFill>
                  <a:schemeClr val="tx1">
                    <a:lumMod val="50000"/>
                    <a:lumOff val="50000"/>
                  </a:schemeClr>
                </a:solidFill>
                <a:effectLst/>
                <a:latin typeface="Söhne"/>
              </a:rPr>
              <a:t>可以与</a:t>
            </a:r>
            <a:r>
              <a:rPr lang="en-US" altLang="zh-CN" sz="1400" b="0" i="0" dirty="0">
                <a:solidFill>
                  <a:schemeClr val="tx1">
                    <a:lumMod val="50000"/>
                    <a:lumOff val="50000"/>
                  </a:schemeClr>
                </a:solidFill>
                <a:effectLst/>
                <a:latin typeface="Söhne"/>
              </a:rPr>
              <a:t>BPM</a:t>
            </a:r>
            <a:r>
              <a:rPr lang="zh-CN" altLang="en-US" sz="1400" b="0" i="0" dirty="0">
                <a:solidFill>
                  <a:schemeClr val="tx1">
                    <a:lumMod val="50000"/>
                    <a:lumOff val="50000"/>
                  </a:schemeClr>
                </a:solidFill>
                <a:effectLst/>
                <a:latin typeface="Söhne"/>
              </a:rPr>
              <a:t>工具集成，可以帮助开发人员对业务流程进行建模和分析</a:t>
            </a:r>
            <a:r>
              <a:rPr lang="zh-CN" altLang="en-US" sz="1400" b="0" i="0" dirty="0">
                <a:solidFill>
                  <a:srgbClr val="D1D5DB"/>
                </a:solidFill>
                <a:effectLst/>
                <a:latin typeface="Söhne"/>
              </a:rPr>
              <a:t>。</a:t>
            </a:r>
          </a:p>
          <a:p>
            <a:pPr marL="342900" indent="-342900" algn="l">
              <a:buAutoNum type="arabicPeriod"/>
            </a:pPr>
            <a:endParaRPr lang="en-US" altLang="zh-CN" sz="1400" b="0" i="0" dirty="0">
              <a:solidFill>
                <a:srgbClr val="D1D5DB"/>
              </a:solidFill>
              <a:effectLst/>
              <a:latin typeface="Söhne"/>
            </a:endParaRPr>
          </a:p>
          <a:p>
            <a:pPr algn="l"/>
            <a:endParaRPr lang="zh-CN" altLang="en-US" sz="1600" b="0" i="0" dirty="0">
              <a:solidFill>
                <a:srgbClr val="D1D5DB"/>
              </a:solidFill>
              <a:effectLst/>
              <a:latin typeface="Söhne"/>
            </a:endParaRPr>
          </a:p>
          <a:p>
            <a:endParaRPr lang="en-US" altLang="zh-CN" sz="1600" dirty="0">
              <a:solidFill>
                <a:schemeClr val="bg1">
                  <a:lumMod val="50000"/>
                </a:schemeClr>
              </a:solidFill>
              <a:latin typeface="华文彩云" panose="02010800040101010101" pitchFamily="2" charset="-122"/>
              <a:ea typeface="华文彩云" panose="02010800040101010101" pitchFamily="2" charset="-122"/>
            </a:endParaRPr>
          </a:p>
          <a:p>
            <a:pPr algn="ctr"/>
            <a:endParaRPr lang="en-US" altLang="zh-CN" dirty="0">
              <a:solidFill>
                <a:schemeClr val="accent4">
                  <a:lumMod val="75000"/>
                </a:schemeClr>
              </a:solidFill>
              <a:latin typeface="华文彩云" panose="02010800040101010101" pitchFamily="2" charset="-122"/>
              <a:ea typeface="华文彩云" panose="02010800040101010101" pitchFamily="2" charset="-122"/>
            </a:endParaRPr>
          </a:p>
        </p:txBody>
      </p:sp>
      <p:sp>
        <p:nvSpPr>
          <p:cNvPr id="10" name="矩形: 圆角 9">
            <a:extLst>
              <a:ext uri="{FF2B5EF4-FFF2-40B4-BE49-F238E27FC236}">
                <a16:creationId xmlns:a16="http://schemas.microsoft.com/office/drawing/2014/main" id="{9C67A3AE-3A9D-4004-B8B4-CB625FCA16EA}"/>
              </a:ext>
            </a:extLst>
          </p:cNvPr>
          <p:cNvSpPr/>
          <p:nvPr/>
        </p:nvSpPr>
        <p:spPr>
          <a:xfrm>
            <a:off x="6579705" y="1040296"/>
            <a:ext cx="4022035" cy="5214730"/>
          </a:xfrm>
          <a:prstGeom prst="roundRect">
            <a:avLst>
              <a:gd name="adj" fmla="val 266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chemeClr val="accent1">
                    <a:lumMod val="75000"/>
                  </a:schemeClr>
                </a:solidFill>
                <a:latin typeface="华文彩云" panose="02010800040101010101" pitchFamily="2" charset="-122"/>
                <a:ea typeface="华文彩云" panose="02010800040101010101" pitchFamily="2" charset="-122"/>
              </a:rPr>
              <a:t>劣势</a:t>
            </a:r>
            <a:endParaRPr lang="en-US" altLang="zh-CN" sz="2800" dirty="0">
              <a:solidFill>
                <a:schemeClr val="accent1">
                  <a:lumMod val="75000"/>
                </a:schemeClr>
              </a:solidFill>
              <a:latin typeface="华文彩云" panose="02010800040101010101" pitchFamily="2" charset="-122"/>
              <a:ea typeface="华文彩云" panose="02010800040101010101" pitchFamily="2" charset="-122"/>
            </a:endParaRPr>
          </a:p>
          <a:p>
            <a:pPr marL="342900" indent="-342900">
              <a:buFontTx/>
              <a:buAutoNum type="arabicPeriod"/>
            </a:pPr>
            <a:endParaRPr lang="en-US" altLang="zh-CN" sz="1400" dirty="0">
              <a:solidFill>
                <a:schemeClr val="accent1">
                  <a:lumMod val="75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学习曲线陡峭：</a:t>
            </a:r>
            <a:r>
              <a:rPr lang="en-US" altLang="zh-CN" sz="1400" dirty="0" err="1">
                <a:solidFill>
                  <a:schemeClr val="tx1">
                    <a:lumMod val="50000"/>
                    <a:lumOff val="50000"/>
                  </a:schemeClr>
                </a:solidFill>
                <a:latin typeface="Söhne"/>
              </a:rPr>
              <a:t>PowerDesigner</a:t>
            </a:r>
            <a:r>
              <a:rPr lang="zh-CN" altLang="en-US" sz="1400" dirty="0">
                <a:solidFill>
                  <a:schemeClr val="tx1">
                    <a:lumMod val="50000"/>
                    <a:lumOff val="50000"/>
                  </a:schemeClr>
                </a:solidFill>
                <a:latin typeface="Söhne"/>
              </a:rPr>
              <a:t>是一种功能强大的建模工具，学习曲线相对较陡峭，需要一定的时间和精力去掌握和使用。</a:t>
            </a:r>
          </a:p>
          <a:p>
            <a:pPr marL="342900" indent="-342900">
              <a:buFontTx/>
              <a:buAutoNum type="arabicPeriod"/>
            </a:pPr>
            <a:endParaRPr lang="zh-CN" altLang="en-US" sz="1400" dirty="0">
              <a:solidFill>
                <a:schemeClr val="tx1">
                  <a:lumMod val="50000"/>
                  <a:lumOff val="50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价格较高：</a:t>
            </a:r>
            <a:r>
              <a:rPr lang="en-US" altLang="zh-CN" sz="1400" dirty="0" err="1">
                <a:solidFill>
                  <a:schemeClr val="tx1">
                    <a:lumMod val="50000"/>
                    <a:lumOff val="50000"/>
                  </a:schemeClr>
                </a:solidFill>
                <a:latin typeface="Söhne"/>
              </a:rPr>
              <a:t>PowerDesigner</a:t>
            </a:r>
            <a:r>
              <a:rPr lang="zh-CN" altLang="en-US" sz="1400" dirty="0">
                <a:solidFill>
                  <a:schemeClr val="tx1">
                    <a:lumMod val="50000"/>
                    <a:lumOff val="50000"/>
                  </a:schemeClr>
                </a:solidFill>
                <a:latin typeface="Söhne"/>
              </a:rPr>
              <a:t>是一种商业软件，价格相对较高，对于小型团队和个人开发者来说可能不太实用。</a:t>
            </a:r>
          </a:p>
          <a:p>
            <a:pPr marL="342900" indent="-342900">
              <a:buFontTx/>
              <a:buAutoNum type="arabicPeriod"/>
            </a:pPr>
            <a:endParaRPr lang="zh-CN" altLang="en-US" sz="1400" dirty="0">
              <a:solidFill>
                <a:schemeClr val="tx1">
                  <a:lumMod val="50000"/>
                  <a:lumOff val="50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可维护性相对较差：</a:t>
            </a:r>
            <a:r>
              <a:rPr lang="en-US" altLang="zh-CN" sz="1400" dirty="0" err="1">
                <a:solidFill>
                  <a:schemeClr val="tx1">
                    <a:lumMod val="50000"/>
                    <a:lumOff val="50000"/>
                  </a:schemeClr>
                </a:solidFill>
                <a:latin typeface="Söhne"/>
              </a:rPr>
              <a:t>PowerDesigner</a:t>
            </a:r>
            <a:r>
              <a:rPr lang="zh-CN" altLang="en-US" sz="1400" dirty="0">
                <a:solidFill>
                  <a:schemeClr val="tx1">
                    <a:lumMod val="50000"/>
                    <a:lumOff val="50000"/>
                  </a:schemeClr>
                </a:solidFill>
                <a:latin typeface="Söhne"/>
              </a:rPr>
              <a:t>生成的代码有时较为复杂，可维护性相对较差，需要开发人员进行后续的优化和维护。</a:t>
            </a:r>
          </a:p>
          <a:p>
            <a:pPr marL="342900" indent="-342900">
              <a:buFontTx/>
              <a:buAutoNum type="arabicPeriod"/>
            </a:pPr>
            <a:endParaRPr lang="zh-CN" altLang="en-US" sz="1400" dirty="0">
              <a:solidFill>
                <a:schemeClr val="tx1">
                  <a:lumMod val="50000"/>
                  <a:lumOff val="50000"/>
                </a:schemeClr>
              </a:solidFill>
              <a:latin typeface="Söhne"/>
            </a:endParaRPr>
          </a:p>
          <a:p>
            <a:pPr marL="342900" indent="-342900">
              <a:buFontTx/>
              <a:buAutoNum type="arabicPeriod"/>
            </a:pPr>
            <a:r>
              <a:rPr lang="zh-CN" altLang="en-US" sz="1400" dirty="0">
                <a:solidFill>
                  <a:schemeClr val="accent1">
                    <a:lumMod val="75000"/>
                  </a:schemeClr>
                </a:solidFill>
                <a:latin typeface="Söhne"/>
              </a:rPr>
              <a:t>性能不足：</a:t>
            </a:r>
            <a:r>
              <a:rPr lang="zh-CN" altLang="en-US" sz="1400" dirty="0">
                <a:solidFill>
                  <a:schemeClr val="tx1">
                    <a:lumMod val="50000"/>
                    <a:lumOff val="50000"/>
                  </a:schemeClr>
                </a:solidFill>
                <a:latin typeface="Söhne"/>
              </a:rPr>
              <a:t>在处理大型模型时，</a:t>
            </a:r>
            <a:r>
              <a:rPr lang="en-US" altLang="zh-CN" sz="1400" dirty="0" err="1">
                <a:solidFill>
                  <a:schemeClr val="tx1">
                    <a:lumMod val="50000"/>
                    <a:lumOff val="50000"/>
                  </a:schemeClr>
                </a:solidFill>
                <a:latin typeface="Söhne"/>
              </a:rPr>
              <a:t>PowerDesigner</a:t>
            </a:r>
            <a:r>
              <a:rPr lang="zh-CN" altLang="en-US" sz="1400" dirty="0">
                <a:solidFill>
                  <a:schemeClr val="tx1">
                    <a:lumMod val="50000"/>
                    <a:lumOff val="50000"/>
                  </a:schemeClr>
                </a:solidFill>
                <a:latin typeface="Söhne"/>
              </a:rPr>
              <a:t>的性能可能会受到影响。</a:t>
            </a:r>
            <a:endParaRPr lang="en-US" altLang="zh-CN" sz="1400" dirty="0">
              <a:solidFill>
                <a:schemeClr val="tx1">
                  <a:lumMod val="50000"/>
                  <a:lumOff val="50000"/>
                </a:schemeClr>
              </a:solidFill>
              <a:latin typeface="Söhne"/>
            </a:endParaRPr>
          </a:p>
          <a:p>
            <a:pPr marL="342900" indent="-342900">
              <a:buFontTx/>
              <a:buAutoNum type="arabicPeriod"/>
            </a:pPr>
            <a:endParaRPr lang="en-US" altLang="zh-CN" sz="1400" b="0" i="0" dirty="0">
              <a:solidFill>
                <a:schemeClr val="tx1">
                  <a:lumMod val="50000"/>
                  <a:lumOff val="50000"/>
                </a:schemeClr>
              </a:solidFill>
              <a:effectLst/>
              <a:latin typeface="Söhne"/>
            </a:endParaRPr>
          </a:p>
          <a:p>
            <a:pPr marL="342900" indent="-342900">
              <a:buFontTx/>
              <a:buAutoNum type="arabicPeriod"/>
            </a:pPr>
            <a:endParaRPr lang="en-US" altLang="zh-CN" sz="1400" dirty="0">
              <a:solidFill>
                <a:schemeClr val="tx1">
                  <a:lumMod val="50000"/>
                  <a:lumOff val="50000"/>
                </a:schemeClr>
              </a:solidFill>
              <a:latin typeface="Söhne"/>
            </a:endParaRPr>
          </a:p>
          <a:p>
            <a:endParaRPr lang="zh-CN" altLang="en-US" sz="1400" b="0" i="0" dirty="0">
              <a:solidFill>
                <a:schemeClr val="tx1">
                  <a:lumMod val="50000"/>
                  <a:lumOff val="50000"/>
                </a:schemeClr>
              </a:solidFill>
              <a:effectLst/>
              <a:latin typeface="Söhne"/>
            </a:endParaRPr>
          </a:p>
          <a:p>
            <a:pPr marL="342900" indent="-342900">
              <a:buAutoNum type="arabicPeriod"/>
            </a:pPr>
            <a:endParaRPr lang="zh-CN" altLang="en-US" sz="1400" b="0" i="0" dirty="0">
              <a:solidFill>
                <a:srgbClr val="D1D5DB"/>
              </a:solidFill>
              <a:effectLst/>
              <a:latin typeface="Söhne"/>
            </a:endParaRPr>
          </a:p>
          <a:p>
            <a:pPr algn="ctr"/>
            <a:endParaRPr lang="zh-CN" altLang="en-US" sz="2800" dirty="0">
              <a:solidFill>
                <a:schemeClr val="accent1">
                  <a:lumMod val="75000"/>
                </a:schemeClr>
              </a:solidFill>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4135223683"/>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722488f4-70cd-4050-9add-1f1116cb2c5f"/>
  <p:tag name="COMMONDATA" val="eyJoZGlkIjoiMzE0ZTVhYjRkZjI0ZjY5NzMzYmY3OGU5YjNjMjI3ZDAifQ=="/>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2626</Words>
  <Application>Microsoft Office PowerPoint</Application>
  <PresentationFormat>宽屏</PresentationFormat>
  <Paragraphs>278</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-apple-system</vt:lpstr>
      <vt:lpstr>Arial Unicode MS</vt:lpstr>
      <vt:lpstr>Helvetica Condensed</vt:lpstr>
      <vt:lpstr>Söhne</vt:lpstr>
      <vt:lpstr>等线</vt:lpstr>
      <vt:lpstr>华文彩云</vt:lpstr>
      <vt:lpstr>微软雅黑</vt:lpstr>
      <vt:lpstr>Arial</vt:lpstr>
      <vt:lpstr>Arial Rounded MT Bold</vt:lpstr>
      <vt:lpstr>Calibri</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水 水水</cp:lastModifiedBy>
  <cp:revision>29</cp:revision>
  <dcterms:created xsi:type="dcterms:W3CDTF">2021-10-06T00:40:00Z</dcterms:created>
  <dcterms:modified xsi:type="dcterms:W3CDTF">2023-04-01T12:08:23Z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6B3F400533DF45C59741C88864D6B666</vt:lpwstr>
  </property>
  <property fmtid="{D5CDD505-2E9C-101B-9397-08002B2CF9AE}" pid="3" name="KSOProductBuildVer">
    <vt:lpwstr>2052-11.1.0.13703</vt:lpwstr>
  </property>
</Properties>
</file>