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088" y="1810478"/>
            <a:ext cx="10071497" cy="44769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123" y="3676505"/>
            <a:ext cx="8441452" cy="37783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688" y="2224955"/>
            <a:ext cx="5226991" cy="7932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17052" y="2536918"/>
            <a:ext cx="1321859" cy="147718"/>
            <a:chOff x="6117052" y="2536918"/>
            <a:chExt cx="1321859" cy="147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7052" y="2536918"/>
              <a:ext cx="1321859" cy="1477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09759" y="460901"/>
            <a:ext cx="1307988" cy="1307988"/>
            <a:chOff x="16509759" y="460901"/>
            <a:chExt cx="1307988" cy="13079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09759" y="460901"/>
              <a:ext cx="1307988" cy="13079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7075" y="8107411"/>
            <a:ext cx="6448536" cy="8059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6469" y="8573259"/>
            <a:ext cx="8167277" cy="975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88213" y="0"/>
            <a:ext cx="5057842" cy="10285714"/>
            <a:chOff x="7288213" y="0"/>
            <a:chExt cx="505784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8213" y="0"/>
              <a:ext cx="505784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89908" y="0"/>
            <a:ext cx="5046429" cy="10285714"/>
            <a:chOff x="12789908" y="0"/>
            <a:chExt cx="5046429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9908" y="0"/>
              <a:ext cx="5046429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841" y="812889"/>
            <a:ext cx="14087117" cy="1516082"/>
            <a:chOff x="515841" y="812889"/>
            <a:chExt cx="14087117" cy="15160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5841" y="812889"/>
              <a:ext cx="1092767" cy="977587"/>
              <a:chOff x="515841" y="812889"/>
              <a:chExt cx="1092767" cy="97758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15841" y="812889"/>
                <a:ext cx="975023" cy="975023"/>
                <a:chOff x="515841" y="812889"/>
                <a:chExt cx="975023" cy="97502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15841" y="812889"/>
                  <a:ext cx="975023" cy="975023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9338" y="507997"/>
                <a:ext cx="1173654" cy="181401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779" y="678791"/>
              <a:ext cx="5189771" cy="2166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29689" y="0"/>
            <a:ext cx="4712143" cy="10285714"/>
            <a:chOff x="8029689" y="0"/>
            <a:chExt cx="4712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689" y="0"/>
              <a:ext cx="471214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9310" y="0"/>
            <a:ext cx="4725000" cy="10285714"/>
            <a:chOff x="13139310" y="0"/>
            <a:chExt cx="4725000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9310" y="0"/>
              <a:ext cx="4725000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841" y="812889"/>
            <a:ext cx="14646743" cy="1516079"/>
            <a:chOff x="515841" y="812889"/>
            <a:chExt cx="14646743" cy="151607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5841" y="812889"/>
              <a:ext cx="1092767" cy="977587"/>
              <a:chOff x="515841" y="812889"/>
              <a:chExt cx="1092767" cy="97758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15841" y="812889"/>
                <a:ext cx="975023" cy="975023"/>
                <a:chOff x="515841" y="812889"/>
                <a:chExt cx="975023" cy="97502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15841" y="812889"/>
                  <a:ext cx="975023" cy="975023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9814" y="507997"/>
                <a:ext cx="1306987" cy="181401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2731" y="573560"/>
              <a:ext cx="6456133" cy="22671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37301" y="0"/>
            <a:ext cx="4736344" cy="10324455"/>
            <a:chOff x="13237301" y="0"/>
            <a:chExt cx="4736344" cy="10324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7301" y="0"/>
              <a:ext cx="4736344" cy="10324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5158" y="0"/>
            <a:ext cx="4712143" cy="10285714"/>
            <a:chOff x="8525158" y="0"/>
            <a:chExt cx="471214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5158" y="0"/>
              <a:ext cx="4712143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841" y="812889"/>
            <a:ext cx="15734184" cy="977587"/>
            <a:chOff x="515841" y="812889"/>
            <a:chExt cx="15734184" cy="97758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5841" y="812889"/>
              <a:ext cx="1092767" cy="977587"/>
              <a:chOff x="515841" y="812889"/>
              <a:chExt cx="1092767" cy="97758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515841" y="812889"/>
                <a:ext cx="975023" cy="975023"/>
                <a:chOff x="515841" y="812889"/>
                <a:chExt cx="975023" cy="97502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15841" y="812889"/>
                  <a:ext cx="975023" cy="975023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9814" y="507997"/>
                <a:ext cx="1306987" cy="182353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2245" y="664156"/>
              <a:ext cx="6677761" cy="1578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857" y="2150434"/>
            <a:ext cx="4448099" cy="218921"/>
            <a:chOff x="1142857" y="2150434"/>
            <a:chExt cx="4448099" cy="2189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857" y="2150434"/>
              <a:ext cx="4448099" cy="218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3972365"/>
            <a:ext cx="1170976" cy="1059974"/>
            <a:chOff x="1142857" y="3972365"/>
            <a:chExt cx="1170976" cy="10599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3972365"/>
              <a:ext cx="1170976" cy="10599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2857" y="7420909"/>
            <a:ext cx="1170976" cy="1059974"/>
            <a:chOff x="1142857" y="7420909"/>
            <a:chExt cx="1170976" cy="10599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7420909"/>
              <a:ext cx="1170976" cy="10599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57" y="5720235"/>
            <a:ext cx="1170976" cy="1059974"/>
            <a:chOff x="1142857" y="5720235"/>
            <a:chExt cx="1170976" cy="10599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5720235"/>
              <a:ext cx="1170976" cy="10599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9781" y="2329219"/>
            <a:ext cx="11481515" cy="9446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277" y="-270920"/>
            <a:ext cx="6652284" cy="35142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07034" y="7351377"/>
            <a:ext cx="14838672" cy="13927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16371" y="3901933"/>
            <a:ext cx="9487734" cy="13955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06847" y="5641334"/>
            <a:ext cx="12750486" cy="14209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-285286"/>
            <a:ext cx="17600000" cy="10571000"/>
            <a:chOff x="685714" y="-285286"/>
            <a:chExt cx="17600000" cy="10571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14" y="-285286"/>
              <a:ext cx="17600000" cy="1057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4112" y="3072332"/>
            <a:ext cx="11852288" cy="45559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509759" y="460901"/>
            <a:ext cx="1307988" cy="1307988"/>
            <a:chOff x="16509759" y="460901"/>
            <a:chExt cx="1307988" cy="1307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09759" y="460901"/>
              <a:ext cx="1307988" cy="13079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193" y="2002981"/>
            <a:ext cx="6101829" cy="46449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514" y="4197837"/>
            <a:ext cx="8567938" cy="37650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4688" y="2522174"/>
            <a:ext cx="5207172" cy="7963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17052" y="2832156"/>
            <a:ext cx="1321859" cy="147718"/>
            <a:chOff x="6117052" y="2832156"/>
            <a:chExt cx="1321859" cy="1477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7052" y="2832156"/>
              <a:ext cx="1321859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199" y="1864002"/>
            <a:ext cx="4162571" cy="31556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5026" y="5395967"/>
            <a:ext cx="15019835" cy="2072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95" y="1560493"/>
            <a:ext cx="8052162" cy="7164728"/>
            <a:chOff x="1090695" y="1560493"/>
            <a:chExt cx="8052162" cy="7164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95" y="1560493"/>
              <a:ext cx="8052162" cy="71647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16557" y="2632341"/>
            <a:ext cx="7800000" cy="5021033"/>
            <a:chOff x="9816557" y="2632341"/>
            <a:chExt cx="7800000" cy="50210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816557" y="2632341"/>
              <a:ext cx="7796994" cy="4363358"/>
              <a:chOff x="9816557" y="2632341"/>
              <a:chExt cx="7796994" cy="436335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16557" y="2632341"/>
                <a:ext cx="7796994" cy="4363358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3134" y="6821899"/>
              <a:ext cx="3775761" cy="1311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1627" y="3305036"/>
            <a:ext cx="5428198" cy="4253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84064" y="541727"/>
            <a:ext cx="4572404" cy="3599146"/>
            <a:chOff x="6784064" y="541727"/>
            <a:chExt cx="4572404" cy="359914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784064" y="541727"/>
              <a:ext cx="4572404" cy="3599146"/>
              <a:chOff x="6784064" y="541727"/>
              <a:chExt cx="4572404" cy="359914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4064" y="541727"/>
                <a:ext cx="4572404" cy="359914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441" y="1564579"/>
              <a:ext cx="4005952" cy="1743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3619" y="1888924"/>
            <a:ext cx="5274581" cy="74914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6267" y="1869876"/>
            <a:ext cx="5255533" cy="74914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5010" y="6699857"/>
            <a:ext cx="4790171" cy="26157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1627" y="3305036"/>
            <a:ext cx="5428198" cy="4253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84064" y="541727"/>
            <a:ext cx="4572404" cy="3599146"/>
            <a:chOff x="6784064" y="541727"/>
            <a:chExt cx="4572404" cy="359914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784064" y="541727"/>
              <a:ext cx="4572404" cy="3599146"/>
              <a:chOff x="6784064" y="541727"/>
              <a:chExt cx="4572404" cy="359914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84064" y="541727"/>
                <a:ext cx="4572404" cy="3599146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441" y="1564579"/>
              <a:ext cx="4005952" cy="1743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3619" y="1888924"/>
            <a:ext cx="5274581" cy="74914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6267" y="1869876"/>
            <a:ext cx="5255533" cy="74914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5010" y="6699857"/>
            <a:ext cx="4790171" cy="26157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1627" y="3305036"/>
            <a:ext cx="5428198" cy="4253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84064" y="541727"/>
            <a:ext cx="4572404" cy="3599146"/>
            <a:chOff x="6784064" y="541727"/>
            <a:chExt cx="4572404" cy="359914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784064" y="541727"/>
              <a:ext cx="4572404" cy="3599146"/>
              <a:chOff x="6784064" y="541727"/>
              <a:chExt cx="4572404" cy="359914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84064" y="541727"/>
                <a:ext cx="4572404" cy="3599146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441" y="1564579"/>
              <a:ext cx="4005952" cy="1743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70785" y="-1331046"/>
            <a:ext cx="19405831" cy="13730949"/>
            <a:chOff x="-1070785" y="-1331046"/>
            <a:chExt cx="19405831" cy="137309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877462" y="-7300282"/>
              <a:ext cx="38811663" cy="2746189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070785" y="-1331046"/>
              <a:ext cx="19405831" cy="137309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7260" y="3855159"/>
            <a:ext cx="19405831" cy="3090203"/>
            <a:chOff x="-317260" y="3855159"/>
            <a:chExt cx="19405831" cy="3090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317260" y="3855159"/>
              <a:ext cx="19405831" cy="3090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64" y="4423321"/>
            <a:ext cx="15973181" cy="23809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1738" y="4856906"/>
            <a:ext cx="5102857" cy="3140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930" y="7288026"/>
            <a:ext cx="17551425" cy="21333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098" y="2555528"/>
            <a:ext cx="6509426" cy="34977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92170" y="727778"/>
            <a:ext cx="3650706" cy="2158730"/>
            <a:chOff x="7692170" y="727778"/>
            <a:chExt cx="3650706" cy="215873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692170" y="727778"/>
              <a:ext cx="2158730" cy="2158730"/>
              <a:chOff x="7692170" y="727778"/>
              <a:chExt cx="2158730" cy="21587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92170" y="727778"/>
                <a:ext cx="2158730" cy="2158730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0829" y="742378"/>
              <a:ext cx="3466924" cy="2441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6045" y="3130697"/>
            <a:ext cx="9992488" cy="4520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857" y="2150434"/>
            <a:ext cx="4448099" cy="218921"/>
            <a:chOff x="1142857" y="2150434"/>
            <a:chExt cx="4448099" cy="2189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857" y="2150434"/>
              <a:ext cx="4448099" cy="2189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781" y="2329219"/>
            <a:ext cx="11481515" cy="9446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324" y="-268567"/>
            <a:ext cx="7691931" cy="34977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17021" y="3124708"/>
            <a:ext cx="9549728" cy="6545974"/>
            <a:chOff x="4317021" y="3124708"/>
            <a:chExt cx="9549728" cy="65459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4317021" y="3124708"/>
              <a:ext cx="9549728" cy="65459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09829" y="3600515"/>
            <a:ext cx="2701624" cy="3946067"/>
            <a:chOff x="3009829" y="3600515"/>
            <a:chExt cx="2701624" cy="39460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009829" y="3600515"/>
              <a:ext cx="2701624" cy="3152149"/>
              <a:chOff x="3009829" y="3600515"/>
              <a:chExt cx="2701624" cy="315214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09829" y="3600515"/>
                <a:ext cx="2701624" cy="3152149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7088" y="6447758"/>
              <a:ext cx="2324746" cy="15586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65947" y="3914103"/>
            <a:ext cx="2860655" cy="2860655"/>
            <a:chOff x="12165947" y="3914103"/>
            <a:chExt cx="2860655" cy="28606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5947" y="3914103"/>
              <a:ext cx="2860655" cy="28606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54408" y="6447749"/>
            <a:ext cx="2618118" cy="15371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98868" y="3967546"/>
            <a:ext cx="5507313" cy="440183"/>
            <a:chOff x="6398868" y="3967546"/>
            <a:chExt cx="5507313" cy="44018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8868" y="3967546"/>
              <a:ext cx="5507313" cy="4401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00432" y="4314519"/>
            <a:ext cx="5382559" cy="440183"/>
            <a:chOff x="6400432" y="4314519"/>
            <a:chExt cx="5382559" cy="4401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6400432" y="4314519"/>
              <a:ext cx="5382559" cy="4401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47151" y="7522122"/>
            <a:ext cx="3275366" cy="2331759"/>
            <a:chOff x="4247151" y="7522122"/>
            <a:chExt cx="3275366" cy="23317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7151" y="7522122"/>
              <a:ext cx="3275366" cy="23317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76962" y="7594600"/>
            <a:ext cx="6583533" cy="1703295"/>
            <a:chOff x="7376962" y="7594600"/>
            <a:chExt cx="6583533" cy="170329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908053" y="8219414"/>
              <a:ext cx="1671965" cy="424462"/>
              <a:chOff x="12908053" y="8219414"/>
              <a:chExt cx="1671965" cy="42446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12908053" y="8219414"/>
                <a:ext cx="1671965" cy="42446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377230" y="9143154"/>
              <a:ext cx="6343419" cy="141487"/>
              <a:chOff x="7377230" y="9143154"/>
              <a:chExt cx="6343419" cy="14148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377230" y="9143154"/>
                <a:ext cx="6343419" cy="14148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239937" y="5996591"/>
            <a:ext cx="5507313" cy="440183"/>
            <a:chOff x="6239937" y="5996591"/>
            <a:chExt cx="5507313" cy="44018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39937" y="5996591"/>
              <a:ext cx="5507313" cy="4401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41500" y="6343564"/>
            <a:ext cx="5382559" cy="440183"/>
            <a:chOff x="6241500" y="6343564"/>
            <a:chExt cx="5382559" cy="44018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6241500" y="6343564"/>
              <a:ext cx="5382559" cy="44018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67899" y="4410755"/>
            <a:ext cx="2215308" cy="110161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64575" y="5379934"/>
            <a:ext cx="2139318" cy="110161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306863" y="8025939"/>
            <a:ext cx="1880577" cy="1644743"/>
            <a:chOff x="3306863" y="8025939"/>
            <a:chExt cx="1880577" cy="164474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306863" y="8025939"/>
              <a:ext cx="1632805" cy="1079217"/>
              <a:chOff x="3306863" y="8025939"/>
              <a:chExt cx="1632805" cy="107921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306863" y="8025939"/>
                <a:ext cx="1632805" cy="1079217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35029" y="8886135"/>
              <a:ext cx="1853958" cy="110984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07062" y="7744116"/>
            <a:ext cx="1244851" cy="103652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76650" y="8216477"/>
            <a:ext cx="4236937" cy="110161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360361" y="3340598"/>
            <a:ext cx="3529727" cy="103652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571073" y="6629574"/>
            <a:ext cx="2849822" cy="103652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279112" y="8289915"/>
            <a:ext cx="1244851" cy="103652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269588" y="8826228"/>
            <a:ext cx="1291327" cy="10919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2024-02-16T08:38:18Z</dcterms:created>
  <dcterms:modified xsi:type="dcterms:W3CDTF">2024-02-16T08:38:18Z</dcterms:modified>
</cp:coreProperties>
</file>