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sldIdLst>
    <p:sldId id="289" r:id="rId2"/>
    <p:sldId id="3089" r:id="rId3"/>
    <p:sldId id="3090" r:id="rId4"/>
    <p:sldId id="3091" r:id="rId5"/>
    <p:sldId id="3092" r:id="rId6"/>
    <p:sldId id="3093" r:id="rId7"/>
    <p:sldId id="3094" r:id="rId8"/>
    <p:sldId id="3095" r:id="rId9"/>
    <p:sldId id="3096" r:id="rId10"/>
    <p:sldId id="3097" r:id="rId11"/>
    <p:sldId id="3098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89"/>
            <p14:sldId id="3089"/>
            <p14:sldId id="3090"/>
            <p14:sldId id="3091"/>
            <p14:sldId id="3092"/>
            <p14:sldId id="3093"/>
            <p14:sldId id="3094"/>
            <p14:sldId id="3095"/>
            <p14:sldId id="3096"/>
            <p14:sldId id="3097"/>
            <p14:sldId id="30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 varScale="1">
        <p:scale>
          <a:sx n="83" d="100"/>
          <a:sy n="83" d="100"/>
        </p:scale>
        <p:origin x="1656" y="77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2023-05-08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2023-05-08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97704"/>
            <a:ext cx="8420100" cy="795167"/>
          </a:xfrm>
        </p:spPr>
        <p:txBody>
          <a:bodyPr/>
          <a:lstStyle/>
          <a:p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Big Data 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일일</a:t>
            </a:r>
            <a:r>
              <a:rPr lang="en-US" altLang="ko-KR" sz="4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과제물</a:t>
            </a:r>
          </a:p>
        </p:txBody>
      </p:sp>
    </p:spTree>
    <p:extLst>
      <p:ext uri="{BB962C8B-B14F-4D97-AF65-F5344CB8AC3E}">
        <p14:creationId xmlns:p14="http://schemas.microsoft.com/office/powerpoint/2010/main" val="34705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인공 신경망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37187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인공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신경망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신경망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2AC1FA-B721-40C6-94C9-83126C3E5768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1A093E8-8C38-4511-8D44-2254D25E4CC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5.20(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911D25-2D25-4ED8-8C72-CA6B642F6FE3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BAF1B5-1CCB-4512-A4D6-DB8CBF4ACA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5.20(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0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67CB95-BD0F-4096-99AB-DEB79DAB328B}"/>
              </a:ext>
            </a:extLst>
          </p:cNvPr>
          <p:cNvGrpSpPr/>
          <p:nvPr/>
        </p:nvGrpSpPr>
        <p:grpSpPr>
          <a:xfrm>
            <a:off x="582708" y="1376728"/>
            <a:ext cx="8765535" cy="1933146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8E1AB8-342E-4828-956A-38F64D527B85}"/>
                </a:ext>
              </a:extLst>
            </p:cNvPr>
            <p:cNvSpPr/>
            <p:nvPr/>
          </p:nvSpPr>
          <p:spPr>
            <a:xfrm>
              <a:off x="1908568" y="1927469"/>
              <a:ext cx="6702555" cy="11952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실시하여 결과를 해석하고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pound(1lb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단위는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inch(1inch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사용할 것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5.15(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45835-3594-4DE8-97DB-DEF94FDDF6E0}"/>
              </a:ext>
            </a:extLst>
          </p:cNvPr>
          <p:cNvSpPr/>
          <p:nvPr/>
        </p:nvSpPr>
        <p:spPr>
          <a:xfrm>
            <a:off x="672999" y="4791374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E62F86-2832-3D50-67D0-ADAEC716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58" y="3476214"/>
            <a:ext cx="8733185" cy="12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BB2075-2450-426C-9ADD-254FF7025339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D280499-6E03-4336-8514-E03DBA8D9C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1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5.16(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E822B-9AD8-4652-868F-64448E6E74BE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BE0631-8514-43D4-A7E8-DDC4B53E86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5.16(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strength)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E7B082-37A9-4BDA-A04F-8AFCA7E9DF10}"/>
              </a:ext>
            </a:extLst>
          </p:cNvPr>
          <p:cNvSpPr/>
          <p:nvPr/>
        </p:nvSpPr>
        <p:spPr>
          <a:xfrm>
            <a:off x="672999" y="4549321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D357927-E04A-4444-9327-CC6809C7CE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757" y="3462889"/>
            <a:ext cx="8733186" cy="866775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5.16(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5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4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47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(diagnosis)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5F6128-1BAF-486D-A9CA-4102F8EDDAE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5.17(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83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C9C7E2-FF9D-4E02-9078-C54419C4C424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9AFBDC-CCFB-4AB6-9047-FF1ED49ABA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5.18(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9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랜덤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FBB5EA-E5F0-487E-8F9F-171562EA46B7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F80412F-5C7D-48F5-9FA1-B6540EC5D85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5.18(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5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머신</a:t>
            </a:r>
            <a:r>
              <a:rPr kumimoji="1" lang="en-US" altLang="ko-KR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600" b="1" kern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과제물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320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(diagnosis :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(108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), 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음성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(benign, 212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개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DE4FC-DF62-4710-8936-E99F885283BF}"/>
              </a:ext>
            </a:extLst>
          </p:cNvPr>
          <p:cNvSpPr/>
          <p:nvPr/>
        </p:nvSpPr>
        <p:spPr>
          <a:xfrm>
            <a:off x="606324" y="4650196"/>
            <a:ext cx="8560002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(train(0.6) : test(0.4) )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2. test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1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개발한 모델의 성능 평가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AB40930-1FBF-40A7-AADF-7383D2963C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325" y="3422935"/>
            <a:ext cx="8757618" cy="108585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5.19(</a:t>
            </a: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금</a:t>
            </a: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1922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21103</TotalTime>
  <Words>1080</Words>
  <Application>Microsoft Office PowerPoint</Application>
  <PresentationFormat>A4 용지(210x297mm)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HY견고딕</vt:lpstr>
      <vt:lpstr>나눔고딕</vt:lpstr>
      <vt:lpstr>맑은 고딕</vt:lpstr>
      <vt:lpstr>Arial</vt:lpstr>
      <vt:lpstr>Wingdings</vt:lpstr>
      <vt:lpstr>디자인 사용자 지정</vt:lpstr>
      <vt:lpstr>Big Data  분석 일일 과제물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kgbae@daum.net</cp:lastModifiedBy>
  <cp:revision>703</cp:revision>
  <dcterms:created xsi:type="dcterms:W3CDTF">2018-11-28T05:51:33Z</dcterms:created>
  <dcterms:modified xsi:type="dcterms:W3CDTF">2023-05-07T23:08:11Z</dcterms:modified>
</cp:coreProperties>
</file>