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3"/>
    <p:sldId id="288" r:id="rId4"/>
    <p:sldId id="289" r:id="rId5"/>
    <p:sldId id="291" r:id="rId6"/>
    <p:sldId id="29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6552" y="2740026"/>
            <a:ext cx="11104033" cy="7921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0585" y="3589338"/>
            <a:ext cx="9215967" cy="696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5" name="ksoSlideStyle" descr="#wm#_8_01_100_1110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algn="ctr">
              <a:spcBef>
                <a:spcPct val="20000"/>
              </a:spcBef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algn="ctr">
              <a:spcBef>
                <a:spcPct val="20000"/>
              </a:spcBef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algn="ctr">
              <a:spcBef>
                <a:spcPct val="20000"/>
              </a:spcBef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algn="ctr">
              <a:spcBef>
                <a:spcPct val="20000"/>
              </a:spcBef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marL="3175" indent="-3175" algn="l">
              <a:buFontTx/>
              <a:buChar char="•"/>
            </a:pPr>
            <a:endParaRPr lang="zh-CN" altLang="zh-CN" sz="1600"/>
          </a:p>
        </p:txBody>
      </p:sp>
      <p:grpSp>
        <p:nvGrpSpPr>
          <p:cNvPr id="2056" name="Group 2" descr="#wm#_8_01_*Z"/>
          <p:cNvGrpSpPr/>
          <p:nvPr/>
        </p:nvGrpSpPr>
        <p:grpSpPr bwMode="auto">
          <a:xfrm>
            <a:off x="-93133" y="2185988"/>
            <a:ext cx="12045951" cy="4672012"/>
            <a:chOff x="0" y="0"/>
            <a:chExt cx="14271" cy="7356"/>
          </a:xfrm>
        </p:grpSpPr>
        <p:sp>
          <p:nvSpPr>
            <p:cNvPr id="2057" name="弧形 17" descr="#wm#_8_01_*Z"/>
            <p:cNvSpPr/>
            <p:nvPr/>
          </p:nvSpPr>
          <p:spPr bwMode="auto">
            <a:xfrm flipH="1" flipV="1">
              <a:off x="15" y="0"/>
              <a:ext cx="14256" cy="7357"/>
            </a:xfrm>
            <a:custGeom>
              <a:avLst/>
              <a:gdLst>
                <a:gd name="T0" fmla="*/ 1689652 w 3379304"/>
                <a:gd name="T1" fmla="*/ 0 h 2988455"/>
                <a:gd name="T2" fmla="*/ 3372955 w 3379304"/>
                <a:gd name="T3" fmla="*/ 1364813 h 2988455"/>
                <a:gd name="T4" fmla="*/ 1689652 w 3379304"/>
                <a:gd name="T5" fmla="*/ 1494228 h 2988455"/>
                <a:gd name="T6" fmla="*/ 1689652 w 3379304"/>
                <a:gd name="T7" fmla="*/ 0 h 2988455"/>
                <a:gd name="T8" fmla="*/ 1689652 w 3379304"/>
                <a:gd name="T9" fmla="*/ 0 h 2988455"/>
                <a:gd name="T10" fmla="*/ 3372955 w 3379304"/>
                <a:gd name="T11" fmla="*/ 1364813 h 2988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9304" h="2988455" stroke="0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  <a:lnTo>
                    <a:pt x="1689652" y="1494228"/>
                  </a:lnTo>
                  <a:lnTo>
                    <a:pt x="1689652" y="0"/>
                  </a:lnTo>
                  <a:close/>
                </a:path>
                <a:path w="3379304" h="2988455" fill="none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</a:path>
              </a:pathLst>
            </a:custGeom>
            <a:noFill/>
            <a:ln w="6350" cap="flat" cmpd="sng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弧形 17" descr="#wm#_8_01_*Z"/>
            <p:cNvSpPr/>
            <p:nvPr/>
          </p:nvSpPr>
          <p:spPr bwMode="auto">
            <a:xfrm flipH="1" flipV="1">
              <a:off x="0" y="1092"/>
              <a:ext cx="9621" cy="5133"/>
            </a:xfrm>
            <a:custGeom>
              <a:avLst/>
              <a:gdLst>
                <a:gd name="T0" fmla="*/ 1689652 w 3379304"/>
                <a:gd name="T1" fmla="*/ 0 h 2988455"/>
                <a:gd name="T2" fmla="*/ 3372955 w 3379304"/>
                <a:gd name="T3" fmla="*/ 1364813 h 2988455"/>
                <a:gd name="T4" fmla="*/ 1689652 w 3379304"/>
                <a:gd name="T5" fmla="*/ 1494228 h 2988455"/>
                <a:gd name="T6" fmla="*/ 1689652 w 3379304"/>
                <a:gd name="T7" fmla="*/ 0 h 2988455"/>
                <a:gd name="T8" fmla="*/ 1689652 w 3379304"/>
                <a:gd name="T9" fmla="*/ 0 h 2988455"/>
                <a:gd name="T10" fmla="*/ 3372955 w 3379304"/>
                <a:gd name="T11" fmla="*/ 1364813 h 2988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9304" h="2988455" stroke="0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  <a:lnTo>
                    <a:pt x="1689652" y="1494228"/>
                  </a:lnTo>
                  <a:lnTo>
                    <a:pt x="1689652" y="0"/>
                  </a:lnTo>
                  <a:close/>
                </a:path>
                <a:path w="3379304" h="2988455" fill="none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</a:path>
              </a:pathLst>
            </a:custGeom>
            <a:noFill/>
            <a:ln w="6350" cap="flat" cmpd="sng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弧形 17" descr="#wm#_8_01_*Z"/>
            <p:cNvSpPr/>
            <p:nvPr/>
          </p:nvSpPr>
          <p:spPr bwMode="auto">
            <a:xfrm flipH="1" flipV="1">
              <a:off x="0" y="2080"/>
              <a:ext cx="7127" cy="3300"/>
            </a:xfrm>
            <a:custGeom>
              <a:avLst/>
              <a:gdLst>
                <a:gd name="T0" fmla="*/ 1689652 w 3379304"/>
                <a:gd name="T1" fmla="*/ 0 h 2988455"/>
                <a:gd name="T2" fmla="*/ 3372955 w 3379304"/>
                <a:gd name="T3" fmla="*/ 1364813 h 2988455"/>
                <a:gd name="T4" fmla="*/ 1689652 w 3379304"/>
                <a:gd name="T5" fmla="*/ 1494228 h 2988455"/>
                <a:gd name="T6" fmla="*/ 1689652 w 3379304"/>
                <a:gd name="T7" fmla="*/ 0 h 2988455"/>
                <a:gd name="T8" fmla="*/ 1689652 w 3379304"/>
                <a:gd name="T9" fmla="*/ 0 h 2988455"/>
                <a:gd name="T10" fmla="*/ 3372955 w 3379304"/>
                <a:gd name="T11" fmla="*/ 1364813 h 2988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9304" h="2988455" stroke="0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  <a:lnTo>
                    <a:pt x="1689652" y="1494228"/>
                  </a:lnTo>
                  <a:lnTo>
                    <a:pt x="1689652" y="0"/>
                  </a:lnTo>
                  <a:close/>
                </a:path>
                <a:path w="3379304" h="2988455" fill="none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</a:path>
              </a:pathLst>
            </a:custGeom>
            <a:noFill/>
            <a:ln w="6350" cap="flat" cmpd="sng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060" name="Line 7" descr="#wm#_8_01_*Z"/>
          <p:cNvSpPr>
            <a:spLocks noChangeShapeType="1"/>
          </p:cNvSpPr>
          <p:nvPr/>
        </p:nvSpPr>
        <p:spPr bwMode="auto">
          <a:xfrm>
            <a:off x="2074333" y="3556000"/>
            <a:ext cx="7630584" cy="0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  <p:grpSp>
        <p:nvGrpSpPr>
          <p:cNvPr id="19" name="Group 13"/>
          <p:cNvGrpSpPr/>
          <p:nvPr/>
        </p:nvGrpSpPr>
        <p:grpSpPr bwMode="auto">
          <a:xfrm>
            <a:off x="9827752" y="167641"/>
            <a:ext cx="2198687" cy="2220913"/>
            <a:chOff x="0" y="0"/>
            <a:chExt cx="4369" cy="4415"/>
          </a:xfrm>
        </p:grpSpPr>
        <p:sp>
          <p:nvSpPr>
            <p:cNvPr id="20" name="Oval 12" descr="#wm#_8_01_*Z"/>
            <p:cNvSpPr>
              <a:spLocks noChangeArrowheads="1"/>
            </p:cNvSpPr>
            <p:nvPr/>
          </p:nvSpPr>
          <p:spPr bwMode="auto">
            <a:xfrm>
              <a:off x="927" y="923"/>
              <a:ext cx="2608" cy="2607"/>
            </a:xfrm>
            <a:prstGeom prst="ellipse">
              <a:avLst/>
            </a:prstGeom>
            <a:solidFill>
              <a:schemeClr val="bg1">
                <a:alpha val="78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  <p:sp>
          <p:nvSpPr>
            <p:cNvPr id="21" name="Oval 10" descr="#wm#_8_01_*Z"/>
            <p:cNvSpPr>
              <a:spLocks noChangeArrowheads="1"/>
            </p:cNvSpPr>
            <p:nvPr/>
          </p:nvSpPr>
          <p:spPr bwMode="auto">
            <a:xfrm>
              <a:off x="0" y="1805"/>
              <a:ext cx="2610" cy="2610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  <p:sp>
          <p:nvSpPr>
            <p:cNvPr id="22" name="Oval 11" descr="#wm#_8_01_*Z"/>
            <p:cNvSpPr>
              <a:spLocks noChangeArrowheads="1"/>
            </p:cNvSpPr>
            <p:nvPr/>
          </p:nvSpPr>
          <p:spPr bwMode="auto">
            <a:xfrm>
              <a:off x="1759" y="1805"/>
              <a:ext cx="2610" cy="2610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  <p:sp>
          <p:nvSpPr>
            <p:cNvPr id="23" name="Oval 14" descr="#wm#_8_01_*Z"/>
            <p:cNvSpPr>
              <a:spLocks noChangeArrowheads="1"/>
            </p:cNvSpPr>
            <p:nvPr/>
          </p:nvSpPr>
          <p:spPr bwMode="auto">
            <a:xfrm>
              <a:off x="0" y="20"/>
              <a:ext cx="2610" cy="2610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  <p:sp>
          <p:nvSpPr>
            <p:cNvPr id="24" name="Oval 15" descr="#wm#_8_01_*Z"/>
            <p:cNvSpPr>
              <a:spLocks noChangeArrowheads="1"/>
            </p:cNvSpPr>
            <p:nvPr/>
          </p:nvSpPr>
          <p:spPr bwMode="auto">
            <a:xfrm>
              <a:off x="1759" y="0"/>
              <a:ext cx="2610" cy="2608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6000" y="637200"/>
            <a:ext cx="9806400" cy="1069200"/>
          </a:xfrm>
        </p:spPr>
        <p:txBody>
          <a:bodyPr>
            <a:normAutofit/>
          </a:bodyPr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78800"/>
            <a:ext cx="10972800" cy="3888000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>
            <p:custDataLst>
              <p:tags r:id="rId2"/>
            </p:custDataLst>
          </p:nvPr>
        </p:nvGrpSpPr>
        <p:grpSpPr bwMode="auto">
          <a:xfrm>
            <a:off x="4760384" y="1237615"/>
            <a:ext cx="2671233" cy="2671200"/>
            <a:chOff x="0" y="0"/>
            <a:chExt cx="3156" cy="3156"/>
          </a:xfrm>
        </p:grpSpPr>
        <p:sp>
          <p:nvSpPr>
            <p:cNvPr id="7" name="Oval 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5" y="360"/>
              <a:ext cx="2618" cy="2618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 dirty="0">
                <a:solidFill>
                  <a:schemeClr val="tx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" name="空心弧 9"/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0" y="0"/>
              <a:ext cx="3156" cy="3156"/>
            </a:xfrm>
            <a:custGeom>
              <a:avLst/>
              <a:gdLst>
                <a:gd name="T0" fmla="*/ 0 w 1623849"/>
                <a:gd name="T1" fmla="*/ 811925 h 1623849"/>
                <a:gd name="T2" fmla="*/ 426170 w 1623849"/>
                <a:gd name="T3" fmla="*/ 97492 h 1623849"/>
                <a:gd name="T4" fmla="*/ 1257296 w 1623849"/>
                <a:gd name="T5" fmla="*/ 133053 h 1623849"/>
                <a:gd name="T6" fmla="*/ 1620883 w 1623849"/>
                <a:gd name="T7" fmla="*/ 881278 h 1623849"/>
                <a:gd name="T8" fmla="*/ 1616351 w 1623849"/>
                <a:gd name="T9" fmla="*/ 880889 h 1623849"/>
                <a:gd name="T10" fmla="*/ 1254800 w 1623849"/>
                <a:gd name="T11" fmla="*/ 136855 h 1623849"/>
                <a:gd name="T12" fmla="*/ 428328 w 1623849"/>
                <a:gd name="T13" fmla="*/ 101493 h 1623849"/>
                <a:gd name="T14" fmla="*/ 4545 w 1623849"/>
                <a:gd name="T15" fmla="*/ 811925 h 1623849"/>
                <a:gd name="T16" fmla="*/ 0 w 1623849"/>
                <a:gd name="T17" fmla="*/ 811925 h 1623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3849" h="1623849">
                  <a:moveTo>
                    <a:pt x="0" y="811925"/>
                  </a:moveTo>
                  <a:cubicBezTo>
                    <a:pt x="0" y="513567"/>
                    <a:pt x="163637" y="239245"/>
                    <a:pt x="426170" y="97492"/>
                  </a:cubicBezTo>
                  <a:cubicBezTo>
                    <a:pt x="688703" y="-44262"/>
                    <a:pt x="1007831" y="-30607"/>
                    <a:pt x="1257296" y="133053"/>
                  </a:cubicBezTo>
                  <a:cubicBezTo>
                    <a:pt x="1506761" y="296713"/>
                    <a:pt x="1646368" y="584010"/>
                    <a:pt x="1620883" y="881278"/>
                  </a:cubicBezTo>
                  <a:lnTo>
                    <a:pt x="1616351" y="880889"/>
                  </a:lnTo>
                  <a:cubicBezTo>
                    <a:pt x="1641693" y="585286"/>
                    <a:pt x="1502868" y="299598"/>
                    <a:pt x="1254800" y="136855"/>
                  </a:cubicBezTo>
                  <a:cubicBezTo>
                    <a:pt x="1006732" y="-25889"/>
                    <a:pt x="689391" y="-39467"/>
                    <a:pt x="428328" y="101493"/>
                  </a:cubicBezTo>
                  <a:cubicBezTo>
                    <a:pt x="167265" y="242453"/>
                    <a:pt x="4545" y="515238"/>
                    <a:pt x="4545" y="811925"/>
                  </a:cubicBezTo>
                  <a:lnTo>
                    <a:pt x="0" y="811925"/>
                  </a:lnTo>
                  <a:close/>
                </a:path>
              </a:pathLst>
            </a:custGeom>
            <a:solidFill>
              <a:srgbClr val="262626"/>
            </a:solidFill>
            <a:ln w="1905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endParaRPr lang="zh-CN" altLang="en-US" sz="1800"/>
            </a:p>
          </p:txBody>
        </p:sp>
      </p:grp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21760" y="3999599"/>
            <a:ext cx="5148480" cy="69093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单击此处编辑副标题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87200" y="1542314"/>
            <a:ext cx="2217600" cy="22176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800080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4800" y="396240"/>
            <a:ext cx="4320000" cy="1219201"/>
          </a:xfrm>
        </p:spPr>
        <p:txBody>
          <a:bodyPr anchor="ctr" anchorCtr="0"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07598" y="1615441"/>
            <a:ext cx="3868415" cy="4845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74011" y="1615440"/>
            <a:ext cx="5849309" cy="4845785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3466" y="274639"/>
            <a:ext cx="2048933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6868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5845" y="2736850"/>
            <a:ext cx="10257790" cy="1069340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typeof&amp;&amp;instanceof</a:t>
            </a:r>
            <a:br>
              <a:rPr lang="en-US" altLang="zh-CN"/>
            </a:br>
            <a:r>
              <a:rPr lang="en-US" altLang="zh-CN"/>
              <a:t>     </a:t>
            </a:r>
            <a:r>
              <a:rPr lang="en-US" altLang="zh-CN" sz="2400"/>
              <a:t>   2016.5.27   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typeof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2096135"/>
            <a:ext cx="7971155" cy="388810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800"/>
              <a:t>用于判断变量的数据类型</a:t>
            </a:r>
            <a:endParaRPr lang="zh-CN" altLang="en-US" sz="2800"/>
          </a:p>
          <a:p>
            <a:r>
              <a:rPr lang="zh-CN" altLang="en-US" sz="2800"/>
              <a:t>typeof undefined    'undefined'            </a:t>
            </a:r>
            <a:endParaRPr lang="en-US" altLang="zh-CN" sz="2800"/>
          </a:p>
          <a:p>
            <a:r>
              <a:rPr lang="zh-CN" altLang="en-US" sz="2800"/>
              <a:t> typeof null // well-known bug  'object'</a:t>
            </a:r>
            <a:endParaRPr lang="zh-CN" altLang="en-US" sz="2800"/>
          </a:p>
          <a:p>
            <a:r>
              <a:rPr lang="zh-CN" altLang="en-US" sz="2800"/>
              <a:t> typeof true   'boolean'</a:t>
            </a:r>
            <a:endParaRPr lang="zh-CN" altLang="en-US" sz="2800"/>
          </a:p>
          <a:p>
            <a:r>
              <a:rPr lang="zh-CN" altLang="en-US" sz="2800"/>
              <a:t> typeof 123    'number'</a:t>
            </a:r>
            <a:endParaRPr lang="zh-CN" altLang="en-US" sz="2800"/>
          </a:p>
          <a:p>
            <a:r>
              <a:rPr lang="zh-CN" altLang="en-US" sz="2800"/>
              <a:t> typeof "abc"  'string'</a:t>
            </a:r>
            <a:endParaRPr lang="zh-CN" altLang="en-US" sz="2800"/>
          </a:p>
          <a:p>
            <a:r>
              <a:rPr lang="zh-CN" altLang="en-US" sz="2800"/>
              <a:t> typeof function() {}  'function'</a:t>
            </a:r>
            <a:endParaRPr lang="zh-CN" altLang="en-US" sz="2800"/>
          </a:p>
          <a:p>
            <a:r>
              <a:rPr lang="zh-CN" altLang="en-US" sz="2800"/>
              <a:t> typeof {}   'object'</a:t>
            </a:r>
            <a:endParaRPr lang="zh-CN" altLang="en-US" sz="2800"/>
          </a:p>
          <a:p>
            <a:r>
              <a:rPr lang="zh-CN" altLang="en-US" sz="2800"/>
              <a:t> typeof []   'object'</a:t>
            </a:r>
            <a:endParaRPr lang="zh-CN" altLang="en-US" sz="2800"/>
          </a:p>
          <a:p>
            <a:r>
              <a:rPr lang="zh-CN" altLang="en-US" sz="2800"/>
              <a:t> typeof unknownVariable  'undefined' 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022080" y="2514600"/>
            <a:ext cx="3048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92D050"/>
                </a:solidFill>
                <a:sym typeface="+mn-ea"/>
              </a:rPr>
              <a:t>typeof(window)</a:t>
            </a:r>
            <a:endParaRPr lang="en-US" altLang="zh-CN" sz="2800">
              <a:solidFill>
                <a:srgbClr val="92D050"/>
              </a:solidFill>
              <a:sym typeface="+mn-ea"/>
            </a:endParaRPr>
          </a:p>
          <a:p>
            <a:r>
              <a:rPr lang="en-US" altLang="zh-CN" sz="2800">
                <a:solidFill>
                  <a:srgbClr val="92D050"/>
                </a:solidFill>
                <a:sym typeface="+mn-ea"/>
              </a:rPr>
              <a:t>typeof(document)</a:t>
            </a:r>
            <a:endParaRPr lang="en-US" altLang="zh-CN" sz="2800">
              <a:solidFill>
                <a:srgbClr val="92D050"/>
              </a:solidFill>
              <a:sym typeface="+mn-ea"/>
            </a:endParaRPr>
          </a:p>
          <a:p>
            <a:r>
              <a:rPr lang="en-US" altLang="zh-CN" sz="2800">
                <a:solidFill>
                  <a:srgbClr val="92D050"/>
                </a:solidFill>
                <a:sym typeface="+mn-ea"/>
              </a:rPr>
              <a:t>typeof(Date)</a:t>
            </a:r>
            <a:endParaRPr lang="en-US" altLang="zh-CN" sz="2800">
              <a:solidFill>
                <a:srgbClr val="92D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79015"/>
            <a:ext cx="2606675" cy="3888105"/>
          </a:xfrm>
        </p:spPr>
        <p:txBody>
          <a:bodyPr/>
          <a:p>
            <a:r>
              <a:rPr lang="en-US" altLang="zh-CN"/>
              <a:t>var a;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typeof a;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typeof b;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alert(a);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alert(b);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084320" y="2377440"/>
            <a:ext cx="501396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var foo = "11"+2-"1";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//‘11’ + 2 + ‘1’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console.log(foo);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console.log(typeof foo);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检测是否是一个对象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typeof把函数和对象看成是不同的类型,而且typeof null返回"object"</a:t>
            </a:r>
            <a:endParaRPr lang="zh-CN" altLang="en-US"/>
          </a:p>
          <a:p>
            <a:r>
              <a:rPr lang="zh-CN" altLang="en-US"/>
              <a:t>五中基本数据类型Undefined、Null、Boolean、Number和String，一个复杂数据类型</a:t>
            </a:r>
            <a:r>
              <a:rPr lang="en-US" altLang="zh-CN"/>
              <a:t>Object(Function\Date)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function isObject(x) { return (typeof x === "function" || (typeof x === "object" &amp;&amp; x !== null)); }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instanceof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000"/>
              <a:t>instanceof 用于判断一个变量是否是某个对象的实例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 a instanceof b?alert("true"):alert("false"); //a是b的实例？真:假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 var a=new Array();alert(a instanceof Array);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会返回 true，同时 alert(a instanceof Object) 也会返回 true;这是因为 Array 是 object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的子类。再如：function test(){};var a=new test();alert(a instanceof test) 会返回 </a:t>
            </a:r>
            <a:r>
              <a:rPr lang="en-US" altLang="zh-CN" sz="2000"/>
              <a:t>true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3. </a:t>
            </a:r>
            <a:r>
              <a:rPr lang="zh-CN" altLang="en-US" sz="2000"/>
              <a:t>arguments </a:t>
            </a:r>
            <a:r>
              <a:rPr lang="en-US" altLang="zh-CN" sz="2000"/>
              <a:t>instanceof array </a:t>
            </a:r>
            <a:r>
              <a:rPr lang="zh-CN" altLang="en-US" sz="2000"/>
              <a:t>和  </a:t>
            </a:r>
            <a:r>
              <a:rPr lang="en-US" altLang="zh-CN" sz="2000"/>
              <a:t>arguments instanceo object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4. </a:t>
            </a:r>
            <a:r>
              <a:rPr lang="zh-CN" altLang="en-US" sz="2000"/>
              <a:t>测试 var a=new Array();if (a instanceof Object) alert('Y');else alert('N'); </a:t>
            </a:r>
            <a:r>
              <a:rPr lang="en-US" altLang="zh-CN" sz="2000"/>
              <a:t>//Y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5.</a:t>
            </a:r>
            <a:r>
              <a:rPr lang="zh-CN" altLang="en-US" sz="2000"/>
              <a:t> if (window instanceof Object) alert('Y');else alert('N');</a:t>
            </a:r>
            <a:r>
              <a:rPr lang="en-US" altLang="zh-CN" sz="2000"/>
              <a:t>// Y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</a:t>
            </a:r>
            <a:r>
              <a:rPr lang="en-US" altLang="zh-CN" sz="2000"/>
              <a:t>6. </a:t>
            </a:r>
            <a:r>
              <a:rPr lang="zh-CN" altLang="en-US" sz="2000"/>
              <a:t>alert(typeof(window)) 会得 object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9*i*1"/>
  <p:tag name="KSO_WM_UNIT_TEMPLATE_CATEGORY" val="custom"/>
  <p:tag name="KSO_WM_UNIT_TEMPLATE_INDEX" val="8"/>
</p:tagLst>
</file>

<file path=ppt/tags/tag2.xml><?xml version="1.0" encoding="utf-8"?>
<p:tagLst xmlns:p="http://schemas.openxmlformats.org/presentationml/2006/main">
  <p:tag name="KSO_WM_UNIT_TEMPLATE_CATEGORY" val="custom"/>
  <p:tag name="KSO_WM_UNIT_TEMPLATE_INDEX" val="8"/>
  <p:tag name="KSO_WM_UNIT_TYPE" val="a"/>
  <p:tag name="KSO_WM_UNIT_INDEX" val="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UNIT_ID" val="269*a*1"/>
  <p:tag name="KSO_WM_UNIT_PRESET_TEXT" val="THANKS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9*i*5"/>
  <p:tag name="KSO_WM_UNIT_TEMPLATE_CATEGORY" val="custom"/>
  <p:tag name="KSO_WM_UNIT_TEMPLATE_INDEX" val="8"/>
</p:tagLst>
</file>

<file path=ppt/theme/theme1.xml><?xml version="1.0" encoding="utf-8"?>
<a:theme xmlns:a="http://schemas.openxmlformats.org/drawingml/2006/main" name="默认设计模板">
  <a:themeElements>
    <a:clrScheme name="PPT8">
      <a:dk1>
        <a:srgbClr val="7A0F99"/>
      </a:dk1>
      <a:lt1>
        <a:srgbClr val="FFFFFF"/>
      </a:lt1>
      <a:dk2>
        <a:srgbClr val="000000"/>
      </a:dk2>
      <a:lt2>
        <a:srgbClr val="A8A8A8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演示</Application>
  <PresentationFormat>宽屏</PresentationFormat>
  <Paragraphs>54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typeof&amp;&amp;instanceof         2016.5.27   </vt:lpstr>
      <vt:lpstr>typeof定义</vt:lpstr>
      <vt:lpstr>例子</vt:lpstr>
      <vt:lpstr>检测是否是一个对象</vt:lpstr>
      <vt:lpstr>instanceof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yb h</dc:creator>
  <cp:lastModifiedBy>yb</cp:lastModifiedBy>
  <cp:revision>44</cp:revision>
  <dcterms:created xsi:type="dcterms:W3CDTF">2015-05-05T08:02:00Z</dcterms:created>
  <dcterms:modified xsi:type="dcterms:W3CDTF">2016-05-29T12:57:52Z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