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16/5/12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16/5/12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16/5/12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16/5/12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16/5/12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16/5/12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16/5/12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16/5/12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16/5/12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16/5/12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16/5/12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16/5/12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16/5/12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rome.360.cn/test/co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浏览器内核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 err="1" smtClean="0"/>
              <a:t>Wangqinxiao</a:t>
            </a:r>
            <a:r>
              <a:rPr kumimoji="1" lang="en-US" altLang="zh-CN" dirty="0" smtClean="0"/>
              <a:t> 2016-5-12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08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用户代理字符串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2" y="1117521"/>
            <a:ext cx="7581901" cy="39534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 smtClean="0"/>
          </a:p>
          <a:p>
            <a:r>
              <a:rPr lang="zh-CN" altLang="en-US" dirty="0"/>
              <a:t>当你浏览一个网页时，你的浏览器会向你所访问的网站的服务器发送</a:t>
            </a:r>
            <a:r>
              <a:rPr lang="zh-CN" altLang="en-US" dirty="0">
                <a:effectLst/>
              </a:rPr>
              <a:t>用户代理</a:t>
            </a:r>
            <a:r>
              <a:rPr lang="zh-CN" altLang="en-US" dirty="0"/>
              <a:t>字符串。该字符串会表明你使用的是哪种浏览器，它的版本号，还有你的系统的细节，比如是什么操作系统及它的版本。这样浏览器就会利用这些信息提供符合你的浏览器的特定内容</a:t>
            </a:r>
            <a:r>
              <a:rPr lang="zh-CN" altLang="en-US" dirty="0" smtClean="0"/>
              <a:t>。</a:t>
            </a:r>
            <a:r>
              <a:rPr lang="zh-CN" altLang="en-US" dirty="0">
                <a:effectLst/>
              </a:rPr>
              <a:t> </a:t>
            </a:r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62" y="4007185"/>
            <a:ext cx="6420853" cy="269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1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什么是浏览器内核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浏览器内核又可以分成两部分：渲染引擎</a:t>
            </a:r>
            <a:r>
              <a:rPr lang="en-US" altLang="zh-CN" dirty="0"/>
              <a:t>(layout engineer </a:t>
            </a:r>
            <a:r>
              <a:rPr lang="zh-CN" altLang="en-US" dirty="0"/>
              <a:t>或者 </a:t>
            </a:r>
            <a:r>
              <a:rPr lang="en-US" altLang="zh-CN" dirty="0"/>
              <a:t>Rendering Engine)</a:t>
            </a:r>
            <a:r>
              <a:rPr lang="zh-CN" altLang="en-US" dirty="0"/>
              <a:t>和 </a:t>
            </a:r>
            <a:r>
              <a:rPr lang="en-US" altLang="zh-CN" dirty="0"/>
              <a:t>JS </a:t>
            </a:r>
            <a:r>
              <a:rPr lang="zh-CN" altLang="en-US" dirty="0"/>
              <a:t>引擎。它负责取得网页的内容（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XML</a:t>
            </a:r>
            <a:r>
              <a:rPr lang="zh-CN" altLang="en-US" dirty="0"/>
              <a:t>、图像等等）、整理讯息（例如加入 </a:t>
            </a:r>
            <a:r>
              <a:rPr lang="en-US" altLang="zh-CN" dirty="0"/>
              <a:t>CSS </a:t>
            </a:r>
            <a:r>
              <a:rPr lang="zh-CN" altLang="en-US" dirty="0"/>
              <a:t>等），以及计算网页的显示方式，然后会输出至显示器或打印机。浏览器的内核的不同对于网页的语法解释会有不同，所以渲染的效果也不相同。所有网页浏览器、电子邮件客户端以及其它需要编辑、显示网络内容的应用程序都需要内核。</a:t>
            </a:r>
            <a:r>
              <a:rPr lang="en-US" altLang="zh-CN" dirty="0"/>
              <a:t>JS </a:t>
            </a:r>
            <a:r>
              <a:rPr lang="zh-CN" altLang="en-US" dirty="0"/>
              <a:t>引擎则是解析 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语言，执行 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语言来实现网页的动态效果。</a:t>
            </a:r>
          </a:p>
          <a:p>
            <a:r>
              <a:rPr lang="zh-CN" altLang="en-US" dirty="0"/>
              <a:t>最开始渲染引擎和 </a:t>
            </a:r>
            <a:r>
              <a:rPr lang="en-US" altLang="zh-CN" dirty="0"/>
              <a:t>JS </a:t>
            </a:r>
            <a:r>
              <a:rPr lang="zh-CN" altLang="en-US" dirty="0"/>
              <a:t>引擎并没有区分的很明确，后来 </a:t>
            </a:r>
            <a:r>
              <a:rPr lang="en-US" altLang="zh-CN" dirty="0"/>
              <a:t>JS </a:t>
            </a:r>
            <a:r>
              <a:rPr lang="zh-CN" altLang="en-US" dirty="0"/>
              <a:t>引擎越来越独立，内核就倾向于只指渲染引擎</a:t>
            </a:r>
            <a:r>
              <a:rPr lang="zh-CN" altLang="en-US" dirty="0" smtClean="0"/>
              <a:t>。内核的种类很</a:t>
            </a:r>
            <a:r>
              <a:rPr lang="zh-CN" altLang="en-US" dirty="0"/>
              <a:t>多，如加上没什么人使用的非商业的免费内核，可能会有 </a:t>
            </a:r>
            <a:r>
              <a:rPr lang="en-US" altLang="zh-CN" dirty="0"/>
              <a:t>10 </a:t>
            </a:r>
            <a:r>
              <a:rPr lang="zh-CN" altLang="en-US" dirty="0"/>
              <a:t>多种，但是常见的浏览器内核可以分这四种：</a:t>
            </a:r>
            <a:r>
              <a:rPr lang="en-US" altLang="zh-CN" dirty="0"/>
              <a:t>Trident</a:t>
            </a:r>
            <a:r>
              <a:rPr lang="zh-CN" altLang="en-US" dirty="0"/>
              <a:t>、</a:t>
            </a:r>
            <a:r>
              <a:rPr lang="en-US" altLang="zh-CN" dirty="0"/>
              <a:t>Gecko</a:t>
            </a:r>
            <a:r>
              <a:rPr lang="zh-CN" altLang="en-US" dirty="0"/>
              <a:t>、</a:t>
            </a:r>
            <a:r>
              <a:rPr lang="en-US" altLang="zh-CN" dirty="0"/>
              <a:t>Blink</a:t>
            </a:r>
            <a:r>
              <a:rPr lang="zh-CN" altLang="en-US" dirty="0"/>
              <a:t>、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92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Trident</a:t>
            </a:r>
            <a:r>
              <a:rPr lang="en-US" altLang="zh-CN" dirty="0"/>
              <a:t>(['</a:t>
            </a:r>
            <a:r>
              <a:rPr lang="en-US" altLang="zh-CN" dirty="0" err="1"/>
              <a:t>traɪd</a:t>
            </a:r>
            <a:r>
              <a:rPr lang="en-US" altLang="zh-CN" dirty="0"/>
              <a:t>(</a:t>
            </a:r>
            <a:r>
              <a:rPr lang="en-US" altLang="zh-CN" dirty="0" err="1"/>
              <a:t>ə</a:t>
            </a:r>
            <a:r>
              <a:rPr lang="en-US" altLang="zh-CN" dirty="0"/>
              <a:t>)</a:t>
            </a:r>
            <a:r>
              <a:rPr lang="en-US" altLang="zh-CN" dirty="0" err="1"/>
              <a:t>nt</a:t>
            </a:r>
            <a:r>
              <a:rPr lang="en-US" altLang="zh-CN" dirty="0"/>
              <a:t>])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Trident</a:t>
            </a:r>
            <a:r>
              <a:rPr lang="zh-TW" altLang="en-US" dirty="0"/>
              <a:t>内核代表产品</a:t>
            </a:r>
            <a:r>
              <a:rPr lang="en-US" altLang="zh-TW" dirty="0"/>
              <a:t>Internet Explorer</a:t>
            </a:r>
            <a:r>
              <a:rPr lang="zh-TW" altLang="en-US" dirty="0"/>
              <a:t>，又称其为</a:t>
            </a:r>
            <a:r>
              <a:rPr lang="en-US" altLang="zh-TW" dirty="0"/>
              <a:t>IE</a:t>
            </a:r>
            <a:r>
              <a:rPr lang="zh-TW" altLang="en-US" dirty="0"/>
              <a:t>内核。</a:t>
            </a:r>
            <a:r>
              <a:rPr lang="en-US" altLang="zh-TW" dirty="0"/>
              <a:t>Trident</a:t>
            </a:r>
            <a:r>
              <a:rPr lang="zh-TW" altLang="en-US" dirty="0"/>
              <a:t>（又称为</a:t>
            </a:r>
            <a:r>
              <a:rPr lang="en-US" altLang="zh-TW" dirty="0"/>
              <a:t>MSHTML</a:t>
            </a:r>
            <a:r>
              <a:rPr lang="zh-TW" altLang="en-US" dirty="0"/>
              <a:t>），是微软开发的一种排版引擎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CN" dirty="0"/>
              <a:t>Trident</a:t>
            </a:r>
            <a:r>
              <a:rPr lang="zh-CN" altLang="en-US" dirty="0"/>
              <a:t>实际上是一款开放的内核，其接口内核设计的相当成熟，因此才有许多采用 </a:t>
            </a:r>
            <a:r>
              <a:rPr lang="en-US" altLang="zh-CN" dirty="0"/>
              <a:t>IE </a:t>
            </a:r>
            <a:r>
              <a:rPr lang="zh-CN" altLang="en-US" dirty="0"/>
              <a:t>内核而非 </a:t>
            </a:r>
            <a:r>
              <a:rPr lang="en-US" altLang="zh-CN" dirty="0"/>
              <a:t>IE </a:t>
            </a:r>
            <a:r>
              <a:rPr lang="zh-CN" altLang="en-US" dirty="0"/>
              <a:t>的浏览器</a:t>
            </a:r>
            <a:r>
              <a:rPr lang="en-US" altLang="zh-CN" dirty="0"/>
              <a:t>(</a:t>
            </a:r>
            <a:r>
              <a:rPr lang="zh-CN" altLang="en-US" dirty="0"/>
              <a:t>壳浏览器</a:t>
            </a:r>
            <a:r>
              <a:rPr lang="en-US" altLang="zh-CN" dirty="0"/>
              <a:t>)</a:t>
            </a:r>
            <a:r>
              <a:rPr lang="zh-CN" altLang="en-US" dirty="0"/>
              <a:t>涌现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国内很多的双核浏览器的其中一核便是 </a:t>
            </a:r>
            <a:r>
              <a:rPr lang="en-US" altLang="zh-CN" dirty="0"/>
              <a:t>Trident</a:t>
            </a:r>
            <a:r>
              <a:rPr lang="zh-CN" altLang="en-US" dirty="0"/>
              <a:t>，美其名曰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兼</a:t>
            </a:r>
            <a:r>
              <a:rPr lang="zh-CN" altLang="en-US" dirty="0"/>
              <a:t>容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。</a:t>
            </a:r>
            <a:r>
              <a:rPr lang="zh-CN" altLang="en-US" dirty="0" smtClean="0"/>
              <a:t>如搜狗浏览器和</a:t>
            </a:r>
            <a:r>
              <a:rPr lang="en-US" altLang="zh-CN" dirty="0" smtClean="0"/>
              <a:t>360</a:t>
            </a:r>
            <a:r>
              <a:rPr lang="zh-CN" altLang="en-US" dirty="0" smtClean="0"/>
              <a:t>浏览器（</a:t>
            </a:r>
            <a:r>
              <a:rPr lang="en-US" altLang="zh-CN" dirty="0" smtClean="0"/>
              <a:t>chromium </a:t>
            </a:r>
            <a:r>
              <a:rPr lang="zh-CN" altLang="en-US" dirty="0" smtClean="0"/>
              <a:t>＋</a:t>
            </a:r>
            <a:r>
              <a:rPr lang="en-US" altLang="zh-CN" dirty="0" smtClean="0"/>
              <a:t>IE</a:t>
            </a:r>
            <a:r>
              <a:rPr lang="zh-CN" altLang="en-US" dirty="0" smtClean="0"/>
              <a:t>）。</a:t>
            </a:r>
            <a:endParaRPr lang="en-US" altLang="zh-TW" dirty="0" smtClean="0"/>
          </a:p>
          <a:p>
            <a:r>
              <a:rPr lang="en-US" altLang="zh-CN" dirty="0"/>
              <a:t>Window10 </a:t>
            </a:r>
            <a:r>
              <a:rPr lang="zh-CN" altLang="en-US" dirty="0"/>
              <a:t>发布后，</a:t>
            </a:r>
            <a:r>
              <a:rPr lang="en-US" altLang="zh-CN" dirty="0"/>
              <a:t>IE </a:t>
            </a:r>
            <a:r>
              <a:rPr lang="zh-CN" altLang="en-US" dirty="0"/>
              <a:t>将其内置浏览器命名为 </a:t>
            </a:r>
            <a:r>
              <a:rPr lang="en-US" altLang="zh-CN" dirty="0"/>
              <a:t>Edge</a:t>
            </a:r>
            <a:r>
              <a:rPr lang="zh-CN" altLang="en-US" dirty="0"/>
              <a:t>，</a:t>
            </a:r>
            <a:r>
              <a:rPr lang="en-US" altLang="zh-CN" dirty="0"/>
              <a:t>Edge </a:t>
            </a:r>
            <a:r>
              <a:rPr lang="zh-CN" altLang="en-US" dirty="0"/>
              <a:t>最显著的特点就是新内核 </a:t>
            </a:r>
            <a:r>
              <a:rPr lang="en-US" altLang="zh-CN" dirty="0" err="1"/>
              <a:t>EdgeHTML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21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Gecko</a:t>
            </a:r>
            <a:r>
              <a:rPr lang="nl-NL" altLang="zh-CN" dirty="0"/>
              <a:t>([‘</a:t>
            </a:r>
            <a:r>
              <a:rPr lang="nl-NL" altLang="zh-CN" dirty="0" err="1"/>
              <a:t>gekəʊ</a:t>
            </a:r>
            <a:r>
              <a:rPr lang="nl-NL" altLang="zh-CN" dirty="0"/>
              <a:t>]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460109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Gecko</a:t>
            </a:r>
            <a:r>
              <a:rPr lang="zh-CN" altLang="en-US" dirty="0"/>
              <a:t>内核代表作品</a:t>
            </a:r>
            <a:r>
              <a:rPr lang="en-US" altLang="zh-CN" dirty="0"/>
              <a:t>Mozilla </a:t>
            </a:r>
            <a:r>
              <a:rPr lang="en-US" altLang="zh-CN" dirty="0" err="1"/>
              <a:t>FirefoxGecko</a:t>
            </a:r>
            <a:r>
              <a:rPr lang="zh-CN" altLang="en-US" dirty="0"/>
              <a:t>是一套开放源代码的、以</a:t>
            </a:r>
            <a:r>
              <a:rPr lang="en-US" altLang="zh-CN" dirty="0"/>
              <a:t>C++</a:t>
            </a:r>
            <a:r>
              <a:rPr lang="zh-CN" altLang="en-US" dirty="0"/>
              <a:t>编写的网页排版引擎。</a:t>
            </a:r>
            <a:r>
              <a:rPr lang="en-US" altLang="zh-CN" dirty="0"/>
              <a:t>Gecko</a:t>
            </a:r>
            <a:r>
              <a:rPr lang="zh-CN" altLang="en-US" dirty="0"/>
              <a:t>是最流行的排版引擎之一，仅次于</a:t>
            </a:r>
            <a:r>
              <a:rPr lang="en-US" altLang="zh-CN" dirty="0"/>
              <a:t>Trident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Gecko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Netscape6 </a:t>
            </a:r>
            <a:r>
              <a:rPr lang="zh-CN" altLang="en-US" dirty="0"/>
              <a:t>开始采用的内核，后来的 </a:t>
            </a:r>
            <a:r>
              <a:rPr lang="en-US" altLang="zh-CN" dirty="0"/>
              <a:t>Mozilla </a:t>
            </a:r>
            <a:r>
              <a:rPr lang="en-US" altLang="zh-CN" dirty="0" err="1"/>
              <a:t>FireFox</a:t>
            </a:r>
            <a:r>
              <a:rPr lang="en-US" altLang="zh-CN" dirty="0"/>
              <a:t>(</a:t>
            </a:r>
            <a:r>
              <a:rPr lang="zh-CN" altLang="en-US" dirty="0"/>
              <a:t>火狐浏览器</a:t>
            </a:r>
            <a:r>
              <a:rPr lang="en-US" altLang="zh-CN" dirty="0"/>
              <a:t>) </a:t>
            </a:r>
            <a:r>
              <a:rPr lang="zh-CN" altLang="en-US" dirty="0"/>
              <a:t>也采用了该内核，</a:t>
            </a:r>
            <a:r>
              <a:rPr lang="en-US" altLang="zh-CN" dirty="0"/>
              <a:t>Gecko </a:t>
            </a:r>
            <a:r>
              <a:rPr lang="zh-CN" altLang="en-US" dirty="0"/>
              <a:t>的特点是代码完全公开，因此，其可开发程度很高，全世界的程序员都可以为其编写代码，增加功能。因为这是个开源内核，因此受到许多人的青睐，</a:t>
            </a:r>
            <a:r>
              <a:rPr lang="en-US" altLang="zh-CN" dirty="0"/>
              <a:t>Gecko </a:t>
            </a:r>
            <a:r>
              <a:rPr lang="zh-CN" altLang="en-US" dirty="0"/>
              <a:t>内核的浏览器也很多，这也是 </a:t>
            </a:r>
            <a:r>
              <a:rPr lang="en-US" altLang="zh-CN" dirty="0"/>
              <a:t>Gecko </a:t>
            </a:r>
            <a:r>
              <a:rPr lang="zh-CN" altLang="en-US" dirty="0"/>
              <a:t>内核虽然年轻但市场占有率能够迅速提高的重要</a:t>
            </a:r>
            <a:r>
              <a:rPr lang="zh-CN" altLang="en-US" dirty="0" smtClean="0"/>
              <a:t>原</a:t>
            </a:r>
            <a:r>
              <a:rPr lang="zh-CN" altLang="en-US" dirty="0" smtClean="0"/>
              <a:t>因。</a:t>
            </a:r>
            <a:endParaRPr lang="en-US" altLang="zh-CN" dirty="0" smtClean="0"/>
          </a:p>
          <a:p>
            <a:r>
              <a:rPr lang="en-US" altLang="zh-CN" dirty="0"/>
              <a:t>Gecko </a:t>
            </a:r>
            <a:r>
              <a:rPr lang="zh-CN" altLang="en-US" dirty="0"/>
              <a:t>内核的浏览器仍然还是 </a:t>
            </a:r>
            <a:r>
              <a:rPr lang="en-US" altLang="zh-CN" dirty="0"/>
              <a:t>Firefox (</a:t>
            </a:r>
            <a:r>
              <a:rPr lang="zh-CN" altLang="en-US" dirty="0"/>
              <a:t>火狐</a:t>
            </a:r>
            <a:r>
              <a:rPr lang="en-US" altLang="zh-CN" dirty="0"/>
              <a:t>) </a:t>
            </a:r>
            <a:r>
              <a:rPr lang="zh-CN" altLang="en-US" dirty="0"/>
              <a:t>用户最多，所以有时也会被称为 </a:t>
            </a:r>
            <a:r>
              <a:rPr lang="en-US" altLang="zh-CN" dirty="0"/>
              <a:t>Firefox </a:t>
            </a:r>
            <a:r>
              <a:rPr lang="zh-CN" altLang="en-US" dirty="0" smtClean="0"/>
              <a:t>内核</a:t>
            </a:r>
            <a:r>
              <a:rPr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49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WebKit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pl-PL" dirty="0"/>
              <a:t>一提到 </a:t>
            </a:r>
            <a:r>
              <a:rPr lang="pl-PL" altLang="zh-CN" dirty="0" err="1"/>
              <a:t>webkit</a:t>
            </a:r>
            <a:r>
              <a:rPr lang="zh-CN" altLang="pl-PL" dirty="0"/>
              <a:t>，首先想到的便是 </a:t>
            </a:r>
            <a:r>
              <a:rPr lang="pl-PL" altLang="zh-CN" dirty="0"/>
              <a:t>chrome</a:t>
            </a:r>
            <a:r>
              <a:rPr lang="zh-CN" altLang="pl-PL" dirty="0"/>
              <a:t>，可以说，</a:t>
            </a:r>
            <a:r>
              <a:rPr lang="pl-PL" altLang="zh-CN" dirty="0"/>
              <a:t>chrome </a:t>
            </a:r>
            <a:r>
              <a:rPr lang="zh-CN" altLang="pl-PL" dirty="0"/>
              <a:t>将 </a:t>
            </a:r>
            <a:r>
              <a:rPr lang="pl-PL" altLang="zh-CN" dirty="0" err="1"/>
              <a:t>Webkit</a:t>
            </a:r>
            <a:r>
              <a:rPr lang="zh-CN" altLang="pl-PL" dirty="0"/>
              <a:t>内核 深入人心，殊不知，</a:t>
            </a:r>
            <a:r>
              <a:rPr lang="pl-PL" altLang="zh-CN" dirty="0" err="1"/>
              <a:t>Webkit</a:t>
            </a:r>
            <a:r>
              <a:rPr lang="pl-PL" altLang="zh-CN" dirty="0"/>
              <a:t> </a:t>
            </a:r>
            <a:r>
              <a:rPr lang="zh-CN" altLang="pl-PL" dirty="0"/>
              <a:t>的鼻祖其实是 </a:t>
            </a:r>
            <a:r>
              <a:rPr lang="pl-PL" altLang="zh-CN" dirty="0"/>
              <a:t>Safari</a:t>
            </a:r>
            <a:r>
              <a:rPr lang="zh-CN" altLang="pl-PL" dirty="0" smtClean="0"/>
              <a:t>。</a:t>
            </a:r>
            <a:endParaRPr lang="en-US" altLang="zh-CN" dirty="0" smtClean="0"/>
          </a:p>
          <a:p>
            <a:r>
              <a:rPr lang="en-US" altLang="zh-TW" dirty="0" err="1"/>
              <a:t>WebKit</a:t>
            </a:r>
            <a:r>
              <a:rPr lang="en-US" altLang="zh-TW" dirty="0"/>
              <a:t> </a:t>
            </a:r>
            <a:r>
              <a:rPr lang="zh-TW" altLang="en-US" dirty="0"/>
              <a:t>前身是 </a:t>
            </a:r>
            <a:r>
              <a:rPr lang="en-US" altLang="zh-TW" dirty="0"/>
              <a:t>KDE </a:t>
            </a:r>
            <a:r>
              <a:rPr lang="zh-CN" altLang="en-US" dirty="0"/>
              <a:t>（</a:t>
            </a:r>
            <a:r>
              <a:rPr lang="en-US" altLang="zh-CN" dirty="0"/>
              <a:t>Linux</a:t>
            </a:r>
            <a:r>
              <a:rPr lang="zh-CN" altLang="en-US" dirty="0"/>
              <a:t>桌面系统）</a:t>
            </a:r>
            <a:r>
              <a:rPr lang="zh-TW" altLang="en-US" dirty="0" smtClean="0"/>
              <a:t>的 </a:t>
            </a:r>
            <a:r>
              <a:rPr lang="en-US" altLang="zh-TW" dirty="0"/>
              <a:t>KHTML </a:t>
            </a:r>
            <a:r>
              <a:rPr lang="zh-TW" altLang="en-US" dirty="0"/>
              <a:t>引擎，可以说 </a:t>
            </a:r>
            <a:r>
              <a:rPr lang="en-US" altLang="zh-TW" dirty="0" err="1"/>
              <a:t>WebKit</a:t>
            </a:r>
            <a:r>
              <a:rPr lang="en-US" altLang="zh-TW" dirty="0"/>
              <a:t> </a:t>
            </a:r>
            <a:r>
              <a:rPr lang="zh-TW" altLang="en-US" dirty="0"/>
              <a:t>是 </a:t>
            </a:r>
            <a:r>
              <a:rPr lang="en-US" altLang="zh-TW" dirty="0"/>
              <a:t>KHTML </a:t>
            </a:r>
            <a:r>
              <a:rPr lang="zh-TW" altLang="en-US" dirty="0"/>
              <a:t>的一个开源</a:t>
            </a:r>
            <a:r>
              <a:rPr lang="zh-TW" altLang="en-US" dirty="0" smtClean="0"/>
              <a:t>的分支</a:t>
            </a:r>
            <a:r>
              <a:rPr lang="zh-TW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2008 </a:t>
            </a:r>
            <a:r>
              <a:rPr lang="zh-CN" altLang="en-US" dirty="0"/>
              <a:t>年谷歌公司发布 </a:t>
            </a:r>
            <a:r>
              <a:rPr lang="en-US" altLang="zh-CN" dirty="0"/>
              <a:t>chrome </a:t>
            </a:r>
            <a:r>
              <a:rPr lang="zh-CN" altLang="en-US" dirty="0"/>
              <a:t>浏览器，采用的 </a:t>
            </a:r>
            <a:r>
              <a:rPr lang="en-US" altLang="zh-CN" dirty="0"/>
              <a:t>chromium </a:t>
            </a:r>
            <a:r>
              <a:rPr lang="zh-CN" altLang="en-US" dirty="0"/>
              <a:t>内核便 </a:t>
            </a:r>
            <a:r>
              <a:rPr lang="en-US" altLang="zh-CN" dirty="0"/>
              <a:t>fork </a:t>
            </a:r>
            <a:r>
              <a:rPr lang="zh-CN" altLang="en-US" dirty="0"/>
              <a:t>了 </a:t>
            </a:r>
            <a:r>
              <a:rPr lang="en-US" altLang="zh-CN" dirty="0" err="1"/>
              <a:t>Webkit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23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Chromium/</a:t>
            </a:r>
            <a:r>
              <a:rPr lang="en-US" altLang="zh-CN" dirty="0" err="1"/>
              <a:t>Bink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2008 </a:t>
            </a:r>
            <a:r>
              <a:rPr lang="zh-CN" altLang="en-US" dirty="0"/>
              <a:t>年，谷歌公司发布了 </a:t>
            </a:r>
            <a:r>
              <a:rPr lang="en-US" altLang="zh-CN" dirty="0"/>
              <a:t>chrome </a:t>
            </a:r>
            <a:r>
              <a:rPr lang="zh-CN" altLang="en-US" dirty="0"/>
              <a:t>浏览器，浏览器使用的内核被命名为 </a:t>
            </a:r>
            <a:r>
              <a:rPr lang="en-US" altLang="zh-CN" dirty="0"/>
              <a:t>chromium</a:t>
            </a:r>
            <a:r>
              <a:rPr lang="zh-CN" altLang="en-US" dirty="0" smtClean="0"/>
              <a:t>。</a:t>
            </a:r>
            <a:r>
              <a:rPr lang="en-US" altLang="zh-CN" dirty="0"/>
              <a:t>chromium fork </a:t>
            </a:r>
            <a:r>
              <a:rPr lang="zh-CN" altLang="en-US" dirty="0"/>
              <a:t>自开源引擎 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chromium </a:t>
            </a:r>
            <a:r>
              <a:rPr lang="zh-CN" altLang="en-US" dirty="0"/>
              <a:t>问世后，带动了国产浏览器行业的发展。一些基于 </a:t>
            </a:r>
            <a:r>
              <a:rPr lang="en-US" altLang="zh-CN" dirty="0"/>
              <a:t>chromium </a:t>
            </a:r>
            <a:r>
              <a:rPr lang="zh-CN" altLang="en-US" dirty="0"/>
              <a:t>的单核，双核浏览器如雨后春笋般拔地而起，例如 搜狗、</a:t>
            </a:r>
            <a:r>
              <a:rPr lang="en-US" altLang="zh-CN" dirty="0"/>
              <a:t>360</a:t>
            </a:r>
            <a:r>
              <a:rPr lang="zh-CN" altLang="en-US" dirty="0"/>
              <a:t>、</a:t>
            </a:r>
            <a:r>
              <a:rPr lang="en-US" altLang="zh-CN" dirty="0"/>
              <a:t>QQ</a:t>
            </a:r>
            <a:r>
              <a:rPr lang="zh-CN" altLang="en-US" dirty="0"/>
              <a:t>浏览器等等，无一不是套着不同的外壳用着相同的内核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is-IS" altLang="zh-CN" dirty="0"/>
              <a:t>2013 </a:t>
            </a:r>
            <a:r>
              <a:rPr lang="zh-CN" altLang="is-IS" dirty="0"/>
              <a:t>年 </a:t>
            </a:r>
            <a:r>
              <a:rPr lang="is-IS" altLang="zh-CN" dirty="0"/>
              <a:t>4 </a:t>
            </a:r>
            <a:r>
              <a:rPr lang="zh-CN" altLang="is-IS" dirty="0"/>
              <a:t>月 </a:t>
            </a:r>
            <a:r>
              <a:rPr lang="is-IS" altLang="zh-CN" dirty="0"/>
              <a:t>3 </a:t>
            </a:r>
            <a:r>
              <a:rPr lang="zh-CN" altLang="is-IS" dirty="0" smtClean="0"/>
              <a:t>日</a:t>
            </a:r>
            <a:r>
              <a:rPr lang="zh-CN" altLang="en-US" dirty="0" smtClean="0"/>
              <a:t>，谷歌宣布</a:t>
            </a:r>
            <a:r>
              <a:rPr lang="zh-CN" altLang="en-US" dirty="0" smtClean="0"/>
              <a:t>将与苹果</a:t>
            </a:r>
            <a:r>
              <a:rPr lang="zh-CN" altLang="en-US" dirty="0"/>
              <a:t>的开源浏览器核心 </a:t>
            </a:r>
            <a:r>
              <a:rPr lang="en-US" altLang="zh-CN" dirty="0" err="1"/>
              <a:t>Webkit</a:t>
            </a:r>
            <a:r>
              <a:rPr lang="en-US" altLang="zh-CN" dirty="0"/>
              <a:t> </a:t>
            </a:r>
            <a:r>
              <a:rPr lang="zh-CN" altLang="en-US" dirty="0"/>
              <a:t>分道扬镳，在 </a:t>
            </a:r>
            <a:r>
              <a:rPr lang="en-US" altLang="zh-CN" dirty="0"/>
              <a:t>Chromium </a:t>
            </a:r>
            <a:r>
              <a:rPr lang="zh-CN" altLang="en-US" dirty="0"/>
              <a:t>项目中研发 </a:t>
            </a:r>
            <a:r>
              <a:rPr lang="en-US" altLang="zh-CN" dirty="0"/>
              <a:t>Blink </a:t>
            </a:r>
            <a:r>
              <a:rPr lang="zh-CN" altLang="en-US" dirty="0"/>
              <a:t>渲染引擎（即浏览器核心），内置于 </a:t>
            </a:r>
            <a:r>
              <a:rPr lang="en-US" altLang="zh-CN" dirty="0"/>
              <a:t>Chrome </a:t>
            </a:r>
            <a:r>
              <a:rPr lang="zh-CN" altLang="en-US" dirty="0"/>
              <a:t>浏览器之中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Blink </a:t>
            </a:r>
            <a:r>
              <a:rPr lang="zh-CN" altLang="en-US" dirty="0"/>
              <a:t>其实是 </a:t>
            </a:r>
            <a:r>
              <a:rPr lang="en-US" altLang="zh-CN" dirty="0" err="1"/>
              <a:t>WebKit</a:t>
            </a:r>
            <a:r>
              <a:rPr lang="en-US" altLang="zh-CN" dirty="0"/>
              <a:t> </a:t>
            </a:r>
            <a:r>
              <a:rPr lang="zh-CN" altLang="en-US" dirty="0"/>
              <a:t>的分支，如同 </a:t>
            </a:r>
            <a:r>
              <a:rPr lang="en-US" altLang="zh-CN" dirty="0" err="1"/>
              <a:t>WebKit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KHTML </a:t>
            </a:r>
            <a:r>
              <a:rPr lang="zh-CN" altLang="en-US" dirty="0"/>
              <a:t>的分支。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95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Presto</a:t>
            </a:r>
            <a:r>
              <a:rPr lang="pt-BR" altLang="zh-CN" dirty="0"/>
              <a:t>(['</a:t>
            </a:r>
            <a:r>
              <a:rPr lang="pt-BR" altLang="zh-CN" dirty="0" err="1"/>
              <a:t>prestəʊ</a:t>
            </a:r>
            <a:r>
              <a:rPr lang="pt-BR" altLang="zh-CN" dirty="0"/>
              <a:t>])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Presto </a:t>
            </a:r>
            <a:r>
              <a:rPr lang="zh-CN" altLang="en-US" dirty="0"/>
              <a:t>是挪威产浏览器 </a:t>
            </a:r>
            <a:r>
              <a:rPr lang="en-US" altLang="zh-CN" dirty="0"/>
              <a:t>opera </a:t>
            </a:r>
            <a:r>
              <a:rPr lang="zh-CN" altLang="en-US" dirty="0"/>
              <a:t>的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前任</a:t>
            </a:r>
            <a:r>
              <a:rPr lang="en-US" altLang="zh-CN" dirty="0" smtClean="0"/>
              <a:t>” </a:t>
            </a:r>
            <a:r>
              <a:rPr lang="zh-CN" altLang="en-US" dirty="0"/>
              <a:t>内核，为何说是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前任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</a:t>
            </a:r>
            <a:r>
              <a:rPr lang="zh-CN" altLang="en-US" dirty="0"/>
              <a:t>因为最新的 </a:t>
            </a:r>
            <a:r>
              <a:rPr lang="en-US" altLang="zh-CN" dirty="0"/>
              <a:t>opera </a:t>
            </a:r>
            <a:r>
              <a:rPr lang="zh-CN" altLang="en-US" dirty="0"/>
              <a:t>浏览器早已将之抛弃从而投入到了谷歌大本营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然而为了减少研发成本，</a:t>
            </a:r>
            <a:r>
              <a:rPr lang="en-US" altLang="zh-CN" dirty="0"/>
              <a:t>Opera </a:t>
            </a:r>
            <a:r>
              <a:rPr lang="zh-CN" altLang="en-US" dirty="0"/>
              <a:t>在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2 </a:t>
            </a:r>
            <a:r>
              <a:rPr lang="zh-CN" altLang="en-US" dirty="0"/>
              <a:t>月宣布放弃 </a:t>
            </a:r>
            <a:r>
              <a:rPr lang="en-US" altLang="zh-CN" dirty="0"/>
              <a:t>Presto</a:t>
            </a:r>
            <a:r>
              <a:rPr lang="zh-CN" altLang="en-US" dirty="0"/>
              <a:t>，转而跟随 </a:t>
            </a:r>
            <a:r>
              <a:rPr lang="en-US" altLang="zh-CN" dirty="0"/>
              <a:t>Chrome </a:t>
            </a:r>
            <a:r>
              <a:rPr lang="zh-CN" altLang="en-US" dirty="0"/>
              <a:t>使用 </a:t>
            </a:r>
            <a:r>
              <a:rPr lang="en-US" altLang="zh-CN" dirty="0" err="1"/>
              <a:t>WebKit</a:t>
            </a:r>
            <a:r>
              <a:rPr lang="en-US" altLang="zh-CN" dirty="0"/>
              <a:t> </a:t>
            </a:r>
            <a:r>
              <a:rPr lang="zh-CN" altLang="en-US" dirty="0"/>
              <a:t>分支的 </a:t>
            </a:r>
            <a:r>
              <a:rPr lang="en-US" altLang="zh-CN" dirty="0"/>
              <a:t>Chromium </a:t>
            </a:r>
            <a:r>
              <a:rPr lang="zh-CN" altLang="en-US" dirty="0" smtClean="0"/>
              <a:t>引擎作为自家浏览器核心引擎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42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移动端的浏览器内核主要说的是系统内置浏览器的内核。</a:t>
            </a:r>
          </a:p>
          <a:p>
            <a:r>
              <a:rPr lang="zh-TW" altLang="en-US" dirty="0"/>
              <a:t>目前移动设备浏览器上常用的内核有 </a:t>
            </a:r>
            <a:r>
              <a:rPr lang="en-US" altLang="zh-TW" dirty="0" err="1"/>
              <a:t>Webkit</a:t>
            </a:r>
            <a:r>
              <a:rPr lang="zh-TW" altLang="en-US" dirty="0"/>
              <a:t>，</a:t>
            </a:r>
            <a:r>
              <a:rPr lang="en-US" altLang="zh-TW" dirty="0"/>
              <a:t>Blink</a:t>
            </a:r>
            <a:r>
              <a:rPr lang="zh-TW" altLang="en-US" dirty="0"/>
              <a:t>，</a:t>
            </a:r>
            <a:r>
              <a:rPr lang="en-US" altLang="zh-TW" dirty="0"/>
              <a:t>Trident</a:t>
            </a:r>
            <a:r>
              <a:rPr lang="zh-TW" altLang="en-US" dirty="0"/>
              <a:t>，</a:t>
            </a:r>
            <a:r>
              <a:rPr lang="en-US" altLang="zh-TW" dirty="0"/>
              <a:t>Gecko </a:t>
            </a:r>
            <a:r>
              <a:rPr lang="zh-TW" altLang="en-US" dirty="0"/>
              <a:t>等，其中 </a:t>
            </a:r>
            <a:r>
              <a:rPr lang="en-US" altLang="zh-TW" dirty="0"/>
              <a:t>iPhone </a:t>
            </a:r>
            <a:r>
              <a:rPr lang="zh-TW" altLang="en-US" dirty="0"/>
              <a:t>和 </a:t>
            </a:r>
            <a:r>
              <a:rPr lang="en-US" altLang="zh-TW" dirty="0" err="1"/>
              <a:t>iPad</a:t>
            </a:r>
            <a:r>
              <a:rPr lang="en-US" altLang="zh-TW" dirty="0"/>
              <a:t> </a:t>
            </a:r>
            <a:r>
              <a:rPr lang="zh-TW" altLang="en-US" dirty="0"/>
              <a:t>等苹果 </a:t>
            </a:r>
            <a:r>
              <a:rPr lang="en-US" altLang="zh-TW" dirty="0" err="1"/>
              <a:t>iOS</a:t>
            </a:r>
            <a:r>
              <a:rPr lang="en-US" altLang="zh-TW" dirty="0"/>
              <a:t> </a:t>
            </a:r>
            <a:r>
              <a:rPr lang="zh-TW" altLang="en-US" dirty="0"/>
              <a:t>平台主要是 </a:t>
            </a:r>
            <a:r>
              <a:rPr lang="en-US" altLang="zh-TW" dirty="0" err="1"/>
              <a:t>WebKit</a:t>
            </a:r>
            <a:r>
              <a:rPr lang="zh-TW" altLang="en-US" dirty="0"/>
              <a:t>，</a:t>
            </a:r>
            <a:r>
              <a:rPr lang="en-US" altLang="zh-TW" dirty="0"/>
              <a:t>Android 4.4 </a:t>
            </a:r>
            <a:r>
              <a:rPr lang="zh-TW" altLang="en-US" dirty="0"/>
              <a:t>之前的 </a:t>
            </a:r>
            <a:r>
              <a:rPr lang="en-US" altLang="zh-TW" dirty="0"/>
              <a:t>Android </a:t>
            </a:r>
            <a:r>
              <a:rPr lang="zh-TW" altLang="en-US" dirty="0"/>
              <a:t>系统浏览器内核是 </a:t>
            </a:r>
            <a:r>
              <a:rPr lang="en-US" altLang="zh-TW" dirty="0" err="1"/>
              <a:t>WebKit</a:t>
            </a:r>
            <a:r>
              <a:rPr lang="zh-TW" altLang="en-US" dirty="0"/>
              <a:t>，</a:t>
            </a:r>
            <a:r>
              <a:rPr lang="en-US" altLang="zh-TW" dirty="0"/>
              <a:t>Android4.4 </a:t>
            </a:r>
            <a:r>
              <a:rPr lang="zh-TW" altLang="en-US" dirty="0"/>
              <a:t>系统浏览器切换到了</a:t>
            </a:r>
            <a:r>
              <a:rPr lang="en-US" altLang="zh-TW" dirty="0"/>
              <a:t>Chromium</a:t>
            </a:r>
            <a:r>
              <a:rPr lang="zh-TW" altLang="en-US" dirty="0"/>
              <a:t>，内核是 </a:t>
            </a:r>
            <a:r>
              <a:rPr lang="en-US" altLang="zh-TW" dirty="0" err="1"/>
              <a:t>Webkit</a:t>
            </a:r>
            <a:r>
              <a:rPr lang="en-US" altLang="zh-TW" dirty="0"/>
              <a:t> </a:t>
            </a:r>
            <a:r>
              <a:rPr lang="zh-TW" altLang="en-US" dirty="0"/>
              <a:t>的分支 </a:t>
            </a:r>
            <a:r>
              <a:rPr lang="en-US" altLang="zh-TW" dirty="0"/>
              <a:t>Blink</a:t>
            </a:r>
            <a:r>
              <a:rPr lang="zh-TW" altLang="en-US" dirty="0"/>
              <a:t>，</a:t>
            </a:r>
            <a:r>
              <a:rPr lang="en-US" altLang="zh-TW" dirty="0"/>
              <a:t>Windows Phone 8 </a:t>
            </a:r>
            <a:r>
              <a:rPr lang="zh-TW" altLang="en-US" dirty="0"/>
              <a:t>系统浏览器内核是 </a:t>
            </a:r>
            <a:r>
              <a:rPr lang="en-US" altLang="zh-TW" dirty="0"/>
              <a:t>Trident</a:t>
            </a:r>
            <a:r>
              <a:rPr lang="zh-TW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91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查看浏览器内核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http://chrome.360.cn/test/core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用户代理检测（</a:t>
            </a:r>
            <a:r>
              <a:rPr kumimoji="1" lang="en-US" altLang="zh-CN" dirty="0" err="1" smtClean="0"/>
              <a:t>navigator.userAgent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43000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轨道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轨道.thmx</Template>
  <TotalTime>156</TotalTime>
  <Words>649</Words>
  <Application>Microsoft Macintosh PowerPoint</Application>
  <PresentationFormat>全屏显示(4:3)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轨道</vt:lpstr>
      <vt:lpstr>浏览器内核</vt:lpstr>
      <vt:lpstr>什么是浏览器内核</vt:lpstr>
      <vt:lpstr>Trident(['traɪd(ə)nt])</vt:lpstr>
      <vt:lpstr>Gecko([‘gekəʊ])</vt:lpstr>
      <vt:lpstr>WebKit</vt:lpstr>
      <vt:lpstr>Chromium/Bink</vt:lpstr>
      <vt:lpstr>Presto(['prestəʊ])</vt:lpstr>
      <vt:lpstr>移动端</vt:lpstr>
      <vt:lpstr>查看浏览器内核</vt:lpstr>
      <vt:lpstr>用户代理字符串</vt:lpstr>
    </vt:vector>
  </TitlesOfParts>
  <Company>Peking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浏览器内核</dc:title>
  <dc:creator>勤晓 王</dc:creator>
  <cp:lastModifiedBy>勤晓 王</cp:lastModifiedBy>
  <cp:revision>9</cp:revision>
  <dcterms:created xsi:type="dcterms:W3CDTF">2016-05-12T08:08:12Z</dcterms:created>
  <dcterms:modified xsi:type="dcterms:W3CDTF">2016-05-12T10:44:18Z</dcterms:modified>
</cp:coreProperties>
</file>