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72" r:id="rId5"/>
    <p:sldId id="271" r:id="rId6"/>
    <p:sldId id="273" r:id="rId7"/>
    <p:sldId id="275" r:id="rId8"/>
    <p:sldId id="279" r:id="rId9"/>
    <p:sldId id="277" r:id="rId10"/>
    <p:sldId id="280" r:id="rId11"/>
    <p:sldId id="258" r:id="rId12"/>
    <p:sldId id="263" r:id="rId13"/>
    <p:sldId id="262" r:id="rId14"/>
    <p:sldId id="268" r:id="rId15"/>
    <p:sldId id="278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C3BF"/>
    <a:srgbClr val="1BA3F9"/>
    <a:srgbClr val="E42219"/>
    <a:srgbClr val="DF742B"/>
    <a:srgbClr val="C9AF98"/>
    <a:srgbClr val="B2AB5A"/>
    <a:srgbClr val="93634C"/>
    <a:srgbClr val="946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33" autoAdjust="0"/>
  </p:normalViewPr>
  <p:slideViewPr>
    <p:cSldViewPr>
      <p:cViewPr varScale="1">
        <p:scale>
          <a:sx n="65" d="100"/>
          <a:sy n="65" d="100"/>
        </p:scale>
        <p:origin x="14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03D0A75-590E-4ADA-B64B-5E5509834182}" type="datetimeFigureOut">
              <a:rPr lang="zh-CN" altLang="en-US"/>
              <a:pPr>
                <a:defRPr/>
              </a:pPr>
              <a:t>2016/5/27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02C2A37-FA23-44B5-A0B8-5FAB09CDF4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215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EC114-5524-4AAC-9509-D2C79A82BAA2}" type="datetimeFigureOut">
              <a:rPr lang="zh-CN" altLang="en-US"/>
              <a:pPr>
                <a:defRPr/>
              </a:pPr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277A7-3CBB-4028-BFB0-C9A0BC98DB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1B211-911E-4CF6-896F-2E0877D0C795}" type="datetimeFigureOut">
              <a:rPr lang="zh-CN" altLang="en-US"/>
              <a:pPr>
                <a:defRPr/>
              </a:pPr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21A67-C6C6-4834-A6B8-A0C070B5B0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1E38F-C3A5-4A39-9FF8-9A1020B00957}" type="datetimeFigureOut">
              <a:rPr lang="zh-CN" altLang="en-US"/>
              <a:pPr>
                <a:defRPr/>
              </a:pPr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4F0F1-CBBE-4083-8BF6-F6276C7B7E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568BE-96C0-496A-9900-2BD2CC77CF8F}" type="datetimeFigureOut">
              <a:rPr lang="zh-CN" altLang="en-US"/>
              <a:pPr>
                <a:defRPr/>
              </a:pPr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65965-7E19-4B10-8B65-2E5059409F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F926D-E858-4CA6-9FC4-E5590CF9490B}" type="datetimeFigureOut">
              <a:rPr lang="zh-CN" altLang="en-US"/>
              <a:pPr>
                <a:defRPr/>
              </a:pPr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47905-192E-481A-B00F-77D820C0B7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2B45C-0C74-4488-B919-3D7CBD7CDF18}" type="datetimeFigureOut">
              <a:rPr lang="zh-CN" altLang="en-US"/>
              <a:pPr>
                <a:defRPr/>
              </a:pPr>
              <a:t>2016/5/27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357BB-0556-4718-A03D-257B58C892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E6A39-EA12-452E-85FF-F3E8CBAC742F}" type="datetimeFigureOut">
              <a:rPr lang="zh-CN" altLang="en-US"/>
              <a:pPr>
                <a:defRPr/>
              </a:pPr>
              <a:t>2016/5/27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CE239-6F73-4DFD-AFE5-101D3A155E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7B796-8D69-4B76-99AD-F7ACC913D552}" type="datetimeFigureOut">
              <a:rPr lang="zh-CN" altLang="en-US"/>
              <a:pPr>
                <a:defRPr/>
              </a:pPr>
              <a:t>2016/5/27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9DDF6-51C1-41D0-A26B-0F63D44188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9EA38-A0AE-41C5-9F5A-82A42D49A148}" type="datetimeFigureOut">
              <a:rPr lang="zh-CN" altLang="en-US"/>
              <a:pPr>
                <a:defRPr/>
              </a:pPr>
              <a:t>2016/5/27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C5CF7-3D0C-478A-B5FF-DBF0C4BC3B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9A6CE-1AC3-484F-ABC5-E6FB9F728569}" type="datetimeFigureOut">
              <a:rPr lang="zh-CN" altLang="en-US"/>
              <a:pPr>
                <a:defRPr/>
              </a:pPr>
              <a:t>2016/5/27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1ADC7-4AD5-4948-9195-6ACECB829F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AE513-AEEC-4742-AF15-164639E479C3}" type="datetimeFigureOut">
              <a:rPr lang="zh-CN" altLang="en-US"/>
              <a:pPr>
                <a:defRPr/>
              </a:pPr>
              <a:t>2016/5/27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4B1E8-AB4B-4DF9-955F-287C13C2B7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E9F7007-CE04-44CF-AB98-BCC80E1064C6}" type="datetimeFigureOut">
              <a:rPr lang="zh-CN" altLang="en-US"/>
              <a:pPr>
                <a:defRPr/>
              </a:pPr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D335DA2-2AA3-45C8-A2AC-65E16CBDA3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7046178" y="1071563"/>
            <a:ext cx="830997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钉钉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ISV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微应用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        为有序提供什么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5853906" y="2642394"/>
            <a:ext cx="300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五边形 11"/>
          <p:cNvSpPr/>
          <p:nvPr/>
        </p:nvSpPr>
        <p:spPr>
          <a:xfrm rot="16200000">
            <a:off x="1191621" y="3232918"/>
            <a:ext cx="2726345" cy="1394873"/>
          </a:xfrm>
          <a:prstGeom prst="homePlate">
            <a:avLst>
              <a:gd name="adj" fmla="val 31187"/>
            </a:avLst>
          </a:prstGeom>
          <a:solidFill>
            <a:srgbClr val="1BA3F9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476500" y="2820988"/>
            <a:ext cx="236538" cy="236537"/>
          </a:xfrm>
          <a:prstGeom prst="ellipse">
            <a:avLst/>
          </a:prstGeom>
          <a:solidFill>
            <a:schemeClr val="bg1"/>
          </a:solidFill>
          <a:ln>
            <a:solidFill>
              <a:srgbClr val="BBC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57375" y="4849813"/>
            <a:ext cx="1395413" cy="444500"/>
          </a:xfrm>
          <a:prstGeom prst="rect">
            <a:avLst/>
          </a:prstGeom>
          <a:solidFill>
            <a:srgbClr val="BBC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2535238" y="1873250"/>
            <a:ext cx="376237" cy="1103313"/>
          </a:xfrm>
          <a:custGeom>
            <a:avLst/>
            <a:gdLst>
              <a:gd name="connsiteX0" fmla="*/ 99809 w 763548"/>
              <a:gd name="connsiteY0" fmla="*/ 959606 h 959606"/>
              <a:gd name="connsiteX1" fmla="*/ 54089 w 763548"/>
              <a:gd name="connsiteY1" fmla="*/ 60446 h 959606"/>
              <a:gd name="connsiteX2" fmla="*/ 755129 w 763548"/>
              <a:gd name="connsiteY2" fmla="*/ 167126 h 959606"/>
              <a:gd name="connsiteX3" fmla="*/ 465569 w 763548"/>
              <a:gd name="connsiteY3" fmla="*/ 852926 h 959606"/>
              <a:gd name="connsiteX0" fmla="*/ 99809 w 763548"/>
              <a:gd name="connsiteY0" fmla="*/ 1041447 h 1041447"/>
              <a:gd name="connsiteX1" fmla="*/ 54089 w 763548"/>
              <a:gd name="connsiteY1" fmla="*/ 66087 h 1041447"/>
              <a:gd name="connsiteX2" fmla="*/ 755129 w 763548"/>
              <a:gd name="connsiteY2" fmla="*/ 172767 h 1041447"/>
              <a:gd name="connsiteX3" fmla="*/ 465569 w 763548"/>
              <a:gd name="connsiteY3" fmla="*/ 858567 h 1041447"/>
              <a:gd name="connsiteX0" fmla="*/ 87445 w 589165"/>
              <a:gd name="connsiteY0" fmla="*/ 1265428 h 1265428"/>
              <a:gd name="connsiteX1" fmla="*/ 41725 w 589165"/>
              <a:gd name="connsiteY1" fmla="*/ 290068 h 1265428"/>
              <a:gd name="connsiteX2" fmla="*/ 575125 w 589165"/>
              <a:gd name="connsiteY2" fmla="*/ 46228 h 1265428"/>
              <a:gd name="connsiteX3" fmla="*/ 453205 w 589165"/>
              <a:gd name="connsiteY3" fmla="*/ 1082548 h 1265428"/>
              <a:gd name="connsiteX0" fmla="*/ 23351 w 516465"/>
              <a:gd name="connsiteY0" fmla="*/ 1265428 h 1265428"/>
              <a:gd name="connsiteX1" fmla="*/ 160511 w 516465"/>
              <a:gd name="connsiteY1" fmla="*/ 290068 h 1265428"/>
              <a:gd name="connsiteX2" fmla="*/ 511031 w 516465"/>
              <a:gd name="connsiteY2" fmla="*/ 46228 h 1265428"/>
              <a:gd name="connsiteX3" fmla="*/ 389111 w 516465"/>
              <a:gd name="connsiteY3" fmla="*/ 1082548 h 1265428"/>
              <a:gd name="connsiteX0" fmla="*/ 46185 w 544047"/>
              <a:gd name="connsiteY0" fmla="*/ 1265428 h 1265428"/>
              <a:gd name="connsiteX1" fmla="*/ 76665 w 544047"/>
              <a:gd name="connsiteY1" fmla="*/ 290068 h 1265428"/>
              <a:gd name="connsiteX2" fmla="*/ 533865 w 544047"/>
              <a:gd name="connsiteY2" fmla="*/ 46228 h 1265428"/>
              <a:gd name="connsiteX3" fmla="*/ 411945 w 544047"/>
              <a:gd name="connsiteY3" fmla="*/ 1082548 h 1265428"/>
              <a:gd name="connsiteX0" fmla="*/ 110427 w 608289"/>
              <a:gd name="connsiteY0" fmla="*/ 1265428 h 1265428"/>
              <a:gd name="connsiteX1" fmla="*/ 140907 w 608289"/>
              <a:gd name="connsiteY1" fmla="*/ 290068 h 1265428"/>
              <a:gd name="connsiteX2" fmla="*/ 598107 w 608289"/>
              <a:gd name="connsiteY2" fmla="*/ 46228 h 1265428"/>
              <a:gd name="connsiteX3" fmla="*/ 476187 w 608289"/>
              <a:gd name="connsiteY3" fmla="*/ 1082548 h 1265428"/>
              <a:gd name="connsiteX0" fmla="*/ 48521 w 590413"/>
              <a:gd name="connsiteY0" fmla="*/ 1103198 h 1103198"/>
              <a:gd name="connsiteX1" fmla="*/ 79001 w 590413"/>
              <a:gd name="connsiteY1" fmla="*/ 127838 h 1103198"/>
              <a:gd name="connsiteX2" fmla="*/ 581921 w 590413"/>
              <a:gd name="connsiteY2" fmla="*/ 97358 h 1103198"/>
              <a:gd name="connsiteX3" fmla="*/ 414281 w 590413"/>
              <a:gd name="connsiteY3" fmla="*/ 920318 h 1103198"/>
              <a:gd name="connsiteX0" fmla="*/ 48521 w 590894"/>
              <a:gd name="connsiteY0" fmla="*/ 1225803 h 1225803"/>
              <a:gd name="connsiteX1" fmla="*/ 79001 w 590894"/>
              <a:gd name="connsiteY1" fmla="*/ 250443 h 1225803"/>
              <a:gd name="connsiteX2" fmla="*/ 581921 w 590894"/>
              <a:gd name="connsiteY2" fmla="*/ 219963 h 1225803"/>
              <a:gd name="connsiteX3" fmla="*/ 414281 w 590894"/>
              <a:gd name="connsiteY3" fmla="*/ 1042923 h 1225803"/>
              <a:gd name="connsiteX0" fmla="*/ 26321 w 675662"/>
              <a:gd name="connsiteY0" fmla="*/ 1257677 h 1257677"/>
              <a:gd name="connsiteX1" fmla="*/ 163481 w 675662"/>
              <a:gd name="connsiteY1" fmla="*/ 251837 h 1257677"/>
              <a:gd name="connsiteX2" fmla="*/ 666401 w 675662"/>
              <a:gd name="connsiteY2" fmla="*/ 221357 h 1257677"/>
              <a:gd name="connsiteX3" fmla="*/ 498761 w 675662"/>
              <a:gd name="connsiteY3" fmla="*/ 1044317 h 1257677"/>
              <a:gd name="connsiteX0" fmla="*/ 43742 w 601395"/>
              <a:gd name="connsiteY0" fmla="*/ 1241740 h 1241740"/>
              <a:gd name="connsiteX1" fmla="*/ 89462 w 601395"/>
              <a:gd name="connsiteY1" fmla="*/ 251140 h 1241740"/>
              <a:gd name="connsiteX2" fmla="*/ 592382 w 601395"/>
              <a:gd name="connsiteY2" fmla="*/ 220660 h 1241740"/>
              <a:gd name="connsiteX3" fmla="*/ 424742 w 601395"/>
              <a:gd name="connsiteY3" fmla="*/ 1043620 h 1241740"/>
              <a:gd name="connsiteX0" fmla="*/ 43742 w 596005"/>
              <a:gd name="connsiteY0" fmla="*/ 1119350 h 1119350"/>
              <a:gd name="connsiteX1" fmla="*/ 89462 w 596005"/>
              <a:gd name="connsiteY1" fmla="*/ 128750 h 1119350"/>
              <a:gd name="connsiteX2" fmla="*/ 592382 w 596005"/>
              <a:gd name="connsiteY2" fmla="*/ 98270 h 1119350"/>
              <a:gd name="connsiteX3" fmla="*/ 333302 w 596005"/>
              <a:gd name="connsiteY3" fmla="*/ 921230 h 1119350"/>
              <a:gd name="connsiteX0" fmla="*/ 43742 w 597650"/>
              <a:gd name="connsiteY0" fmla="*/ 1119350 h 1119350"/>
              <a:gd name="connsiteX1" fmla="*/ 89462 w 597650"/>
              <a:gd name="connsiteY1" fmla="*/ 128750 h 1119350"/>
              <a:gd name="connsiteX2" fmla="*/ 592382 w 597650"/>
              <a:gd name="connsiteY2" fmla="*/ 98270 h 1119350"/>
              <a:gd name="connsiteX3" fmla="*/ 371402 w 597650"/>
              <a:gd name="connsiteY3" fmla="*/ 921230 h 1119350"/>
              <a:gd name="connsiteX0" fmla="*/ 43742 w 598661"/>
              <a:gd name="connsiteY0" fmla="*/ 1119967 h 1119967"/>
              <a:gd name="connsiteX1" fmla="*/ 89462 w 598661"/>
              <a:gd name="connsiteY1" fmla="*/ 129367 h 1119967"/>
              <a:gd name="connsiteX2" fmla="*/ 592382 w 598661"/>
              <a:gd name="connsiteY2" fmla="*/ 98887 h 1119967"/>
              <a:gd name="connsiteX3" fmla="*/ 390452 w 598661"/>
              <a:gd name="connsiteY3" fmla="*/ 931372 h 1119967"/>
              <a:gd name="connsiteX0" fmla="*/ 43742 w 599221"/>
              <a:gd name="connsiteY0" fmla="*/ 1116893 h 1116893"/>
              <a:gd name="connsiteX1" fmla="*/ 89462 w 599221"/>
              <a:gd name="connsiteY1" fmla="*/ 126293 h 1116893"/>
              <a:gd name="connsiteX2" fmla="*/ 592382 w 599221"/>
              <a:gd name="connsiteY2" fmla="*/ 95813 h 1116893"/>
              <a:gd name="connsiteX3" fmla="*/ 399977 w 599221"/>
              <a:gd name="connsiteY3" fmla="*/ 880673 h 1116893"/>
              <a:gd name="connsiteX0" fmla="*/ 43742 w 598661"/>
              <a:gd name="connsiteY0" fmla="*/ 1119349 h 1119349"/>
              <a:gd name="connsiteX1" fmla="*/ 89462 w 598661"/>
              <a:gd name="connsiteY1" fmla="*/ 128749 h 1119349"/>
              <a:gd name="connsiteX2" fmla="*/ 592382 w 598661"/>
              <a:gd name="connsiteY2" fmla="*/ 98269 h 1119349"/>
              <a:gd name="connsiteX3" fmla="*/ 390452 w 598661"/>
              <a:gd name="connsiteY3" fmla="*/ 921229 h 1119349"/>
              <a:gd name="connsiteX0" fmla="*/ 35221 w 396661"/>
              <a:gd name="connsiteY0" fmla="*/ 1119349 h 1119349"/>
              <a:gd name="connsiteX1" fmla="*/ 80941 w 396661"/>
              <a:gd name="connsiteY1" fmla="*/ 128749 h 1119349"/>
              <a:gd name="connsiteX2" fmla="*/ 376162 w 396661"/>
              <a:gd name="connsiteY2" fmla="*/ 98269 h 1119349"/>
              <a:gd name="connsiteX3" fmla="*/ 381931 w 396661"/>
              <a:gd name="connsiteY3" fmla="*/ 921229 h 1119349"/>
              <a:gd name="connsiteX0" fmla="*/ 151837 w 513277"/>
              <a:gd name="connsiteY0" fmla="*/ 1184144 h 1184144"/>
              <a:gd name="connsiteX1" fmla="*/ 197557 w 513277"/>
              <a:gd name="connsiteY1" fmla="*/ 193544 h 1184144"/>
              <a:gd name="connsiteX2" fmla="*/ 492778 w 513277"/>
              <a:gd name="connsiteY2" fmla="*/ 163064 h 1184144"/>
              <a:gd name="connsiteX3" fmla="*/ 498547 w 513277"/>
              <a:gd name="connsiteY3" fmla="*/ 986024 h 1184144"/>
              <a:gd name="connsiteX0" fmla="*/ 114125 w 475565"/>
              <a:gd name="connsiteY0" fmla="*/ 1184144 h 1184144"/>
              <a:gd name="connsiteX1" fmla="*/ 159845 w 475565"/>
              <a:gd name="connsiteY1" fmla="*/ 193544 h 1184144"/>
              <a:gd name="connsiteX2" fmla="*/ 455066 w 475565"/>
              <a:gd name="connsiteY2" fmla="*/ 163064 h 1184144"/>
              <a:gd name="connsiteX3" fmla="*/ 460835 w 475565"/>
              <a:gd name="connsiteY3" fmla="*/ 986024 h 1184144"/>
              <a:gd name="connsiteX0" fmla="*/ -1 w 361439"/>
              <a:gd name="connsiteY0" fmla="*/ 1090904 h 1090904"/>
              <a:gd name="connsiteX1" fmla="*/ 45719 w 361439"/>
              <a:gd name="connsiteY1" fmla="*/ 100304 h 1090904"/>
              <a:gd name="connsiteX2" fmla="*/ 340940 w 361439"/>
              <a:gd name="connsiteY2" fmla="*/ 69824 h 1090904"/>
              <a:gd name="connsiteX3" fmla="*/ 346709 w 361439"/>
              <a:gd name="connsiteY3" fmla="*/ 892784 h 1090904"/>
              <a:gd name="connsiteX0" fmla="*/ 0 w 346604"/>
              <a:gd name="connsiteY0" fmla="*/ 1135079 h 1135079"/>
              <a:gd name="connsiteX1" fmla="*/ 30884 w 346604"/>
              <a:gd name="connsiteY1" fmla="*/ 129643 h 1135079"/>
              <a:gd name="connsiteX2" fmla="*/ 326105 w 346604"/>
              <a:gd name="connsiteY2" fmla="*/ 99163 h 1135079"/>
              <a:gd name="connsiteX3" fmla="*/ 331874 w 346604"/>
              <a:gd name="connsiteY3" fmla="*/ 922123 h 1135079"/>
              <a:gd name="connsiteX0" fmla="*/ 0 w 391111"/>
              <a:gd name="connsiteY0" fmla="*/ 1166549 h 1166548"/>
              <a:gd name="connsiteX1" fmla="*/ 75391 w 391111"/>
              <a:gd name="connsiteY1" fmla="*/ 131441 h 1166548"/>
              <a:gd name="connsiteX2" fmla="*/ 370612 w 391111"/>
              <a:gd name="connsiteY2" fmla="*/ 100961 h 1166548"/>
              <a:gd name="connsiteX3" fmla="*/ 376381 w 391111"/>
              <a:gd name="connsiteY3" fmla="*/ 923921 h 1166548"/>
              <a:gd name="connsiteX0" fmla="*/ 0 w 391111"/>
              <a:gd name="connsiteY0" fmla="*/ 1154019 h 1154019"/>
              <a:gd name="connsiteX1" fmla="*/ 29319 w 391111"/>
              <a:gd name="connsiteY1" fmla="*/ 940484 h 1154019"/>
              <a:gd name="connsiteX2" fmla="*/ 75391 w 391111"/>
              <a:gd name="connsiteY2" fmla="*/ 118911 h 1154019"/>
              <a:gd name="connsiteX3" fmla="*/ 370612 w 391111"/>
              <a:gd name="connsiteY3" fmla="*/ 88431 h 1154019"/>
              <a:gd name="connsiteX4" fmla="*/ 376381 w 391111"/>
              <a:gd name="connsiteY4" fmla="*/ 911391 h 1154019"/>
              <a:gd name="connsiteX0" fmla="*/ 18086 w 409197"/>
              <a:gd name="connsiteY0" fmla="*/ 1155698 h 1155698"/>
              <a:gd name="connsiteX1" fmla="*/ 2899 w 409197"/>
              <a:gd name="connsiteY1" fmla="*/ 971834 h 1155698"/>
              <a:gd name="connsiteX2" fmla="*/ 93477 w 409197"/>
              <a:gd name="connsiteY2" fmla="*/ 120590 h 1155698"/>
              <a:gd name="connsiteX3" fmla="*/ 388698 w 409197"/>
              <a:gd name="connsiteY3" fmla="*/ 90110 h 1155698"/>
              <a:gd name="connsiteX4" fmla="*/ 394467 w 409197"/>
              <a:gd name="connsiteY4" fmla="*/ 913070 h 1155698"/>
              <a:gd name="connsiteX0" fmla="*/ 75711 w 407479"/>
              <a:gd name="connsiteY0" fmla="*/ 1111192 h 1111192"/>
              <a:gd name="connsiteX1" fmla="*/ 1181 w 407479"/>
              <a:gd name="connsiteY1" fmla="*/ 971834 h 1111192"/>
              <a:gd name="connsiteX2" fmla="*/ 91759 w 407479"/>
              <a:gd name="connsiteY2" fmla="*/ 120590 h 1111192"/>
              <a:gd name="connsiteX3" fmla="*/ 386980 w 407479"/>
              <a:gd name="connsiteY3" fmla="*/ 90110 h 1111192"/>
              <a:gd name="connsiteX4" fmla="*/ 392749 w 407479"/>
              <a:gd name="connsiteY4" fmla="*/ 913070 h 1111192"/>
              <a:gd name="connsiteX0" fmla="*/ 134613 w 407039"/>
              <a:gd name="connsiteY0" fmla="*/ 1111192 h 1111192"/>
              <a:gd name="connsiteX1" fmla="*/ 741 w 407039"/>
              <a:gd name="connsiteY1" fmla="*/ 971834 h 1111192"/>
              <a:gd name="connsiteX2" fmla="*/ 91319 w 407039"/>
              <a:gd name="connsiteY2" fmla="*/ 120590 h 1111192"/>
              <a:gd name="connsiteX3" fmla="*/ 386540 w 407039"/>
              <a:gd name="connsiteY3" fmla="*/ 90110 h 1111192"/>
              <a:gd name="connsiteX4" fmla="*/ 392309 w 407039"/>
              <a:gd name="connsiteY4" fmla="*/ 913070 h 1111192"/>
              <a:gd name="connsiteX0" fmla="*/ 208557 w 406805"/>
              <a:gd name="connsiteY0" fmla="*/ 1096356 h 1096356"/>
              <a:gd name="connsiteX1" fmla="*/ 507 w 406805"/>
              <a:gd name="connsiteY1" fmla="*/ 971834 h 1096356"/>
              <a:gd name="connsiteX2" fmla="*/ 91085 w 406805"/>
              <a:gd name="connsiteY2" fmla="*/ 120590 h 1096356"/>
              <a:gd name="connsiteX3" fmla="*/ 386306 w 406805"/>
              <a:gd name="connsiteY3" fmla="*/ 90110 h 1096356"/>
              <a:gd name="connsiteX4" fmla="*/ 392075 w 406805"/>
              <a:gd name="connsiteY4" fmla="*/ 913070 h 1096356"/>
              <a:gd name="connsiteX0" fmla="*/ 119854 w 407115"/>
              <a:gd name="connsiteY0" fmla="*/ 1126028 h 1126028"/>
              <a:gd name="connsiteX1" fmla="*/ 817 w 407115"/>
              <a:gd name="connsiteY1" fmla="*/ 971834 h 1126028"/>
              <a:gd name="connsiteX2" fmla="*/ 91395 w 407115"/>
              <a:gd name="connsiteY2" fmla="*/ 120590 h 1126028"/>
              <a:gd name="connsiteX3" fmla="*/ 386616 w 407115"/>
              <a:gd name="connsiteY3" fmla="*/ 90110 h 1126028"/>
              <a:gd name="connsiteX4" fmla="*/ 392385 w 407115"/>
              <a:gd name="connsiteY4" fmla="*/ 913070 h 1126028"/>
              <a:gd name="connsiteX0" fmla="*/ 178960 w 406878"/>
              <a:gd name="connsiteY0" fmla="*/ 1096356 h 1096356"/>
              <a:gd name="connsiteX1" fmla="*/ 580 w 406878"/>
              <a:gd name="connsiteY1" fmla="*/ 971834 h 1096356"/>
              <a:gd name="connsiteX2" fmla="*/ 91158 w 406878"/>
              <a:gd name="connsiteY2" fmla="*/ 120590 h 1096356"/>
              <a:gd name="connsiteX3" fmla="*/ 386379 w 406878"/>
              <a:gd name="connsiteY3" fmla="*/ 90110 h 1096356"/>
              <a:gd name="connsiteX4" fmla="*/ 392148 w 406878"/>
              <a:gd name="connsiteY4" fmla="*/ 913070 h 1096356"/>
              <a:gd name="connsiteX0" fmla="*/ 178380 w 406298"/>
              <a:gd name="connsiteY0" fmla="*/ 1096356 h 1163321"/>
              <a:gd name="connsiteX1" fmla="*/ 0 w 406298"/>
              <a:gd name="connsiteY1" fmla="*/ 971834 h 1163321"/>
              <a:gd name="connsiteX2" fmla="*/ 90578 w 406298"/>
              <a:gd name="connsiteY2" fmla="*/ 120590 h 1163321"/>
              <a:gd name="connsiteX3" fmla="*/ 385799 w 406298"/>
              <a:gd name="connsiteY3" fmla="*/ 90110 h 1163321"/>
              <a:gd name="connsiteX4" fmla="*/ 391568 w 406298"/>
              <a:gd name="connsiteY4" fmla="*/ 913070 h 1163321"/>
              <a:gd name="connsiteX0" fmla="*/ 178380 w 406298"/>
              <a:gd name="connsiteY0" fmla="*/ 1022178 h 1139611"/>
              <a:gd name="connsiteX1" fmla="*/ 0 w 406298"/>
              <a:gd name="connsiteY1" fmla="*/ 971834 h 1139611"/>
              <a:gd name="connsiteX2" fmla="*/ 90578 w 406298"/>
              <a:gd name="connsiteY2" fmla="*/ 120590 h 1139611"/>
              <a:gd name="connsiteX3" fmla="*/ 385799 w 406298"/>
              <a:gd name="connsiteY3" fmla="*/ 90110 h 1139611"/>
              <a:gd name="connsiteX4" fmla="*/ 391568 w 406298"/>
              <a:gd name="connsiteY4" fmla="*/ 913070 h 1139611"/>
              <a:gd name="connsiteX0" fmla="*/ 178380 w 393129"/>
              <a:gd name="connsiteY0" fmla="*/ 1020191 h 1137624"/>
              <a:gd name="connsiteX1" fmla="*/ 0 w 393129"/>
              <a:gd name="connsiteY1" fmla="*/ 969847 h 1137624"/>
              <a:gd name="connsiteX2" fmla="*/ 90578 w 393129"/>
              <a:gd name="connsiteY2" fmla="*/ 118603 h 1137624"/>
              <a:gd name="connsiteX3" fmla="*/ 385799 w 393129"/>
              <a:gd name="connsiteY3" fmla="*/ 88123 h 1137624"/>
              <a:gd name="connsiteX4" fmla="*/ 317390 w 393129"/>
              <a:gd name="connsiteY4" fmla="*/ 881412 h 1137624"/>
              <a:gd name="connsiteX0" fmla="*/ 178380 w 426632"/>
              <a:gd name="connsiteY0" fmla="*/ 1134413 h 1251846"/>
              <a:gd name="connsiteX1" fmla="*/ 0 w 426632"/>
              <a:gd name="connsiteY1" fmla="*/ 1084069 h 1251846"/>
              <a:gd name="connsiteX2" fmla="*/ 90578 w 426632"/>
              <a:gd name="connsiteY2" fmla="*/ 232825 h 1251846"/>
              <a:gd name="connsiteX3" fmla="*/ 385799 w 426632"/>
              <a:gd name="connsiteY3" fmla="*/ 202345 h 1251846"/>
              <a:gd name="connsiteX4" fmla="*/ 317390 w 426632"/>
              <a:gd name="connsiteY4" fmla="*/ 995634 h 1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632" h="1251846">
                <a:moveTo>
                  <a:pt x="178380" y="1134413"/>
                </a:moveTo>
                <a:cubicBezTo>
                  <a:pt x="183267" y="1098824"/>
                  <a:pt x="31942" y="1449451"/>
                  <a:pt x="0" y="1084069"/>
                </a:cubicBezTo>
                <a:cubicBezTo>
                  <a:pt x="12565" y="911551"/>
                  <a:pt x="26278" y="379779"/>
                  <a:pt x="90578" y="232825"/>
                </a:cubicBezTo>
                <a:cubicBezTo>
                  <a:pt x="154878" y="85871"/>
                  <a:pt x="258983" y="-191831"/>
                  <a:pt x="385799" y="202345"/>
                </a:cubicBezTo>
                <a:cubicBezTo>
                  <a:pt x="512615" y="596521"/>
                  <a:pt x="302150" y="921974"/>
                  <a:pt x="317390" y="995634"/>
                </a:cubicBezTo>
              </a:path>
            </a:pathLst>
          </a:custGeom>
          <a:noFill/>
          <a:ln>
            <a:solidFill>
              <a:srgbClr val="BBC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395538" y="1525588"/>
            <a:ext cx="722312" cy="7223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 bwMode="auto">
          <a:xfrm rot="1267204">
            <a:off x="2457450" y="1587500"/>
            <a:ext cx="598488" cy="598488"/>
          </a:xfrm>
          <a:prstGeom prst="ellipse">
            <a:avLst/>
          </a:prstGeom>
          <a:solidFill>
            <a:srgbClr val="1BA3F9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五边形 28"/>
          <p:cNvSpPr/>
          <p:nvPr/>
        </p:nvSpPr>
        <p:spPr>
          <a:xfrm rot="16200000">
            <a:off x="3294241" y="3255441"/>
            <a:ext cx="2726345" cy="1394873"/>
          </a:xfrm>
          <a:prstGeom prst="homePlate">
            <a:avLst>
              <a:gd name="adj" fmla="val 31187"/>
            </a:avLst>
          </a:prstGeom>
          <a:solidFill>
            <a:srgbClr val="BBC3BF"/>
          </a:solidFill>
          <a:ln w="190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579938" y="2843213"/>
            <a:ext cx="236537" cy="236537"/>
          </a:xfrm>
          <a:prstGeom prst="ellipse">
            <a:avLst/>
          </a:prstGeom>
          <a:solidFill>
            <a:schemeClr val="bg1"/>
          </a:solidFill>
          <a:ln>
            <a:solidFill>
              <a:srgbClr val="1BA3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959225" y="4872038"/>
            <a:ext cx="1395413" cy="444500"/>
          </a:xfrm>
          <a:prstGeom prst="rect">
            <a:avLst/>
          </a:prstGeom>
          <a:solidFill>
            <a:srgbClr val="1BA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4637088" y="1895475"/>
            <a:ext cx="376237" cy="1103313"/>
          </a:xfrm>
          <a:custGeom>
            <a:avLst/>
            <a:gdLst>
              <a:gd name="connsiteX0" fmla="*/ 99809 w 763548"/>
              <a:gd name="connsiteY0" fmla="*/ 959606 h 959606"/>
              <a:gd name="connsiteX1" fmla="*/ 54089 w 763548"/>
              <a:gd name="connsiteY1" fmla="*/ 60446 h 959606"/>
              <a:gd name="connsiteX2" fmla="*/ 755129 w 763548"/>
              <a:gd name="connsiteY2" fmla="*/ 167126 h 959606"/>
              <a:gd name="connsiteX3" fmla="*/ 465569 w 763548"/>
              <a:gd name="connsiteY3" fmla="*/ 852926 h 959606"/>
              <a:gd name="connsiteX0" fmla="*/ 99809 w 763548"/>
              <a:gd name="connsiteY0" fmla="*/ 1041447 h 1041447"/>
              <a:gd name="connsiteX1" fmla="*/ 54089 w 763548"/>
              <a:gd name="connsiteY1" fmla="*/ 66087 h 1041447"/>
              <a:gd name="connsiteX2" fmla="*/ 755129 w 763548"/>
              <a:gd name="connsiteY2" fmla="*/ 172767 h 1041447"/>
              <a:gd name="connsiteX3" fmla="*/ 465569 w 763548"/>
              <a:gd name="connsiteY3" fmla="*/ 858567 h 1041447"/>
              <a:gd name="connsiteX0" fmla="*/ 87445 w 589165"/>
              <a:gd name="connsiteY0" fmla="*/ 1265428 h 1265428"/>
              <a:gd name="connsiteX1" fmla="*/ 41725 w 589165"/>
              <a:gd name="connsiteY1" fmla="*/ 290068 h 1265428"/>
              <a:gd name="connsiteX2" fmla="*/ 575125 w 589165"/>
              <a:gd name="connsiteY2" fmla="*/ 46228 h 1265428"/>
              <a:gd name="connsiteX3" fmla="*/ 453205 w 589165"/>
              <a:gd name="connsiteY3" fmla="*/ 1082548 h 1265428"/>
              <a:gd name="connsiteX0" fmla="*/ 23351 w 516465"/>
              <a:gd name="connsiteY0" fmla="*/ 1265428 h 1265428"/>
              <a:gd name="connsiteX1" fmla="*/ 160511 w 516465"/>
              <a:gd name="connsiteY1" fmla="*/ 290068 h 1265428"/>
              <a:gd name="connsiteX2" fmla="*/ 511031 w 516465"/>
              <a:gd name="connsiteY2" fmla="*/ 46228 h 1265428"/>
              <a:gd name="connsiteX3" fmla="*/ 389111 w 516465"/>
              <a:gd name="connsiteY3" fmla="*/ 1082548 h 1265428"/>
              <a:gd name="connsiteX0" fmla="*/ 46185 w 544047"/>
              <a:gd name="connsiteY0" fmla="*/ 1265428 h 1265428"/>
              <a:gd name="connsiteX1" fmla="*/ 76665 w 544047"/>
              <a:gd name="connsiteY1" fmla="*/ 290068 h 1265428"/>
              <a:gd name="connsiteX2" fmla="*/ 533865 w 544047"/>
              <a:gd name="connsiteY2" fmla="*/ 46228 h 1265428"/>
              <a:gd name="connsiteX3" fmla="*/ 411945 w 544047"/>
              <a:gd name="connsiteY3" fmla="*/ 1082548 h 1265428"/>
              <a:gd name="connsiteX0" fmla="*/ 110427 w 608289"/>
              <a:gd name="connsiteY0" fmla="*/ 1265428 h 1265428"/>
              <a:gd name="connsiteX1" fmla="*/ 140907 w 608289"/>
              <a:gd name="connsiteY1" fmla="*/ 290068 h 1265428"/>
              <a:gd name="connsiteX2" fmla="*/ 598107 w 608289"/>
              <a:gd name="connsiteY2" fmla="*/ 46228 h 1265428"/>
              <a:gd name="connsiteX3" fmla="*/ 476187 w 608289"/>
              <a:gd name="connsiteY3" fmla="*/ 1082548 h 1265428"/>
              <a:gd name="connsiteX0" fmla="*/ 48521 w 590413"/>
              <a:gd name="connsiteY0" fmla="*/ 1103198 h 1103198"/>
              <a:gd name="connsiteX1" fmla="*/ 79001 w 590413"/>
              <a:gd name="connsiteY1" fmla="*/ 127838 h 1103198"/>
              <a:gd name="connsiteX2" fmla="*/ 581921 w 590413"/>
              <a:gd name="connsiteY2" fmla="*/ 97358 h 1103198"/>
              <a:gd name="connsiteX3" fmla="*/ 414281 w 590413"/>
              <a:gd name="connsiteY3" fmla="*/ 920318 h 1103198"/>
              <a:gd name="connsiteX0" fmla="*/ 48521 w 590894"/>
              <a:gd name="connsiteY0" fmla="*/ 1225803 h 1225803"/>
              <a:gd name="connsiteX1" fmla="*/ 79001 w 590894"/>
              <a:gd name="connsiteY1" fmla="*/ 250443 h 1225803"/>
              <a:gd name="connsiteX2" fmla="*/ 581921 w 590894"/>
              <a:gd name="connsiteY2" fmla="*/ 219963 h 1225803"/>
              <a:gd name="connsiteX3" fmla="*/ 414281 w 590894"/>
              <a:gd name="connsiteY3" fmla="*/ 1042923 h 1225803"/>
              <a:gd name="connsiteX0" fmla="*/ 26321 w 675662"/>
              <a:gd name="connsiteY0" fmla="*/ 1257677 h 1257677"/>
              <a:gd name="connsiteX1" fmla="*/ 163481 w 675662"/>
              <a:gd name="connsiteY1" fmla="*/ 251837 h 1257677"/>
              <a:gd name="connsiteX2" fmla="*/ 666401 w 675662"/>
              <a:gd name="connsiteY2" fmla="*/ 221357 h 1257677"/>
              <a:gd name="connsiteX3" fmla="*/ 498761 w 675662"/>
              <a:gd name="connsiteY3" fmla="*/ 1044317 h 1257677"/>
              <a:gd name="connsiteX0" fmla="*/ 43742 w 601395"/>
              <a:gd name="connsiteY0" fmla="*/ 1241740 h 1241740"/>
              <a:gd name="connsiteX1" fmla="*/ 89462 w 601395"/>
              <a:gd name="connsiteY1" fmla="*/ 251140 h 1241740"/>
              <a:gd name="connsiteX2" fmla="*/ 592382 w 601395"/>
              <a:gd name="connsiteY2" fmla="*/ 220660 h 1241740"/>
              <a:gd name="connsiteX3" fmla="*/ 424742 w 601395"/>
              <a:gd name="connsiteY3" fmla="*/ 1043620 h 1241740"/>
              <a:gd name="connsiteX0" fmla="*/ 43742 w 596005"/>
              <a:gd name="connsiteY0" fmla="*/ 1119350 h 1119350"/>
              <a:gd name="connsiteX1" fmla="*/ 89462 w 596005"/>
              <a:gd name="connsiteY1" fmla="*/ 128750 h 1119350"/>
              <a:gd name="connsiteX2" fmla="*/ 592382 w 596005"/>
              <a:gd name="connsiteY2" fmla="*/ 98270 h 1119350"/>
              <a:gd name="connsiteX3" fmla="*/ 333302 w 596005"/>
              <a:gd name="connsiteY3" fmla="*/ 921230 h 1119350"/>
              <a:gd name="connsiteX0" fmla="*/ 43742 w 597650"/>
              <a:gd name="connsiteY0" fmla="*/ 1119350 h 1119350"/>
              <a:gd name="connsiteX1" fmla="*/ 89462 w 597650"/>
              <a:gd name="connsiteY1" fmla="*/ 128750 h 1119350"/>
              <a:gd name="connsiteX2" fmla="*/ 592382 w 597650"/>
              <a:gd name="connsiteY2" fmla="*/ 98270 h 1119350"/>
              <a:gd name="connsiteX3" fmla="*/ 371402 w 597650"/>
              <a:gd name="connsiteY3" fmla="*/ 921230 h 1119350"/>
              <a:gd name="connsiteX0" fmla="*/ 43742 w 598661"/>
              <a:gd name="connsiteY0" fmla="*/ 1119967 h 1119967"/>
              <a:gd name="connsiteX1" fmla="*/ 89462 w 598661"/>
              <a:gd name="connsiteY1" fmla="*/ 129367 h 1119967"/>
              <a:gd name="connsiteX2" fmla="*/ 592382 w 598661"/>
              <a:gd name="connsiteY2" fmla="*/ 98887 h 1119967"/>
              <a:gd name="connsiteX3" fmla="*/ 390452 w 598661"/>
              <a:gd name="connsiteY3" fmla="*/ 931372 h 1119967"/>
              <a:gd name="connsiteX0" fmla="*/ 43742 w 599221"/>
              <a:gd name="connsiteY0" fmla="*/ 1116893 h 1116893"/>
              <a:gd name="connsiteX1" fmla="*/ 89462 w 599221"/>
              <a:gd name="connsiteY1" fmla="*/ 126293 h 1116893"/>
              <a:gd name="connsiteX2" fmla="*/ 592382 w 599221"/>
              <a:gd name="connsiteY2" fmla="*/ 95813 h 1116893"/>
              <a:gd name="connsiteX3" fmla="*/ 399977 w 599221"/>
              <a:gd name="connsiteY3" fmla="*/ 880673 h 1116893"/>
              <a:gd name="connsiteX0" fmla="*/ 43742 w 598661"/>
              <a:gd name="connsiteY0" fmla="*/ 1119349 h 1119349"/>
              <a:gd name="connsiteX1" fmla="*/ 89462 w 598661"/>
              <a:gd name="connsiteY1" fmla="*/ 128749 h 1119349"/>
              <a:gd name="connsiteX2" fmla="*/ 592382 w 598661"/>
              <a:gd name="connsiteY2" fmla="*/ 98269 h 1119349"/>
              <a:gd name="connsiteX3" fmla="*/ 390452 w 598661"/>
              <a:gd name="connsiteY3" fmla="*/ 921229 h 1119349"/>
              <a:gd name="connsiteX0" fmla="*/ 35221 w 396661"/>
              <a:gd name="connsiteY0" fmla="*/ 1119349 h 1119349"/>
              <a:gd name="connsiteX1" fmla="*/ 80941 w 396661"/>
              <a:gd name="connsiteY1" fmla="*/ 128749 h 1119349"/>
              <a:gd name="connsiteX2" fmla="*/ 376162 w 396661"/>
              <a:gd name="connsiteY2" fmla="*/ 98269 h 1119349"/>
              <a:gd name="connsiteX3" fmla="*/ 381931 w 396661"/>
              <a:gd name="connsiteY3" fmla="*/ 921229 h 1119349"/>
              <a:gd name="connsiteX0" fmla="*/ 151837 w 513277"/>
              <a:gd name="connsiteY0" fmla="*/ 1184144 h 1184144"/>
              <a:gd name="connsiteX1" fmla="*/ 197557 w 513277"/>
              <a:gd name="connsiteY1" fmla="*/ 193544 h 1184144"/>
              <a:gd name="connsiteX2" fmla="*/ 492778 w 513277"/>
              <a:gd name="connsiteY2" fmla="*/ 163064 h 1184144"/>
              <a:gd name="connsiteX3" fmla="*/ 498547 w 513277"/>
              <a:gd name="connsiteY3" fmla="*/ 986024 h 1184144"/>
              <a:gd name="connsiteX0" fmla="*/ 114125 w 475565"/>
              <a:gd name="connsiteY0" fmla="*/ 1184144 h 1184144"/>
              <a:gd name="connsiteX1" fmla="*/ 159845 w 475565"/>
              <a:gd name="connsiteY1" fmla="*/ 193544 h 1184144"/>
              <a:gd name="connsiteX2" fmla="*/ 455066 w 475565"/>
              <a:gd name="connsiteY2" fmla="*/ 163064 h 1184144"/>
              <a:gd name="connsiteX3" fmla="*/ 460835 w 475565"/>
              <a:gd name="connsiteY3" fmla="*/ 986024 h 1184144"/>
              <a:gd name="connsiteX0" fmla="*/ -1 w 361439"/>
              <a:gd name="connsiteY0" fmla="*/ 1090904 h 1090904"/>
              <a:gd name="connsiteX1" fmla="*/ 45719 w 361439"/>
              <a:gd name="connsiteY1" fmla="*/ 100304 h 1090904"/>
              <a:gd name="connsiteX2" fmla="*/ 340940 w 361439"/>
              <a:gd name="connsiteY2" fmla="*/ 69824 h 1090904"/>
              <a:gd name="connsiteX3" fmla="*/ 346709 w 361439"/>
              <a:gd name="connsiteY3" fmla="*/ 892784 h 1090904"/>
              <a:gd name="connsiteX0" fmla="*/ 0 w 346604"/>
              <a:gd name="connsiteY0" fmla="*/ 1135079 h 1135079"/>
              <a:gd name="connsiteX1" fmla="*/ 30884 w 346604"/>
              <a:gd name="connsiteY1" fmla="*/ 129643 h 1135079"/>
              <a:gd name="connsiteX2" fmla="*/ 326105 w 346604"/>
              <a:gd name="connsiteY2" fmla="*/ 99163 h 1135079"/>
              <a:gd name="connsiteX3" fmla="*/ 331874 w 346604"/>
              <a:gd name="connsiteY3" fmla="*/ 922123 h 1135079"/>
              <a:gd name="connsiteX0" fmla="*/ 0 w 391111"/>
              <a:gd name="connsiteY0" fmla="*/ 1166549 h 1166548"/>
              <a:gd name="connsiteX1" fmla="*/ 75391 w 391111"/>
              <a:gd name="connsiteY1" fmla="*/ 131441 h 1166548"/>
              <a:gd name="connsiteX2" fmla="*/ 370612 w 391111"/>
              <a:gd name="connsiteY2" fmla="*/ 100961 h 1166548"/>
              <a:gd name="connsiteX3" fmla="*/ 376381 w 391111"/>
              <a:gd name="connsiteY3" fmla="*/ 923921 h 1166548"/>
              <a:gd name="connsiteX0" fmla="*/ 0 w 391111"/>
              <a:gd name="connsiteY0" fmla="*/ 1154019 h 1154019"/>
              <a:gd name="connsiteX1" fmla="*/ 29319 w 391111"/>
              <a:gd name="connsiteY1" fmla="*/ 940484 h 1154019"/>
              <a:gd name="connsiteX2" fmla="*/ 75391 w 391111"/>
              <a:gd name="connsiteY2" fmla="*/ 118911 h 1154019"/>
              <a:gd name="connsiteX3" fmla="*/ 370612 w 391111"/>
              <a:gd name="connsiteY3" fmla="*/ 88431 h 1154019"/>
              <a:gd name="connsiteX4" fmla="*/ 376381 w 391111"/>
              <a:gd name="connsiteY4" fmla="*/ 911391 h 1154019"/>
              <a:gd name="connsiteX0" fmla="*/ 18086 w 409197"/>
              <a:gd name="connsiteY0" fmla="*/ 1155698 h 1155698"/>
              <a:gd name="connsiteX1" fmla="*/ 2899 w 409197"/>
              <a:gd name="connsiteY1" fmla="*/ 971834 h 1155698"/>
              <a:gd name="connsiteX2" fmla="*/ 93477 w 409197"/>
              <a:gd name="connsiteY2" fmla="*/ 120590 h 1155698"/>
              <a:gd name="connsiteX3" fmla="*/ 388698 w 409197"/>
              <a:gd name="connsiteY3" fmla="*/ 90110 h 1155698"/>
              <a:gd name="connsiteX4" fmla="*/ 394467 w 409197"/>
              <a:gd name="connsiteY4" fmla="*/ 913070 h 1155698"/>
              <a:gd name="connsiteX0" fmla="*/ 75711 w 407479"/>
              <a:gd name="connsiteY0" fmla="*/ 1111192 h 1111192"/>
              <a:gd name="connsiteX1" fmla="*/ 1181 w 407479"/>
              <a:gd name="connsiteY1" fmla="*/ 971834 h 1111192"/>
              <a:gd name="connsiteX2" fmla="*/ 91759 w 407479"/>
              <a:gd name="connsiteY2" fmla="*/ 120590 h 1111192"/>
              <a:gd name="connsiteX3" fmla="*/ 386980 w 407479"/>
              <a:gd name="connsiteY3" fmla="*/ 90110 h 1111192"/>
              <a:gd name="connsiteX4" fmla="*/ 392749 w 407479"/>
              <a:gd name="connsiteY4" fmla="*/ 913070 h 1111192"/>
              <a:gd name="connsiteX0" fmla="*/ 134613 w 407039"/>
              <a:gd name="connsiteY0" fmla="*/ 1111192 h 1111192"/>
              <a:gd name="connsiteX1" fmla="*/ 741 w 407039"/>
              <a:gd name="connsiteY1" fmla="*/ 971834 h 1111192"/>
              <a:gd name="connsiteX2" fmla="*/ 91319 w 407039"/>
              <a:gd name="connsiteY2" fmla="*/ 120590 h 1111192"/>
              <a:gd name="connsiteX3" fmla="*/ 386540 w 407039"/>
              <a:gd name="connsiteY3" fmla="*/ 90110 h 1111192"/>
              <a:gd name="connsiteX4" fmla="*/ 392309 w 407039"/>
              <a:gd name="connsiteY4" fmla="*/ 913070 h 1111192"/>
              <a:gd name="connsiteX0" fmla="*/ 208557 w 406805"/>
              <a:gd name="connsiteY0" fmla="*/ 1096356 h 1096356"/>
              <a:gd name="connsiteX1" fmla="*/ 507 w 406805"/>
              <a:gd name="connsiteY1" fmla="*/ 971834 h 1096356"/>
              <a:gd name="connsiteX2" fmla="*/ 91085 w 406805"/>
              <a:gd name="connsiteY2" fmla="*/ 120590 h 1096356"/>
              <a:gd name="connsiteX3" fmla="*/ 386306 w 406805"/>
              <a:gd name="connsiteY3" fmla="*/ 90110 h 1096356"/>
              <a:gd name="connsiteX4" fmla="*/ 392075 w 406805"/>
              <a:gd name="connsiteY4" fmla="*/ 913070 h 1096356"/>
              <a:gd name="connsiteX0" fmla="*/ 119854 w 407115"/>
              <a:gd name="connsiteY0" fmla="*/ 1126028 h 1126028"/>
              <a:gd name="connsiteX1" fmla="*/ 817 w 407115"/>
              <a:gd name="connsiteY1" fmla="*/ 971834 h 1126028"/>
              <a:gd name="connsiteX2" fmla="*/ 91395 w 407115"/>
              <a:gd name="connsiteY2" fmla="*/ 120590 h 1126028"/>
              <a:gd name="connsiteX3" fmla="*/ 386616 w 407115"/>
              <a:gd name="connsiteY3" fmla="*/ 90110 h 1126028"/>
              <a:gd name="connsiteX4" fmla="*/ 392385 w 407115"/>
              <a:gd name="connsiteY4" fmla="*/ 913070 h 1126028"/>
              <a:gd name="connsiteX0" fmla="*/ 178960 w 406878"/>
              <a:gd name="connsiteY0" fmla="*/ 1096356 h 1096356"/>
              <a:gd name="connsiteX1" fmla="*/ 580 w 406878"/>
              <a:gd name="connsiteY1" fmla="*/ 971834 h 1096356"/>
              <a:gd name="connsiteX2" fmla="*/ 91158 w 406878"/>
              <a:gd name="connsiteY2" fmla="*/ 120590 h 1096356"/>
              <a:gd name="connsiteX3" fmla="*/ 386379 w 406878"/>
              <a:gd name="connsiteY3" fmla="*/ 90110 h 1096356"/>
              <a:gd name="connsiteX4" fmla="*/ 392148 w 406878"/>
              <a:gd name="connsiteY4" fmla="*/ 913070 h 1096356"/>
              <a:gd name="connsiteX0" fmla="*/ 178380 w 406298"/>
              <a:gd name="connsiteY0" fmla="*/ 1096356 h 1163321"/>
              <a:gd name="connsiteX1" fmla="*/ 0 w 406298"/>
              <a:gd name="connsiteY1" fmla="*/ 971834 h 1163321"/>
              <a:gd name="connsiteX2" fmla="*/ 90578 w 406298"/>
              <a:gd name="connsiteY2" fmla="*/ 120590 h 1163321"/>
              <a:gd name="connsiteX3" fmla="*/ 385799 w 406298"/>
              <a:gd name="connsiteY3" fmla="*/ 90110 h 1163321"/>
              <a:gd name="connsiteX4" fmla="*/ 391568 w 406298"/>
              <a:gd name="connsiteY4" fmla="*/ 913070 h 1163321"/>
              <a:gd name="connsiteX0" fmla="*/ 178380 w 406298"/>
              <a:gd name="connsiteY0" fmla="*/ 1022178 h 1139611"/>
              <a:gd name="connsiteX1" fmla="*/ 0 w 406298"/>
              <a:gd name="connsiteY1" fmla="*/ 971834 h 1139611"/>
              <a:gd name="connsiteX2" fmla="*/ 90578 w 406298"/>
              <a:gd name="connsiteY2" fmla="*/ 120590 h 1139611"/>
              <a:gd name="connsiteX3" fmla="*/ 385799 w 406298"/>
              <a:gd name="connsiteY3" fmla="*/ 90110 h 1139611"/>
              <a:gd name="connsiteX4" fmla="*/ 391568 w 406298"/>
              <a:gd name="connsiteY4" fmla="*/ 913070 h 1139611"/>
              <a:gd name="connsiteX0" fmla="*/ 178380 w 393129"/>
              <a:gd name="connsiteY0" fmla="*/ 1020191 h 1137624"/>
              <a:gd name="connsiteX1" fmla="*/ 0 w 393129"/>
              <a:gd name="connsiteY1" fmla="*/ 969847 h 1137624"/>
              <a:gd name="connsiteX2" fmla="*/ 90578 w 393129"/>
              <a:gd name="connsiteY2" fmla="*/ 118603 h 1137624"/>
              <a:gd name="connsiteX3" fmla="*/ 385799 w 393129"/>
              <a:gd name="connsiteY3" fmla="*/ 88123 h 1137624"/>
              <a:gd name="connsiteX4" fmla="*/ 317390 w 393129"/>
              <a:gd name="connsiteY4" fmla="*/ 881412 h 1137624"/>
              <a:gd name="connsiteX0" fmla="*/ 178380 w 426632"/>
              <a:gd name="connsiteY0" fmla="*/ 1134413 h 1251846"/>
              <a:gd name="connsiteX1" fmla="*/ 0 w 426632"/>
              <a:gd name="connsiteY1" fmla="*/ 1084069 h 1251846"/>
              <a:gd name="connsiteX2" fmla="*/ 90578 w 426632"/>
              <a:gd name="connsiteY2" fmla="*/ 232825 h 1251846"/>
              <a:gd name="connsiteX3" fmla="*/ 385799 w 426632"/>
              <a:gd name="connsiteY3" fmla="*/ 202345 h 1251846"/>
              <a:gd name="connsiteX4" fmla="*/ 317390 w 426632"/>
              <a:gd name="connsiteY4" fmla="*/ 995634 h 1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632" h="1251846">
                <a:moveTo>
                  <a:pt x="178380" y="1134413"/>
                </a:moveTo>
                <a:cubicBezTo>
                  <a:pt x="183267" y="1098824"/>
                  <a:pt x="31942" y="1449451"/>
                  <a:pt x="0" y="1084069"/>
                </a:cubicBezTo>
                <a:cubicBezTo>
                  <a:pt x="12565" y="911551"/>
                  <a:pt x="26278" y="379779"/>
                  <a:pt x="90578" y="232825"/>
                </a:cubicBezTo>
                <a:cubicBezTo>
                  <a:pt x="154878" y="85871"/>
                  <a:pt x="258983" y="-191831"/>
                  <a:pt x="385799" y="202345"/>
                </a:cubicBezTo>
                <a:cubicBezTo>
                  <a:pt x="512615" y="596521"/>
                  <a:pt x="302150" y="921974"/>
                  <a:pt x="317390" y="995634"/>
                </a:cubicBezTo>
              </a:path>
            </a:pathLst>
          </a:custGeom>
          <a:noFill/>
          <a:ln>
            <a:solidFill>
              <a:srgbClr val="1BA3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497388" y="1547813"/>
            <a:ext cx="722312" cy="723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椭圆 37"/>
          <p:cNvSpPr/>
          <p:nvPr/>
        </p:nvSpPr>
        <p:spPr bwMode="auto">
          <a:xfrm rot="1267204">
            <a:off x="4559300" y="1609725"/>
            <a:ext cx="598488" cy="600075"/>
          </a:xfrm>
          <a:prstGeom prst="ellipse">
            <a:avLst/>
          </a:prstGeom>
          <a:solidFill>
            <a:srgbClr val="1BA3F9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五边形 45"/>
          <p:cNvSpPr/>
          <p:nvPr/>
        </p:nvSpPr>
        <p:spPr>
          <a:xfrm rot="16200000">
            <a:off x="5396861" y="3277964"/>
            <a:ext cx="2726345" cy="1394873"/>
          </a:xfrm>
          <a:prstGeom prst="homePlate">
            <a:avLst>
              <a:gd name="adj" fmla="val 31187"/>
            </a:avLst>
          </a:prstGeom>
          <a:solidFill>
            <a:srgbClr val="1BA3F9"/>
          </a:solidFill>
          <a:ln w="127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681788" y="2865438"/>
            <a:ext cx="236537" cy="236537"/>
          </a:xfrm>
          <a:prstGeom prst="ellipse">
            <a:avLst/>
          </a:prstGeom>
          <a:solidFill>
            <a:schemeClr val="bg1"/>
          </a:solidFill>
          <a:ln>
            <a:solidFill>
              <a:srgbClr val="BBC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062663" y="4894263"/>
            <a:ext cx="1395412" cy="444500"/>
          </a:xfrm>
          <a:prstGeom prst="rect">
            <a:avLst/>
          </a:prstGeom>
          <a:solidFill>
            <a:srgbClr val="BBC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6740525" y="1919288"/>
            <a:ext cx="374650" cy="1101725"/>
          </a:xfrm>
          <a:custGeom>
            <a:avLst/>
            <a:gdLst>
              <a:gd name="connsiteX0" fmla="*/ 99809 w 763548"/>
              <a:gd name="connsiteY0" fmla="*/ 959606 h 959606"/>
              <a:gd name="connsiteX1" fmla="*/ 54089 w 763548"/>
              <a:gd name="connsiteY1" fmla="*/ 60446 h 959606"/>
              <a:gd name="connsiteX2" fmla="*/ 755129 w 763548"/>
              <a:gd name="connsiteY2" fmla="*/ 167126 h 959606"/>
              <a:gd name="connsiteX3" fmla="*/ 465569 w 763548"/>
              <a:gd name="connsiteY3" fmla="*/ 852926 h 959606"/>
              <a:gd name="connsiteX0" fmla="*/ 99809 w 763548"/>
              <a:gd name="connsiteY0" fmla="*/ 1041447 h 1041447"/>
              <a:gd name="connsiteX1" fmla="*/ 54089 w 763548"/>
              <a:gd name="connsiteY1" fmla="*/ 66087 h 1041447"/>
              <a:gd name="connsiteX2" fmla="*/ 755129 w 763548"/>
              <a:gd name="connsiteY2" fmla="*/ 172767 h 1041447"/>
              <a:gd name="connsiteX3" fmla="*/ 465569 w 763548"/>
              <a:gd name="connsiteY3" fmla="*/ 858567 h 1041447"/>
              <a:gd name="connsiteX0" fmla="*/ 87445 w 589165"/>
              <a:gd name="connsiteY0" fmla="*/ 1265428 h 1265428"/>
              <a:gd name="connsiteX1" fmla="*/ 41725 w 589165"/>
              <a:gd name="connsiteY1" fmla="*/ 290068 h 1265428"/>
              <a:gd name="connsiteX2" fmla="*/ 575125 w 589165"/>
              <a:gd name="connsiteY2" fmla="*/ 46228 h 1265428"/>
              <a:gd name="connsiteX3" fmla="*/ 453205 w 589165"/>
              <a:gd name="connsiteY3" fmla="*/ 1082548 h 1265428"/>
              <a:gd name="connsiteX0" fmla="*/ 23351 w 516465"/>
              <a:gd name="connsiteY0" fmla="*/ 1265428 h 1265428"/>
              <a:gd name="connsiteX1" fmla="*/ 160511 w 516465"/>
              <a:gd name="connsiteY1" fmla="*/ 290068 h 1265428"/>
              <a:gd name="connsiteX2" fmla="*/ 511031 w 516465"/>
              <a:gd name="connsiteY2" fmla="*/ 46228 h 1265428"/>
              <a:gd name="connsiteX3" fmla="*/ 389111 w 516465"/>
              <a:gd name="connsiteY3" fmla="*/ 1082548 h 1265428"/>
              <a:gd name="connsiteX0" fmla="*/ 46185 w 544047"/>
              <a:gd name="connsiteY0" fmla="*/ 1265428 h 1265428"/>
              <a:gd name="connsiteX1" fmla="*/ 76665 w 544047"/>
              <a:gd name="connsiteY1" fmla="*/ 290068 h 1265428"/>
              <a:gd name="connsiteX2" fmla="*/ 533865 w 544047"/>
              <a:gd name="connsiteY2" fmla="*/ 46228 h 1265428"/>
              <a:gd name="connsiteX3" fmla="*/ 411945 w 544047"/>
              <a:gd name="connsiteY3" fmla="*/ 1082548 h 1265428"/>
              <a:gd name="connsiteX0" fmla="*/ 110427 w 608289"/>
              <a:gd name="connsiteY0" fmla="*/ 1265428 h 1265428"/>
              <a:gd name="connsiteX1" fmla="*/ 140907 w 608289"/>
              <a:gd name="connsiteY1" fmla="*/ 290068 h 1265428"/>
              <a:gd name="connsiteX2" fmla="*/ 598107 w 608289"/>
              <a:gd name="connsiteY2" fmla="*/ 46228 h 1265428"/>
              <a:gd name="connsiteX3" fmla="*/ 476187 w 608289"/>
              <a:gd name="connsiteY3" fmla="*/ 1082548 h 1265428"/>
              <a:gd name="connsiteX0" fmla="*/ 48521 w 590413"/>
              <a:gd name="connsiteY0" fmla="*/ 1103198 h 1103198"/>
              <a:gd name="connsiteX1" fmla="*/ 79001 w 590413"/>
              <a:gd name="connsiteY1" fmla="*/ 127838 h 1103198"/>
              <a:gd name="connsiteX2" fmla="*/ 581921 w 590413"/>
              <a:gd name="connsiteY2" fmla="*/ 97358 h 1103198"/>
              <a:gd name="connsiteX3" fmla="*/ 414281 w 590413"/>
              <a:gd name="connsiteY3" fmla="*/ 920318 h 1103198"/>
              <a:gd name="connsiteX0" fmla="*/ 48521 w 590894"/>
              <a:gd name="connsiteY0" fmla="*/ 1225803 h 1225803"/>
              <a:gd name="connsiteX1" fmla="*/ 79001 w 590894"/>
              <a:gd name="connsiteY1" fmla="*/ 250443 h 1225803"/>
              <a:gd name="connsiteX2" fmla="*/ 581921 w 590894"/>
              <a:gd name="connsiteY2" fmla="*/ 219963 h 1225803"/>
              <a:gd name="connsiteX3" fmla="*/ 414281 w 590894"/>
              <a:gd name="connsiteY3" fmla="*/ 1042923 h 1225803"/>
              <a:gd name="connsiteX0" fmla="*/ 26321 w 675662"/>
              <a:gd name="connsiteY0" fmla="*/ 1257677 h 1257677"/>
              <a:gd name="connsiteX1" fmla="*/ 163481 w 675662"/>
              <a:gd name="connsiteY1" fmla="*/ 251837 h 1257677"/>
              <a:gd name="connsiteX2" fmla="*/ 666401 w 675662"/>
              <a:gd name="connsiteY2" fmla="*/ 221357 h 1257677"/>
              <a:gd name="connsiteX3" fmla="*/ 498761 w 675662"/>
              <a:gd name="connsiteY3" fmla="*/ 1044317 h 1257677"/>
              <a:gd name="connsiteX0" fmla="*/ 43742 w 601395"/>
              <a:gd name="connsiteY0" fmla="*/ 1241740 h 1241740"/>
              <a:gd name="connsiteX1" fmla="*/ 89462 w 601395"/>
              <a:gd name="connsiteY1" fmla="*/ 251140 h 1241740"/>
              <a:gd name="connsiteX2" fmla="*/ 592382 w 601395"/>
              <a:gd name="connsiteY2" fmla="*/ 220660 h 1241740"/>
              <a:gd name="connsiteX3" fmla="*/ 424742 w 601395"/>
              <a:gd name="connsiteY3" fmla="*/ 1043620 h 1241740"/>
              <a:gd name="connsiteX0" fmla="*/ 43742 w 596005"/>
              <a:gd name="connsiteY0" fmla="*/ 1119350 h 1119350"/>
              <a:gd name="connsiteX1" fmla="*/ 89462 w 596005"/>
              <a:gd name="connsiteY1" fmla="*/ 128750 h 1119350"/>
              <a:gd name="connsiteX2" fmla="*/ 592382 w 596005"/>
              <a:gd name="connsiteY2" fmla="*/ 98270 h 1119350"/>
              <a:gd name="connsiteX3" fmla="*/ 333302 w 596005"/>
              <a:gd name="connsiteY3" fmla="*/ 921230 h 1119350"/>
              <a:gd name="connsiteX0" fmla="*/ 43742 w 597650"/>
              <a:gd name="connsiteY0" fmla="*/ 1119350 h 1119350"/>
              <a:gd name="connsiteX1" fmla="*/ 89462 w 597650"/>
              <a:gd name="connsiteY1" fmla="*/ 128750 h 1119350"/>
              <a:gd name="connsiteX2" fmla="*/ 592382 w 597650"/>
              <a:gd name="connsiteY2" fmla="*/ 98270 h 1119350"/>
              <a:gd name="connsiteX3" fmla="*/ 371402 w 597650"/>
              <a:gd name="connsiteY3" fmla="*/ 921230 h 1119350"/>
              <a:gd name="connsiteX0" fmla="*/ 43742 w 598661"/>
              <a:gd name="connsiteY0" fmla="*/ 1119967 h 1119967"/>
              <a:gd name="connsiteX1" fmla="*/ 89462 w 598661"/>
              <a:gd name="connsiteY1" fmla="*/ 129367 h 1119967"/>
              <a:gd name="connsiteX2" fmla="*/ 592382 w 598661"/>
              <a:gd name="connsiteY2" fmla="*/ 98887 h 1119967"/>
              <a:gd name="connsiteX3" fmla="*/ 390452 w 598661"/>
              <a:gd name="connsiteY3" fmla="*/ 931372 h 1119967"/>
              <a:gd name="connsiteX0" fmla="*/ 43742 w 599221"/>
              <a:gd name="connsiteY0" fmla="*/ 1116893 h 1116893"/>
              <a:gd name="connsiteX1" fmla="*/ 89462 w 599221"/>
              <a:gd name="connsiteY1" fmla="*/ 126293 h 1116893"/>
              <a:gd name="connsiteX2" fmla="*/ 592382 w 599221"/>
              <a:gd name="connsiteY2" fmla="*/ 95813 h 1116893"/>
              <a:gd name="connsiteX3" fmla="*/ 399977 w 599221"/>
              <a:gd name="connsiteY3" fmla="*/ 880673 h 1116893"/>
              <a:gd name="connsiteX0" fmla="*/ 43742 w 598661"/>
              <a:gd name="connsiteY0" fmla="*/ 1119349 h 1119349"/>
              <a:gd name="connsiteX1" fmla="*/ 89462 w 598661"/>
              <a:gd name="connsiteY1" fmla="*/ 128749 h 1119349"/>
              <a:gd name="connsiteX2" fmla="*/ 592382 w 598661"/>
              <a:gd name="connsiteY2" fmla="*/ 98269 h 1119349"/>
              <a:gd name="connsiteX3" fmla="*/ 390452 w 598661"/>
              <a:gd name="connsiteY3" fmla="*/ 921229 h 1119349"/>
              <a:gd name="connsiteX0" fmla="*/ 35221 w 396661"/>
              <a:gd name="connsiteY0" fmla="*/ 1119349 h 1119349"/>
              <a:gd name="connsiteX1" fmla="*/ 80941 w 396661"/>
              <a:gd name="connsiteY1" fmla="*/ 128749 h 1119349"/>
              <a:gd name="connsiteX2" fmla="*/ 376162 w 396661"/>
              <a:gd name="connsiteY2" fmla="*/ 98269 h 1119349"/>
              <a:gd name="connsiteX3" fmla="*/ 381931 w 396661"/>
              <a:gd name="connsiteY3" fmla="*/ 921229 h 1119349"/>
              <a:gd name="connsiteX0" fmla="*/ 151837 w 513277"/>
              <a:gd name="connsiteY0" fmla="*/ 1184144 h 1184144"/>
              <a:gd name="connsiteX1" fmla="*/ 197557 w 513277"/>
              <a:gd name="connsiteY1" fmla="*/ 193544 h 1184144"/>
              <a:gd name="connsiteX2" fmla="*/ 492778 w 513277"/>
              <a:gd name="connsiteY2" fmla="*/ 163064 h 1184144"/>
              <a:gd name="connsiteX3" fmla="*/ 498547 w 513277"/>
              <a:gd name="connsiteY3" fmla="*/ 986024 h 1184144"/>
              <a:gd name="connsiteX0" fmla="*/ 114125 w 475565"/>
              <a:gd name="connsiteY0" fmla="*/ 1184144 h 1184144"/>
              <a:gd name="connsiteX1" fmla="*/ 159845 w 475565"/>
              <a:gd name="connsiteY1" fmla="*/ 193544 h 1184144"/>
              <a:gd name="connsiteX2" fmla="*/ 455066 w 475565"/>
              <a:gd name="connsiteY2" fmla="*/ 163064 h 1184144"/>
              <a:gd name="connsiteX3" fmla="*/ 460835 w 475565"/>
              <a:gd name="connsiteY3" fmla="*/ 986024 h 1184144"/>
              <a:gd name="connsiteX0" fmla="*/ -1 w 361439"/>
              <a:gd name="connsiteY0" fmla="*/ 1090904 h 1090904"/>
              <a:gd name="connsiteX1" fmla="*/ 45719 w 361439"/>
              <a:gd name="connsiteY1" fmla="*/ 100304 h 1090904"/>
              <a:gd name="connsiteX2" fmla="*/ 340940 w 361439"/>
              <a:gd name="connsiteY2" fmla="*/ 69824 h 1090904"/>
              <a:gd name="connsiteX3" fmla="*/ 346709 w 361439"/>
              <a:gd name="connsiteY3" fmla="*/ 892784 h 1090904"/>
              <a:gd name="connsiteX0" fmla="*/ 0 w 346604"/>
              <a:gd name="connsiteY0" fmla="*/ 1135079 h 1135079"/>
              <a:gd name="connsiteX1" fmla="*/ 30884 w 346604"/>
              <a:gd name="connsiteY1" fmla="*/ 129643 h 1135079"/>
              <a:gd name="connsiteX2" fmla="*/ 326105 w 346604"/>
              <a:gd name="connsiteY2" fmla="*/ 99163 h 1135079"/>
              <a:gd name="connsiteX3" fmla="*/ 331874 w 346604"/>
              <a:gd name="connsiteY3" fmla="*/ 922123 h 1135079"/>
              <a:gd name="connsiteX0" fmla="*/ 0 w 391111"/>
              <a:gd name="connsiteY0" fmla="*/ 1166549 h 1166548"/>
              <a:gd name="connsiteX1" fmla="*/ 75391 w 391111"/>
              <a:gd name="connsiteY1" fmla="*/ 131441 h 1166548"/>
              <a:gd name="connsiteX2" fmla="*/ 370612 w 391111"/>
              <a:gd name="connsiteY2" fmla="*/ 100961 h 1166548"/>
              <a:gd name="connsiteX3" fmla="*/ 376381 w 391111"/>
              <a:gd name="connsiteY3" fmla="*/ 923921 h 1166548"/>
              <a:gd name="connsiteX0" fmla="*/ 0 w 391111"/>
              <a:gd name="connsiteY0" fmla="*/ 1154019 h 1154019"/>
              <a:gd name="connsiteX1" fmla="*/ 29319 w 391111"/>
              <a:gd name="connsiteY1" fmla="*/ 940484 h 1154019"/>
              <a:gd name="connsiteX2" fmla="*/ 75391 w 391111"/>
              <a:gd name="connsiteY2" fmla="*/ 118911 h 1154019"/>
              <a:gd name="connsiteX3" fmla="*/ 370612 w 391111"/>
              <a:gd name="connsiteY3" fmla="*/ 88431 h 1154019"/>
              <a:gd name="connsiteX4" fmla="*/ 376381 w 391111"/>
              <a:gd name="connsiteY4" fmla="*/ 911391 h 1154019"/>
              <a:gd name="connsiteX0" fmla="*/ 18086 w 409197"/>
              <a:gd name="connsiteY0" fmla="*/ 1155698 h 1155698"/>
              <a:gd name="connsiteX1" fmla="*/ 2899 w 409197"/>
              <a:gd name="connsiteY1" fmla="*/ 971834 h 1155698"/>
              <a:gd name="connsiteX2" fmla="*/ 93477 w 409197"/>
              <a:gd name="connsiteY2" fmla="*/ 120590 h 1155698"/>
              <a:gd name="connsiteX3" fmla="*/ 388698 w 409197"/>
              <a:gd name="connsiteY3" fmla="*/ 90110 h 1155698"/>
              <a:gd name="connsiteX4" fmla="*/ 394467 w 409197"/>
              <a:gd name="connsiteY4" fmla="*/ 913070 h 1155698"/>
              <a:gd name="connsiteX0" fmla="*/ 75711 w 407479"/>
              <a:gd name="connsiteY0" fmla="*/ 1111192 h 1111192"/>
              <a:gd name="connsiteX1" fmla="*/ 1181 w 407479"/>
              <a:gd name="connsiteY1" fmla="*/ 971834 h 1111192"/>
              <a:gd name="connsiteX2" fmla="*/ 91759 w 407479"/>
              <a:gd name="connsiteY2" fmla="*/ 120590 h 1111192"/>
              <a:gd name="connsiteX3" fmla="*/ 386980 w 407479"/>
              <a:gd name="connsiteY3" fmla="*/ 90110 h 1111192"/>
              <a:gd name="connsiteX4" fmla="*/ 392749 w 407479"/>
              <a:gd name="connsiteY4" fmla="*/ 913070 h 1111192"/>
              <a:gd name="connsiteX0" fmla="*/ 134613 w 407039"/>
              <a:gd name="connsiteY0" fmla="*/ 1111192 h 1111192"/>
              <a:gd name="connsiteX1" fmla="*/ 741 w 407039"/>
              <a:gd name="connsiteY1" fmla="*/ 971834 h 1111192"/>
              <a:gd name="connsiteX2" fmla="*/ 91319 w 407039"/>
              <a:gd name="connsiteY2" fmla="*/ 120590 h 1111192"/>
              <a:gd name="connsiteX3" fmla="*/ 386540 w 407039"/>
              <a:gd name="connsiteY3" fmla="*/ 90110 h 1111192"/>
              <a:gd name="connsiteX4" fmla="*/ 392309 w 407039"/>
              <a:gd name="connsiteY4" fmla="*/ 913070 h 1111192"/>
              <a:gd name="connsiteX0" fmla="*/ 208557 w 406805"/>
              <a:gd name="connsiteY0" fmla="*/ 1096356 h 1096356"/>
              <a:gd name="connsiteX1" fmla="*/ 507 w 406805"/>
              <a:gd name="connsiteY1" fmla="*/ 971834 h 1096356"/>
              <a:gd name="connsiteX2" fmla="*/ 91085 w 406805"/>
              <a:gd name="connsiteY2" fmla="*/ 120590 h 1096356"/>
              <a:gd name="connsiteX3" fmla="*/ 386306 w 406805"/>
              <a:gd name="connsiteY3" fmla="*/ 90110 h 1096356"/>
              <a:gd name="connsiteX4" fmla="*/ 392075 w 406805"/>
              <a:gd name="connsiteY4" fmla="*/ 913070 h 1096356"/>
              <a:gd name="connsiteX0" fmla="*/ 119854 w 407115"/>
              <a:gd name="connsiteY0" fmla="*/ 1126028 h 1126028"/>
              <a:gd name="connsiteX1" fmla="*/ 817 w 407115"/>
              <a:gd name="connsiteY1" fmla="*/ 971834 h 1126028"/>
              <a:gd name="connsiteX2" fmla="*/ 91395 w 407115"/>
              <a:gd name="connsiteY2" fmla="*/ 120590 h 1126028"/>
              <a:gd name="connsiteX3" fmla="*/ 386616 w 407115"/>
              <a:gd name="connsiteY3" fmla="*/ 90110 h 1126028"/>
              <a:gd name="connsiteX4" fmla="*/ 392385 w 407115"/>
              <a:gd name="connsiteY4" fmla="*/ 913070 h 1126028"/>
              <a:gd name="connsiteX0" fmla="*/ 178960 w 406878"/>
              <a:gd name="connsiteY0" fmla="*/ 1096356 h 1096356"/>
              <a:gd name="connsiteX1" fmla="*/ 580 w 406878"/>
              <a:gd name="connsiteY1" fmla="*/ 971834 h 1096356"/>
              <a:gd name="connsiteX2" fmla="*/ 91158 w 406878"/>
              <a:gd name="connsiteY2" fmla="*/ 120590 h 1096356"/>
              <a:gd name="connsiteX3" fmla="*/ 386379 w 406878"/>
              <a:gd name="connsiteY3" fmla="*/ 90110 h 1096356"/>
              <a:gd name="connsiteX4" fmla="*/ 392148 w 406878"/>
              <a:gd name="connsiteY4" fmla="*/ 913070 h 1096356"/>
              <a:gd name="connsiteX0" fmla="*/ 178380 w 406298"/>
              <a:gd name="connsiteY0" fmla="*/ 1096356 h 1163321"/>
              <a:gd name="connsiteX1" fmla="*/ 0 w 406298"/>
              <a:gd name="connsiteY1" fmla="*/ 971834 h 1163321"/>
              <a:gd name="connsiteX2" fmla="*/ 90578 w 406298"/>
              <a:gd name="connsiteY2" fmla="*/ 120590 h 1163321"/>
              <a:gd name="connsiteX3" fmla="*/ 385799 w 406298"/>
              <a:gd name="connsiteY3" fmla="*/ 90110 h 1163321"/>
              <a:gd name="connsiteX4" fmla="*/ 391568 w 406298"/>
              <a:gd name="connsiteY4" fmla="*/ 913070 h 1163321"/>
              <a:gd name="connsiteX0" fmla="*/ 178380 w 406298"/>
              <a:gd name="connsiteY0" fmla="*/ 1022178 h 1139611"/>
              <a:gd name="connsiteX1" fmla="*/ 0 w 406298"/>
              <a:gd name="connsiteY1" fmla="*/ 971834 h 1139611"/>
              <a:gd name="connsiteX2" fmla="*/ 90578 w 406298"/>
              <a:gd name="connsiteY2" fmla="*/ 120590 h 1139611"/>
              <a:gd name="connsiteX3" fmla="*/ 385799 w 406298"/>
              <a:gd name="connsiteY3" fmla="*/ 90110 h 1139611"/>
              <a:gd name="connsiteX4" fmla="*/ 391568 w 406298"/>
              <a:gd name="connsiteY4" fmla="*/ 913070 h 1139611"/>
              <a:gd name="connsiteX0" fmla="*/ 178380 w 393129"/>
              <a:gd name="connsiteY0" fmla="*/ 1020191 h 1137624"/>
              <a:gd name="connsiteX1" fmla="*/ 0 w 393129"/>
              <a:gd name="connsiteY1" fmla="*/ 969847 h 1137624"/>
              <a:gd name="connsiteX2" fmla="*/ 90578 w 393129"/>
              <a:gd name="connsiteY2" fmla="*/ 118603 h 1137624"/>
              <a:gd name="connsiteX3" fmla="*/ 385799 w 393129"/>
              <a:gd name="connsiteY3" fmla="*/ 88123 h 1137624"/>
              <a:gd name="connsiteX4" fmla="*/ 317390 w 393129"/>
              <a:gd name="connsiteY4" fmla="*/ 881412 h 1137624"/>
              <a:gd name="connsiteX0" fmla="*/ 178380 w 426632"/>
              <a:gd name="connsiteY0" fmla="*/ 1134413 h 1251846"/>
              <a:gd name="connsiteX1" fmla="*/ 0 w 426632"/>
              <a:gd name="connsiteY1" fmla="*/ 1084069 h 1251846"/>
              <a:gd name="connsiteX2" fmla="*/ 90578 w 426632"/>
              <a:gd name="connsiteY2" fmla="*/ 232825 h 1251846"/>
              <a:gd name="connsiteX3" fmla="*/ 385799 w 426632"/>
              <a:gd name="connsiteY3" fmla="*/ 202345 h 1251846"/>
              <a:gd name="connsiteX4" fmla="*/ 317390 w 426632"/>
              <a:gd name="connsiteY4" fmla="*/ 995634 h 1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632" h="1251846">
                <a:moveTo>
                  <a:pt x="178380" y="1134413"/>
                </a:moveTo>
                <a:cubicBezTo>
                  <a:pt x="183267" y="1098824"/>
                  <a:pt x="31942" y="1449451"/>
                  <a:pt x="0" y="1084069"/>
                </a:cubicBezTo>
                <a:cubicBezTo>
                  <a:pt x="12565" y="911551"/>
                  <a:pt x="26278" y="379779"/>
                  <a:pt x="90578" y="232825"/>
                </a:cubicBezTo>
                <a:cubicBezTo>
                  <a:pt x="154878" y="85871"/>
                  <a:pt x="258983" y="-191831"/>
                  <a:pt x="385799" y="202345"/>
                </a:cubicBezTo>
                <a:cubicBezTo>
                  <a:pt x="512615" y="596521"/>
                  <a:pt x="302150" y="921974"/>
                  <a:pt x="317390" y="995634"/>
                </a:cubicBezTo>
              </a:path>
            </a:pathLst>
          </a:custGeom>
          <a:noFill/>
          <a:ln>
            <a:solidFill>
              <a:srgbClr val="BBC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600825" y="1571625"/>
            <a:ext cx="722313" cy="7223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" name="椭圆 54"/>
          <p:cNvSpPr/>
          <p:nvPr/>
        </p:nvSpPr>
        <p:spPr bwMode="auto">
          <a:xfrm rot="1267204">
            <a:off x="6662738" y="1633538"/>
            <a:ext cx="598487" cy="598487"/>
          </a:xfrm>
          <a:prstGeom prst="ellipse">
            <a:avLst/>
          </a:prstGeom>
          <a:solidFill>
            <a:srgbClr val="1BA3F9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4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4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4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4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44" name="矩形 6"/>
          <p:cNvSpPr>
            <a:spLocks noChangeArrowheads="1"/>
          </p:cNvSpPr>
          <p:nvPr/>
        </p:nvSpPr>
        <p:spPr bwMode="auto">
          <a:xfrm>
            <a:off x="357188" y="285750"/>
            <a:ext cx="18277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端 业务</a:t>
            </a:r>
          </a:p>
        </p:txBody>
      </p:sp>
      <p:sp>
        <p:nvSpPr>
          <p:cNvPr id="5147" name="矩形 14"/>
          <p:cNvSpPr>
            <a:spLocks noChangeArrowheads="1"/>
          </p:cNvSpPr>
          <p:nvPr/>
        </p:nvSpPr>
        <p:spPr bwMode="auto">
          <a:xfrm>
            <a:off x="3857625" y="384492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206" y="1571626"/>
            <a:ext cx="2497541" cy="372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2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ChangeArrowheads="1"/>
          </p:cNvSpPr>
          <p:nvPr/>
        </p:nvSpPr>
        <p:spPr bwMode="auto">
          <a:xfrm rot="-2700000">
            <a:off x="6267450" y="2578100"/>
            <a:ext cx="1120775" cy="1120775"/>
          </a:xfrm>
          <a:custGeom>
            <a:avLst/>
            <a:gdLst>
              <a:gd name="T0" fmla="*/ 41499 w 1120064"/>
              <a:gd name="T1" fmla="*/ 0 h 1120063"/>
              <a:gd name="T2" fmla="*/ 1063387 w 1120064"/>
              <a:gd name="T3" fmla="*/ 58100 h 1120063"/>
              <a:gd name="T4" fmla="*/ 1121486 w 1120064"/>
              <a:gd name="T5" fmla="*/ 1079988 h 1120063"/>
              <a:gd name="T6" fmla="*/ 0 w 1120064"/>
              <a:gd name="T7" fmla="*/ 1121487 h 1120063"/>
              <a:gd name="T8" fmla="*/ 41499 w 1120064"/>
              <a:gd name="T9" fmla="*/ 0 h 1120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0064"/>
              <a:gd name="T16" fmla="*/ 0 h 1120063"/>
              <a:gd name="T17" fmla="*/ 1120064 w 1120064"/>
              <a:gd name="T18" fmla="*/ 1120063 h 11200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0064" h="1120063">
                <a:moveTo>
                  <a:pt x="41447" y="0"/>
                </a:moveTo>
                <a:lnTo>
                  <a:pt x="1062038" y="58026"/>
                </a:lnTo>
                <a:lnTo>
                  <a:pt x="1120064" y="1078616"/>
                </a:lnTo>
                <a:lnTo>
                  <a:pt x="0" y="1120063"/>
                </a:lnTo>
                <a:lnTo>
                  <a:pt x="41447" y="0"/>
                </a:lnTo>
                <a:close/>
              </a:path>
            </a:pathLst>
          </a:custGeom>
          <a:solidFill>
            <a:srgbClr val="1BA3F9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 rot="-2700000">
            <a:off x="4049713" y="2578100"/>
            <a:ext cx="1119187" cy="1120775"/>
          </a:xfrm>
          <a:custGeom>
            <a:avLst/>
            <a:gdLst>
              <a:gd name="T0" fmla="*/ 41383 w 1120064"/>
              <a:gd name="T1" fmla="*/ 0 h 1120063"/>
              <a:gd name="T2" fmla="*/ 1060375 w 1120064"/>
              <a:gd name="T3" fmla="*/ 58100 h 1120063"/>
              <a:gd name="T4" fmla="*/ 1118311 w 1120064"/>
              <a:gd name="T5" fmla="*/ 1079988 h 1120063"/>
              <a:gd name="T6" fmla="*/ 0 w 1120064"/>
              <a:gd name="T7" fmla="*/ 1121487 h 1120063"/>
              <a:gd name="T8" fmla="*/ 41383 w 1120064"/>
              <a:gd name="T9" fmla="*/ 0 h 1120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0064"/>
              <a:gd name="T16" fmla="*/ 0 h 1120063"/>
              <a:gd name="T17" fmla="*/ 1120064 w 1120064"/>
              <a:gd name="T18" fmla="*/ 1120063 h 11200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0064" h="1120063">
                <a:moveTo>
                  <a:pt x="41447" y="0"/>
                </a:moveTo>
                <a:lnTo>
                  <a:pt x="1062038" y="58026"/>
                </a:lnTo>
                <a:lnTo>
                  <a:pt x="1120064" y="1078616"/>
                </a:lnTo>
                <a:lnTo>
                  <a:pt x="0" y="1120063"/>
                </a:lnTo>
                <a:lnTo>
                  <a:pt x="41447" y="0"/>
                </a:lnTo>
                <a:close/>
              </a:path>
            </a:pathLst>
          </a:custGeom>
          <a:solidFill>
            <a:srgbClr val="1BA3F9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 rot="-2700000">
            <a:off x="1804988" y="2582863"/>
            <a:ext cx="1120775" cy="1120775"/>
          </a:xfrm>
          <a:custGeom>
            <a:avLst/>
            <a:gdLst>
              <a:gd name="T0" fmla="*/ 41499 w 1120064"/>
              <a:gd name="T1" fmla="*/ 0 h 1120063"/>
              <a:gd name="T2" fmla="*/ 1063387 w 1120064"/>
              <a:gd name="T3" fmla="*/ 58100 h 1120063"/>
              <a:gd name="T4" fmla="*/ 1121486 w 1120064"/>
              <a:gd name="T5" fmla="*/ 1079988 h 1120063"/>
              <a:gd name="T6" fmla="*/ 0 w 1120064"/>
              <a:gd name="T7" fmla="*/ 1121487 h 1120063"/>
              <a:gd name="T8" fmla="*/ 41499 w 1120064"/>
              <a:gd name="T9" fmla="*/ 0 h 1120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0064"/>
              <a:gd name="T16" fmla="*/ 0 h 1120063"/>
              <a:gd name="T17" fmla="*/ 1120064 w 1120064"/>
              <a:gd name="T18" fmla="*/ 1120063 h 11200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0064" h="1120063">
                <a:moveTo>
                  <a:pt x="41447" y="0"/>
                </a:moveTo>
                <a:lnTo>
                  <a:pt x="1062038" y="58026"/>
                </a:lnTo>
                <a:lnTo>
                  <a:pt x="1120064" y="1078616"/>
                </a:lnTo>
                <a:lnTo>
                  <a:pt x="0" y="1120063"/>
                </a:lnTo>
                <a:lnTo>
                  <a:pt x="41447" y="0"/>
                </a:lnTo>
                <a:close/>
              </a:path>
            </a:pathLst>
          </a:custGeom>
          <a:solidFill>
            <a:srgbClr val="1BA3F9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101" name="Freeform 4"/>
          <p:cNvSpPr>
            <a:spLocks/>
          </p:cNvSpPr>
          <p:nvPr/>
        </p:nvSpPr>
        <p:spPr bwMode="auto">
          <a:xfrm>
            <a:off x="1300163" y="2000250"/>
            <a:ext cx="4238625" cy="2212975"/>
          </a:xfrm>
          <a:custGeom>
            <a:avLst/>
            <a:gdLst>
              <a:gd name="T0" fmla="*/ 2147483647 w 1558"/>
              <a:gd name="T1" fmla="*/ 2147483647 h 814"/>
              <a:gd name="T2" fmla="*/ 2147483647 w 1558"/>
              <a:gd name="T3" fmla="*/ 0 h 814"/>
              <a:gd name="T4" fmla="*/ 2147483647 w 1558"/>
              <a:gd name="T5" fmla="*/ 2147483647 h 814"/>
              <a:gd name="T6" fmla="*/ 0 w 1558"/>
              <a:gd name="T7" fmla="*/ 2147483647 h 814"/>
              <a:gd name="T8" fmla="*/ 2147483647 w 1558"/>
              <a:gd name="T9" fmla="*/ 36954507 h 814"/>
              <a:gd name="T10" fmla="*/ 2147483647 w 1558"/>
              <a:gd name="T11" fmla="*/ 2147483647 h 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58"/>
              <a:gd name="T19" fmla="*/ 0 h 814"/>
              <a:gd name="T20" fmla="*/ 1558 w 1558"/>
              <a:gd name="T21" fmla="*/ 814 h 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58" h="814">
                <a:moveTo>
                  <a:pt x="1558" y="337"/>
                </a:moveTo>
                <a:lnTo>
                  <a:pt x="1221" y="0"/>
                </a:lnTo>
                <a:lnTo>
                  <a:pt x="407" y="814"/>
                </a:lnTo>
                <a:lnTo>
                  <a:pt x="0" y="407"/>
                </a:lnTo>
                <a:lnTo>
                  <a:pt x="402" y="5"/>
                </a:lnTo>
                <a:lnTo>
                  <a:pt x="734" y="337"/>
                </a:lnTo>
              </a:path>
            </a:pathLst>
          </a:custGeom>
          <a:noFill/>
          <a:ln w="25400">
            <a:solidFill>
              <a:srgbClr val="1BA3F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102" name="Freeform 5"/>
          <p:cNvSpPr>
            <a:spLocks/>
          </p:cNvSpPr>
          <p:nvPr/>
        </p:nvSpPr>
        <p:spPr bwMode="auto">
          <a:xfrm flipH="1" flipV="1">
            <a:off x="3690938" y="2000250"/>
            <a:ext cx="4238625" cy="2212975"/>
          </a:xfrm>
          <a:custGeom>
            <a:avLst/>
            <a:gdLst>
              <a:gd name="T0" fmla="*/ 2147483647 w 1558"/>
              <a:gd name="T1" fmla="*/ 2147483647 h 814"/>
              <a:gd name="T2" fmla="*/ 2147483647 w 1558"/>
              <a:gd name="T3" fmla="*/ 0 h 814"/>
              <a:gd name="T4" fmla="*/ 2147483647 w 1558"/>
              <a:gd name="T5" fmla="*/ 2147483647 h 814"/>
              <a:gd name="T6" fmla="*/ 0 w 1558"/>
              <a:gd name="T7" fmla="*/ 2147483647 h 814"/>
              <a:gd name="T8" fmla="*/ 2147483647 w 1558"/>
              <a:gd name="T9" fmla="*/ 36954507 h 814"/>
              <a:gd name="T10" fmla="*/ 2147483647 w 1558"/>
              <a:gd name="T11" fmla="*/ 2147483647 h 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58"/>
              <a:gd name="T19" fmla="*/ 0 h 814"/>
              <a:gd name="T20" fmla="*/ 1558 w 1558"/>
              <a:gd name="T21" fmla="*/ 814 h 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58" h="814">
                <a:moveTo>
                  <a:pt x="1558" y="337"/>
                </a:moveTo>
                <a:lnTo>
                  <a:pt x="1221" y="0"/>
                </a:lnTo>
                <a:lnTo>
                  <a:pt x="407" y="814"/>
                </a:lnTo>
                <a:lnTo>
                  <a:pt x="0" y="407"/>
                </a:lnTo>
                <a:lnTo>
                  <a:pt x="402" y="5"/>
                </a:lnTo>
                <a:lnTo>
                  <a:pt x="734" y="337"/>
                </a:lnTo>
              </a:path>
            </a:pathLst>
          </a:custGeom>
          <a:noFill/>
          <a:ln w="25400">
            <a:solidFill>
              <a:srgbClr val="1BA3F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 rot="-2700000">
            <a:off x="1835150" y="2578100"/>
            <a:ext cx="1062038" cy="1062038"/>
          </a:xfrm>
          <a:prstGeom prst="rect">
            <a:avLst/>
          </a:prstGeom>
          <a:solidFill>
            <a:srgbClr val="BBC3BF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 rot="-2700000">
            <a:off x="4078288" y="2578100"/>
            <a:ext cx="1062037" cy="1062038"/>
          </a:xfrm>
          <a:prstGeom prst="rect">
            <a:avLst/>
          </a:prstGeom>
          <a:solidFill>
            <a:srgbClr val="BBC3BF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 rot="-2700000">
            <a:off x="6300788" y="2578100"/>
            <a:ext cx="1062037" cy="1062038"/>
          </a:xfrm>
          <a:prstGeom prst="rect">
            <a:avLst/>
          </a:prstGeom>
          <a:solidFill>
            <a:srgbClr val="BBC3BF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0" name="矩形 6"/>
          <p:cNvSpPr>
            <a:spLocks noChangeArrowheads="1"/>
          </p:cNvSpPr>
          <p:nvPr/>
        </p:nvSpPr>
        <p:spPr bwMode="auto">
          <a:xfrm>
            <a:off x="357188" y="285750"/>
            <a:ext cx="1003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4111" name="矩形 13"/>
          <p:cNvSpPr>
            <a:spLocks noChangeArrowheads="1"/>
          </p:cNvSpPr>
          <p:nvPr/>
        </p:nvSpPr>
        <p:spPr bwMode="auto">
          <a:xfrm>
            <a:off x="6072188" y="29289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2" name="矩形 13"/>
          <p:cNvSpPr>
            <a:spLocks noChangeArrowheads="1"/>
          </p:cNvSpPr>
          <p:nvPr/>
        </p:nvSpPr>
        <p:spPr bwMode="auto">
          <a:xfrm>
            <a:off x="3859213" y="29289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3" name="矩形 13"/>
          <p:cNvSpPr>
            <a:spLocks noChangeArrowheads="1"/>
          </p:cNvSpPr>
          <p:nvPr/>
        </p:nvSpPr>
        <p:spPr bwMode="auto">
          <a:xfrm>
            <a:off x="1573213" y="29289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60" y="809625"/>
            <a:ext cx="5458679" cy="3651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210" y="809625"/>
            <a:ext cx="3155330" cy="56094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65210" y="0"/>
            <a:ext cx="31553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8"/>
          <p:cNvSpPr/>
          <p:nvPr/>
        </p:nvSpPr>
        <p:spPr>
          <a:xfrm>
            <a:off x="3013075" y="3702050"/>
            <a:ext cx="2232025" cy="935038"/>
          </a:xfrm>
          <a:custGeom>
            <a:avLst/>
            <a:gdLst/>
            <a:ahLst/>
            <a:cxnLst/>
            <a:rect l="l" t="t" r="r" b="b"/>
            <a:pathLst>
              <a:path w="2232248" h="1008112">
                <a:moveTo>
                  <a:pt x="0" y="0"/>
                </a:moveTo>
                <a:lnTo>
                  <a:pt x="2232248" y="0"/>
                </a:lnTo>
                <a:lnTo>
                  <a:pt x="2232248" y="1008112"/>
                </a:lnTo>
                <a:lnTo>
                  <a:pt x="0" y="1008112"/>
                </a:lnTo>
                <a:close/>
              </a:path>
            </a:pathLst>
          </a:custGeom>
          <a:solidFill>
            <a:srgbClr val="BBC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8"/>
          <p:cNvSpPr/>
          <p:nvPr/>
        </p:nvSpPr>
        <p:spPr>
          <a:xfrm>
            <a:off x="712788" y="3989388"/>
            <a:ext cx="2232025" cy="647700"/>
          </a:xfrm>
          <a:custGeom>
            <a:avLst/>
            <a:gdLst/>
            <a:ahLst/>
            <a:cxnLst/>
            <a:rect l="l" t="t" r="r" b="b"/>
            <a:pathLst>
              <a:path w="2232248" h="1008112">
                <a:moveTo>
                  <a:pt x="0" y="0"/>
                </a:moveTo>
                <a:lnTo>
                  <a:pt x="2232248" y="0"/>
                </a:lnTo>
                <a:lnTo>
                  <a:pt x="2232248" y="1008112"/>
                </a:lnTo>
                <a:lnTo>
                  <a:pt x="0" y="1008112"/>
                </a:lnTo>
                <a:close/>
              </a:path>
            </a:pathLst>
          </a:custGeom>
          <a:solidFill>
            <a:srgbClr val="BBC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8"/>
          <p:cNvSpPr/>
          <p:nvPr/>
        </p:nvSpPr>
        <p:spPr>
          <a:xfrm>
            <a:off x="5299075" y="3330575"/>
            <a:ext cx="2232025" cy="1306513"/>
          </a:xfrm>
          <a:custGeom>
            <a:avLst/>
            <a:gdLst/>
            <a:ahLst/>
            <a:cxnLst/>
            <a:rect l="l" t="t" r="r" b="b"/>
            <a:pathLst>
              <a:path w="2232248" h="1008112">
                <a:moveTo>
                  <a:pt x="0" y="0"/>
                </a:moveTo>
                <a:lnTo>
                  <a:pt x="2232248" y="0"/>
                </a:lnTo>
                <a:lnTo>
                  <a:pt x="2232248" y="1008112"/>
                </a:lnTo>
                <a:lnTo>
                  <a:pt x="0" y="1008112"/>
                </a:lnTo>
                <a:close/>
              </a:path>
            </a:pathLst>
          </a:custGeom>
          <a:solidFill>
            <a:srgbClr val="BBC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714375" y="1757363"/>
            <a:ext cx="0" cy="2879725"/>
          </a:xfrm>
          <a:prstGeom prst="line">
            <a:avLst/>
          </a:prstGeom>
          <a:ln w="25400">
            <a:solidFill>
              <a:srgbClr val="1BA3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959100" y="1757363"/>
            <a:ext cx="0" cy="2879725"/>
          </a:xfrm>
          <a:prstGeom prst="line">
            <a:avLst/>
          </a:prstGeom>
          <a:ln w="25400">
            <a:solidFill>
              <a:srgbClr val="1BA3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245100" y="1757363"/>
            <a:ext cx="0" cy="2879725"/>
          </a:xfrm>
          <a:prstGeom prst="line">
            <a:avLst/>
          </a:prstGeom>
          <a:ln w="25400">
            <a:solidFill>
              <a:srgbClr val="1BA3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531100" y="1757363"/>
            <a:ext cx="0" cy="2879725"/>
          </a:xfrm>
          <a:prstGeom prst="line">
            <a:avLst/>
          </a:prstGeom>
          <a:ln w="25400">
            <a:solidFill>
              <a:srgbClr val="1BA3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5" name="TextBox 20"/>
          <p:cNvSpPr txBox="1">
            <a:spLocks noChangeArrowheads="1"/>
          </p:cNvSpPr>
          <p:nvPr/>
        </p:nvSpPr>
        <p:spPr bwMode="auto">
          <a:xfrm>
            <a:off x="1146175" y="4144963"/>
            <a:ext cx="13684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您的小标题</a:t>
            </a:r>
          </a:p>
        </p:txBody>
      </p:sp>
      <p:sp>
        <p:nvSpPr>
          <p:cNvPr id="9226" name="TextBox 21"/>
          <p:cNvSpPr txBox="1">
            <a:spLocks noChangeArrowheads="1"/>
          </p:cNvSpPr>
          <p:nvPr/>
        </p:nvSpPr>
        <p:spPr bwMode="auto">
          <a:xfrm>
            <a:off x="3473450" y="4000500"/>
            <a:ext cx="1346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您的小标题</a:t>
            </a:r>
          </a:p>
        </p:txBody>
      </p:sp>
      <p:sp>
        <p:nvSpPr>
          <p:cNvPr id="9227" name="TextBox 22"/>
          <p:cNvSpPr txBox="1">
            <a:spLocks noChangeArrowheads="1"/>
          </p:cNvSpPr>
          <p:nvPr/>
        </p:nvSpPr>
        <p:spPr bwMode="auto">
          <a:xfrm>
            <a:off x="5705475" y="3814763"/>
            <a:ext cx="14176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您的小标题</a:t>
            </a:r>
          </a:p>
        </p:txBody>
      </p:sp>
      <p:grpSp>
        <p:nvGrpSpPr>
          <p:cNvPr id="2" name="组合 25"/>
          <p:cNvGrpSpPr/>
          <p:nvPr/>
        </p:nvGrpSpPr>
        <p:grpSpPr>
          <a:xfrm>
            <a:off x="642910" y="4421722"/>
            <a:ext cx="7920880" cy="936104"/>
            <a:chOff x="755576" y="4797152"/>
            <a:chExt cx="7920880" cy="936104"/>
          </a:xfrm>
          <a:solidFill>
            <a:srgbClr val="1BA3F9"/>
          </a:solidFill>
        </p:grpSpPr>
        <p:sp>
          <p:nvSpPr>
            <p:cNvPr id="27" name="右箭头 26"/>
            <p:cNvSpPr/>
            <p:nvPr/>
          </p:nvSpPr>
          <p:spPr>
            <a:xfrm>
              <a:off x="755576" y="4797152"/>
              <a:ext cx="7920880" cy="936104"/>
            </a:xfrm>
            <a:prstGeom prst="rightArrow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右箭头 27"/>
            <p:cNvSpPr/>
            <p:nvPr/>
          </p:nvSpPr>
          <p:spPr>
            <a:xfrm>
              <a:off x="755576" y="4797152"/>
              <a:ext cx="7920880" cy="936104"/>
            </a:xfrm>
            <a:prstGeom prst="rightArrow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922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3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3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3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33" name="矩形 6"/>
          <p:cNvSpPr>
            <a:spLocks noChangeArrowheads="1"/>
          </p:cNvSpPr>
          <p:nvPr/>
        </p:nvSpPr>
        <p:spPr bwMode="auto">
          <a:xfrm>
            <a:off x="357188" y="285750"/>
            <a:ext cx="34275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prstClr val="black"/>
                </a:solidFill>
              </a:rPr>
              <a:t>钉钉应用中心之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</a:p>
        </p:txBody>
      </p:sp>
      <p:sp>
        <p:nvSpPr>
          <p:cNvPr id="9234" name="矩形 12"/>
          <p:cNvSpPr>
            <a:spLocks noChangeArrowheads="1"/>
          </p:cNvSpPr>
          <p:nvPr/>
        </p:nvSpPr>
        <p:spPr bwMode="auto">
          <a:xfrm>
            <a:off x="1030288" y="32861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35" name="矩形 13"/>
          <p:cNvSpPr>
            <a:spLocks noChangeArrowheads="1"/>
          </p:cNvSpPr>
          <p:nvPr/>
        </p:nvSpPr>
        <p:spPr bwMode="auto">
          <a:xfrm>
            <a:off x="5602288" y="22860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36" name="矩形 14"/>
          <p:cNvSpPr>
            <a:spLocks noChangeArrowheads="1"/>
          </p:cNvSpPr>
          <p:nvPr/>
        </p:nvSpPr>
        <p:spPr bwMode="auto">
          <a:xfrm>
            <a:off x="3316288" y="27146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62" y="948205"/>
            <a:ext cx="2101572" cy="36797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94" y="948205"/>
            <a:ext cx="2069841" cy="36797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961" y="916409"/>
            <a:ext cx="2133164" cy="37115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960" y="865258"/>
            <a:ext cx="2133165" cy="37922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28" y="948205"/>
            <a:ext cx="2061210" cy="36643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248" y="916409"/>
            <a:ext cx="2081803" cy="3700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71563" y="1643063"/>
            <a:ext cx="3025775" cy="3457575"/>
          </a:xfrm>
          <a:prstGeom prst="rect">
            <a:avLst/>
          </a:prstGeom>
          <a:solidFill>
            <a:srgbClr val="1BA3F9"/>
          </a:soli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12" name="矩形 6"/>
          <p:cNvSpPr/>
          <p:nvPr/>
        </p:nvSpPr>
        <p:spPr bwMode="auto">
          <a:xfrm>
            <a:off x="3340100" y="1657350"/>
            <a:ext cx="784225" cy="3606800"/>
          </a:xfrm>
          <a:custGeom>
            <a:avLst/>
            <a:gdLst>
              <a:gd name="connsiteX0" fmla="*/ 0 w 653412"/>
              <a:gd name="connsiteY0" fmla="*/ 0 h 2880320"/>
              <a:gd name="connsiteX1" fmla="*/ 653412 w 653412"/>
              <a:gd name="connsiteY1" fmla="*/ 0 h 2880320"/>
              <a:gd name="connsiteX2" fmla="*/ 653412 w 653412"/>
              <a:gd name="connsiteY2" fmla="*/ 2880320 h 2880320"/>
              <a:gd name="connsiteX3" fmla="*/ 0 w 653412"/>
              <a:gd name="connsiteY3" fmla="*/ 2880320 h 2880320"/>
              <a:gd name="connsiteX4" fmla="*/ 0 w 653412"/>
              <a:gd name="connsiteY4" fmla="*/ 0 h 2880320"/>
              <a:gd name="connsiteX0" fmla="*/ 0 w 653412"/>
              <a:gd name="connsiteY0" fmla="*/ 196770 h 3077090"/>
              <a:gd name="connsiteX1" fmla="*/ 641838 w 653412"/>
              <a:gd name="connsiteY1" fmla="*/ 0 h 3077090"/>
              <a:gd name="connsiteX2" fmla="*/ 653412 w 653412"/>
              <a:gd name="connsiteY2" fmla="*/ 3077090 h 3077090"/>
              <a:gd name="connsiteX3" fmla="*/ 0 w 653412"/>
              <a:gd name="connsiteY3" fmla="*/ 3077090 h 3077090"/>
              <a:gd name="connsiteX4" fmla="*/ 0 w 653412"/>
              <a:gd name="connsiteY4" fmla="*/ 196770 h 307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412" h="3077090">
                <a:moveTo>
                  <a:pt x="0" y="196770"/>
                </a:moveTo>
                <a:lnTo>
                  <a:pt x="641838" y="0"/>
                </a:lnTo>
                <a:lnTo>
                  <a:pt x="653412" y="3077090"/>
                </a:lnTo>
                <a:lnTo>
                  <a:pt x="0" y="3077090"/>
                </a:lnTo>
                <a:lnTo>
                  <a:pt x="0" y="19677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5062538" y="1643063"/>
            <a:ext cx="3025775" cy="3457575"/>
          </a:xfrm>
          <a:prstGeom prst="rect">
            <a:avLst/>
          </a:prstGeom>
          <a:solidFill>
            <a:srgbClr val="1BA3F9"/>
          </a:soli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14" name="矩形 6"/>
          <p:cNvSpPr/>
          <p:nvPr/>
        </p:nvSpPr>
        <p:spPr bwMode="auto">
          <a:xfrm flipH="1">
            <a:off x="5062538" y="1657350"/>
            <a:ext cx="784225" cy="3606800"/>
          </a:xfrm>
          <a:custGeom>
            <a:avLst/>
            <a:gdLst>
              <a:gd name="connsiteX0" fmla="*/ 0 w 653412"/>
              <a:gd name="connsiteY0" fmla="*/ 0 h 2880320"/>
              <a:gd name="connsiteX1" fmla="*/ 653412 w 653412"/>
              <a:gd name="connsiteY1" fmla="*/ 0 h 2880320"/>
              <a:gd name="connsiteX2" fmla="*/ 653412 w 653412"/>
              <a:gd name="connsiteY2" fmla="*/ 2880320 h 2880320"/>
              <a:gd name="connsiteX3" fmla="*/ 0 w 653412"/>
              <a:gd name="connsiteY3" fmla="*/ 2880320 h 2880320"/>
              <a:gd name="connsiteX4" fmla="*/ 0 w 653412"/>
              <a:gd name="connsiteY4" fmla="*/ 0 h 2880320"/>
              <a:gd name="connsiteX0" fmla="*/ 0 w 653412"/>
              <a:gd name="connsiteY0" fmla="*/ 196770 h 3077090"/>
              <a:gd name="connsiteX1" fmla="*/ 641838 w 653412"/>
              <a:gd name="connsiteY1" fmla="*/ 0 h 3077090"/>
              <a:gd name="connsiteX2" fmla="*/ 653412 w 653412"/>
              <a:gd name="connsiteY2" fmla="*/ 3077090 h 3077090"/>
              <a:gd name="connsiteX3" fmla="*/ 0 w 653412"/>
              <a:gd name="connsiteY3" fmla="*/ 3077090 h 3077090"/>
              <a:gd name="connsiteX4" fmla="*/ 0 w 653412"/>
              <a:gd name="connsiteY4" fmla="*/ 196770 h 307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412" h="3077090">
                <a:moveTo>
                  <a:pt x="0" y="196770"/>
                </a:moveTo>
                <a:lnTo>
                  <a:pt x="641838" y="0"/>
                </a:lnTo>
                <a:lnTo>
                  <a:pt x="653412" y="3077090"/>
                </a:lnTo>
                <a:lnTo>
                  <a:pt x="0" y="3077090"/>
                </a:lnTo>
                <a:lnTo>
                  <a:pt x="0" y="19677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>
            <a:off x="3319463" y="1905000"/>
            <a:ext cx="2533650" cy="3457575"/>
          </a:xfrm>
          <a:prstGeom prst="rect">
            <a:avLst/>
          </a:prstGeom>
          <a:solidFill>
            <a:srgbClr val="BBC3BF"/>
          </a:soli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1271588" y="2387600"/>
            <a:ext cx="18161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 bwMode="auto">
          <a:xfrm>
            <a:off x="3678238" y="2651125"/>
            <a:ext cx="18161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6113463" y="2433638"/>
            <a:ext cx="1814512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6" name="矩形 6"/>
          <p:cNvSpPr>
            <a:spLocks noChangeArrowheads="1"/>
          </p:cNvSpPr>
          <p:nvPr/>
        </p:nvSpPr>
        <p:spPr bwMode="auto">
          <a:xfrm>
            <a:off x="357188" y="285750"/>
            <a:ext cx="5137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/>
              <a:t>钉钉应用中心之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通达审批</a:t>
            </a:r>
          </a:p>
        </p:txBody>
      </p:sp>
      <p:sp>
        <p:nvSpPr>
          <p:cNvPr id="8207" name="矩形 12"/>
          <p:cNvSpPr>
            <a:spLocks noChangeArrowheads="1"/>
          </p:cNvSpPr>
          <p:nvPr/>
        </p:nvSpPr>
        <p:spPr bwMode="auto">
          <a:xfrm>
            <a:off x="1357313" y="35718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8" name="矩形 13"/>
          <p:cNvSpPr>
            <a:spLocks noChangeArrowheads="1"/>
          </p:cNvSpPr>
          <p:nvPr/>
        </p:nvSpPr>
        <p:spPr bwMode="auto">
          <a:xfrm>
            <a:off x="6215063" y="34290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9" name="矩形 14"/>
          <p:cNvSpPr>
            <a:spLocks noChangeArrowheads="1"/>
          </p:cNvSpPr>
          <p:nvPr/>
        </p:nvSpPr>
        <p:spPr bwMode="auto">
          <a:xfrm>
            <a:off x="3786188" y="35718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21" y="2085215"/>
            <a:ext cx="1835478" cy="32630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79" y="2038724"/>
            <a:ext cx="1721509" cy="30604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03" y="1791229"/>
            <a:ext cx="1807397" cy="32131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ChangeArrowheads="1"/>
          </p:cNvSpPr>
          <p:nvPr/>
        </p:nvSpPr>
        <p:spPr bwMode="auto">
          <a:xfrm rot="-2700000">
            <a:off x="6267450" y="2578100"/>
            <a:ext cx="1120775" cy="1120775"/>
          </a:xfrm>
          <a:custGeom>
            <a:avLst/>
            <a:gdLst>
              <a:gd name="T0" fmla="*/ 41499 w 1120064"/>
              <a:gd name="T1" fmla="*/ 0 h 1120063"/>
              <a:gd name="T2" fmla="*/ 1063387 w 1120064"/>
              <a:gd name="T3" fmla="*/ 58100 h 1120063"/>
              <a:gd name="T4" fmla="*/ 1121486 w 1120064"/>
              <a:gd name="T5" fmla="*/ 1079988 h 1120063"/>
              <a:gd name="T6" fmla="*/ 0 w 1120064"/>
              <a:gd name="T7" fmla="*/ 1121487 h 1120063"/>
              <a:gd name="T8" fmla="*/ 41499 w 1120064"/>
              <a:gd name="T9" fmla="*/ 0 h 1120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0064"/>
              <a:gd name="T16" fmla="*/ 0 h 1120063"/>
              <a:gd name="T17" fmla="*/ 1120064 w 1120064"/>
              <a:gd name="T18" fmla="*/ 1120063 h 11200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0064" h="1120063">
                <a:moveTo>
                  <a:pt x="41447" y="0"/>
                </a:moveTo>
                <a:lnTo>
                  <a:pt x="1062038" y="58026"/>
                </a:lnTo>
                <a:lnTo>
                  <a:pt x="1120064" y="1078616"/>
                </a:lnTo>
                <a:lnTo>
                  <a:pt x="0" y="1120063"/>
                </a:lnTo>
                <a:lnTo>
                  <a:pt x="41447" y="0"/>
                </a:lnTo>
                <a:close/>
              </a:path>
            </a:pathLst>
          </a:custGeom>
          <a:solidFill>
            <a:srgbClr val="1BA3F9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 rot="-2700000">
            <a:off x="4049713" y="2578100"/>
            <a:ext cx="1119187" cy="1120775"/>
          </a:xfrm>
          <a:custGeom>
            <a:avLst/>
            <a:gdLst>
              <a:gd name="T0" fmla="*/ 41383 w 1120064"/>
              <a:gd name="T1" fmla="*/ 0 h 1120063"/>
              <a:gd name="T2" fmla="*/ 1060375 w 1120064"/>
              <a:gd name="T3" fmla="*/ 58100 h 1120063"/>
              <a:gd name="T4" fmla="*/ 1118311 w 1120064"/>
              <a:gd name="T5" fmla="*/ 1079988 h 1120063"/>
              <a:gd name="T6" fmla="*/ 0 w 1120064"/>
              <a:gd name="T7" fmla="*/ 1121487 h 1120063"/>
              <a:gd name="T8" fmla="*/ 41383 w 1120064"/>
              <a:gd name="T9" fmla="*/ 0 h 1120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0064"/>
              <a:gd name="T16" fmla="*/ 0 h 1120063"/>
              <a:gd name="T17" fmla="*/ 1120064 w 1120064"/>
              <a:gd name="T18" fmla="*/ 1120063 h 11200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0064" h="1120063">
                <a:moveTo>
                  <a:pt x="41447" y="0"/>
                </a:moveTo>
                <a:lnTo>
                  <a:pt x="1062038" y="58026"/>
                </a:lnTo>
                <a:lnTo>
                  <a:pt x="1120064" y="1078616"/>
                </a:lnTo>
                <a:lnTo>
                  <a:pt x="0" y="1120063"/>
                </a:lnTo>
                <a:lnTo>
                  <a:pt x="41447" y="0"/>
                </a:lnTo>
                <a:close/>
              </a:path>
            </a:pathLst>
          </a:custGeom>
          <a:solidFill>
            <a:srgbClr val="1BA3F9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 rot="-2700000">
            <a:off x="1804988" y="2582863"/>
            <a:ext cx="1120775" cy="1120775"/>
          </a:xfrm>
          <a:custGeom>
            <a:avLst/>
            <a:gdLst>
              <a:gd name="T0" fmla="*/ 41499 w 1120064"/>
              <a:gd name="T1" fmla="*/ 0 h 1120063"/>
              <a:gd name="T2" fmla="*/ 1063387 w 1120064"/>
              <a:gd name="T3" fmla="*/ 58100 h 1120063"/>
              <a:gd name="T4" fmla="*/ 1121486 w 1120064"/>
              <a:gd name="T5" fmla="*/ 1079988 h 1120063"/>
              <a:gd name="T6" fmla="*/ 0 w 1120064"/>
              <a:gd name="T7" fmla="*/ 1121487 h 1120063"/>
              <a:gd name="T8" fmla="*/ 41499 w 1120064"/>
              <a:gd name="T9" fmla="*/ 0 h 1120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0064"/>
              <a:gd name="T16" fmla="*/ 0 h 1120063"/>
              <a:gd name="T17" fmla="*/ 1120064 w 1120064"/>
              <a:gd name="T18" fmla="*/ 1120063 h 11200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0064" h="1120063">
                <a:moveTo>
                  <a:pt x="41447" y="0"/>
                </a:moveTo>
                <a:lnTo>
                  <a:pt x="1062038" y="58026"/>
                </a:lnTo>
                <a:lnTo>
                  <a:pt x="1120064" y="1078616"/>
                </a:lnTo>
                <a:lnTo>
                  <a:pt x="0" y="1120063"/>
                </a:lnTo>
                <a:lnTo>
                  <a:pt x="41447" y="0"/>
                </a:lnTo>
                <a:close/>
              </a:path>
            </a:pathLst>
          </a:custGeom>
          <a:solidFill>
            <a:srgbClr val="1BA3F9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101" name="Freeform 4"/>
          <p:cNvSpPr>
            <a:spLocks/>
          </p:cNvSpPr>
          <p:nvPr/>
        </p:nvSpPr>
        <p:spPr bwMode="auto">
          <a:xfrm>
            <a:off x="1300163" y="2000250"/>
            <a:ext cx="4238625" cy="2212975"/>
          </a:xfrm>
          <a:custGeom>
            <a:avLst/>
            <a:gdLst>
              <a:gd name="T0" fmla="*/ 2147483647 w 1558"/>
              <a:gd name="T1" fmla="*/ 2147483647 h 814"/>
              <a:gd name="T2" fmla="*/ 2147483647 w 1558"/>
              <a:gd name="T3" fmla="*/ 0 h 814"/>
              <a:gd name="T4" fmla="*/ 2147483647 w 1558"/>
              <a:gd name="T5" fmla="*/ 2147483647 h 814"/>
              <a:gd name="T6" fmla="*/ 0 w 1558"/>
              <a:gd name="T7" fmla="*/ 2147483647 h 814"/>
              <a:gd name="T8" fmla="*/ 2147483647 w 1558"/>
              <a:gd name="T9" fmla="*/ 36954507 h 814"/>
              <a:gd name="T10" fmla="*/ 2147483647 w 1558"/>
              <a:gd name="T11" fmla="*/ 2147483647 h 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58"/>
              <a:gd name="T19" fmla="*/ 0 h 814"/>
              <a:gd name="T20" fmla="*/ 1558 w 1558"/>
              <a:gd name="T21" fmla="*/ 814 h 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58" h="814">
                <a:moveTo>
                  <a:pt x="1558" y="337"/>
                </a:moveTo>
                <a:lnTo>
                  <a:pt x="1221" y="0"/>
                </a:lnTo>
                <a:lnTo>
                  <a:pt x="407" y="814"/>
                </a:lnTo>
                <a:lnTo>
                  <a:pt x="0" y="407"/>
                </a:lnTo>
                <a:lnTo>
                  <a:pt x="402" y="5"/>
                </a:lnTo>
                <a:lnTo>
                  <a:pt x="734" y="337"/>
                </a:lnTo>
              </a:path>
            </a:pathLst>
          </a:custGeom>
          <a:noFill/>
          <a:ln w="25400">
            <a:solidFill>
              <a:srgbClr val="1BA3F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102" name="Freeform 5"/>
          <p:cNvSpPr>
            <a:spLocks/>
          </p:cNvSpPr>
          <p:nvPr/>
        </p:nvSpPr>
        <p:spPr bwMode="auto">
          <a:xfrm flipH="1" flipV="1">
            <a:off x="3690938" y="2000250"/>
            <a:ext cx="4238625" cy="2212975"/>
          </a:xfrm>
          <a:custGeom>
            <a:avLst/>
            <a:gdLst>
              <a:gd name="T0" fmla="*/ 2147483647 w 1558"/>
              <a:gd name="T1" fmla="*/ 2147483647 h 814"/>
              <a:gd name="T2" fmla="*/ 2147483647 w 1558"/>
              <a:gd name="T3" fmla="*/ 0 h 814"/>
              <a:gd name="T4" fmla="*/ 2147483647 w 1558"/>
              <a:gd name="T5" fmla="*/ 2147483647 h 814"/>
              <a:gd name="T6" fmla="*/ 0 w 1558"/>
              <a:gd name="T7" fmla="*/ 2147483647 h 814"/>
              <a:gd name="T8" fmla="*/ 2147483647 w 1558"/>
              <a:gd name="T9" fmla="*/ 36954507 h 814"/>
              <a:gd name="T10" fmla="*/ 2147483647 w 1558"/>
              <a:gd name="T11" fmla="*/ 2147483647 h 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58"/>
              <a:gd name="T19" fmla="*/ 0 h 814"/>
              <a:gd name="T20" fmla="*/ 1558 w 1558"/>
              <a:gd name="T21" fmla="*/ 814 h 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58" h="814">
                <a:moveTo>
                  <a:pt x="1558" y="337"/>
                </a:moveTo>
                <a:lnTo>
                  <a:pt x="1221" y="0"/>
                </a:lnTo>
                <a:lnTo>
                  <a:pt x="407" y="814"/>
                </a:lnTo>
                <a:lnTo>
                  <a:pt x="0" y="407"/>
                </a:lnTo>
                <a:lnTo>
                  <a:pt x="402" y="5"/>
                </a:lnTo>
                <a:lnTo>
                  <a:pt x="734" y="337"/>
                </a:lnTo>
              </a:path>
            </a:pathLst>
          </a:custGeom>
          <a:noFill/>
          <a:ln w="25400">
            <a:solidFill>
              <a:srgbClr val="1BA3F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 rot="-2700000">
            <a:off x="1835150" y="2578100"/>
            <a:ext cx="1062038" cy="1062038"/>
          </a:xfrm>
          <a:prstGeom prst="rect">
            <a:avLst/>
          </a:prstGeom>
          <a:solidFill>
            <a:srgbClr val="BBC3BF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 rot="-2700000">
            <a:off x="4078288" y="2578100"/>
            <a:ext cx="1062037" cy="1062038"/>
          </a:xfrm>
          <a:prstGeom prst="rect">
            <a:avLst/>
          </a:prstGeom>
          <a:solidFill>
            <a:srgbClr val="BBC3BF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 rot="-2700000">
            <a:off x="6300788" y="2578100"/>
            <a:ext cx="1062037" cy="1062038"/>
          </a:xfrm>
          <a:prstGeom prst="rect">
            <a:avLst/>
          </a:prstGeom>
          <a:solidFill>
            <a:srgbClr val="BBC3BF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0" name="矩形 6"/>
          <p:cNvSpPr>
            <a:spLocks noChangeArrowheads="1"/>
          </p:cNvSpPr>
          <p:nvPr/>
        </p:nvSpPr>
        <p:spPr bwMode="auto">
          <a:xfrm>
            <a:off x="357188" y="285750"/>
            <a:ext cx="9156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管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1" name="矩形 13"/>
          <p:cNvSpPr>
            <a:spLocks noChangeArrowheads="1"/>
          </p:cNvSpPr>
          <p:nvPr/>
        </p:nvSpPr>
        <p:spPr bwMode="auto">
          <a:xfrm>
            <a:off x="6072188" y="2928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2" name="矩形 13"/>
          <p:cNvSpPr>
            <a:spLocks noChangeArrowheads="1"/>
          </p:cNvSpPr>
          <p:nvPr/>
        </p:nvSpPr>
        <p:spPr bwMode="auto">
          <a:xfrm>
            <a:off x="3859213" y="29289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3" name="矩形 13"/>
          <p:cNvSpPr>
            <a:spLocks noChangeArrowheads="1"/>
          </p:cNvSpPr>
          <p:nvPr/>
        </p:nvSpPr>
        <p:spPr bwMode="auto">
          <a:xfrm>
            <a:off x="1573213" y="2928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99042"/>
            <a:ext cx="3269095" cy="58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2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7261622" y="1071563"/>
            <a:ext cx="615553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谢谢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5853906" y="2642394"/>
            <a:ext cx="300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08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9"/>
          <p:cNvSpPr/>
          <p:nvPr/>
        </p:nvSpPr>
        <p:spPr>
          <a:xfrm>
            <a:off x="3360738" y="2930525"/>
            <a:ext cx="3783012" cy="784225"/>
          </a:xfrm>
          <a:custGeom>
            <a:avLst/>
            <a:gdLst/>
            <a:ahLst/>
            <a:cxnLst/>
            <a:rect l="l" t="t" r="r" b="b"/>
            <a:pathLst>
              <a:path w="5688632" h="1180003">
                <a:moveTo>
                  <a:pt x="0" y="0"/>
                </a:moveTo>
                <a:lnTo>
                  <a:pt x="5688632" y="0"/>
                </a:lnTo>
                <a:lnTo>
                  <a:pt x="5688632" y="1180003"/>
                </a:lnTo>
                <a:lnTo>
                  <a:pt x="0" y="1180003"/>
                </a:lnTo>
                <a:lnTo>
                  <a:pt x="0" y="1022049"/>
                </a:lnTo>
                <a:lnTo>
                  <a:pt x="5505272" y="1022049"/>
                </a:lnTo>
                <a:lnTo>
                  <a:pt x="5505272" y="157953"/>
                </a:lnTo>
                <a:lnTo>
                  <a:pt x="0" y="157953"/>
                </a:lnTo>
                <a:close/>
              </a:path>
            </a:pathLst>
          </a:custGeom>
          <a:solidFill>
            <a:srgbClr val="BBC3B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9"/>
          <p:cNvSpPr/>
          <p:nvPr/>
        </p:nvSpPr>
        <p:spPr>
          <a:xfrm>
            <a:off x="2687638" y="1573213"/>
            <a:ext cx="3783012" cy="784225"/>
          </a:xfrm>
          <a:custGeom>
            <a:avLst/>
            <a:gdLst/>
            <a:ahLst/>
            <a:cxnLst/>
            <a:rect l="l" t="t" r="r" b="b"/>
            <a:pathLst>
              <a:path w="5688632" h="1180003">
                <a:moveTo>
                  <a:pt x="0" y="0"/>
                </a:moveTo>
                <a:lnTo>
                  <a:pt x="5688632" y="0"/>
                </a:lnTo>
                <a:lnTo>
                  <a:pt x="5688632" y="1180003"/>
                </a:lnTo>
                <a:lnTo>
                  <a:pt x="0" y="1180003"/>
                </a:lnTo>
                <a:lnTo>
                  <a:pt x="0" y="1022049"/>
                </a:lnTo>
                <a:lnTo>
                  <a:pt x="5505272" y="1022049"/>
                </a:lnTo>
                <a:lnTo>
                  <a:pt x="5505272" y="157953"/>
                </a:lnTo>
                <a:lnTo>
                  <a:pt x="0" y="157953"/>
                </a:lnTo>
                <a:close/>
              </a:path>
            </a:pathLst>
          </a:custGeom>
          <a:solidFill>
            <a:srgbClr val="1BA3F9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9"/>
          <p:cNvSpPr/>
          <p:nvPr/>
        </p:nvSpPr>
        <p:spPr>
          <a:xfrm>
            <a:off x="3860800" y="4002088"/>
            <a:ext cx="3783013" cy="784225"/>
          </a:xfrm>
          <a:custGeom>
            <a:avLst/>
            <a:gdLst/>
            <a:ahLst/>
            <a:cxnLst/>
            <a:rect l="l" t="t" r="r" b="b"/>
            <a:pathLst>
              <a:path w="5688632" h="1180003">
                <a:moveTo>
                  <a:pt x="0" y="0"/>
                </a:moveTo>
                <a:lnTo>
                  <a:pt x="5688632" y="0"/>
                </a:lnTo>
                <a:lnTo>
                  <a:pt x="5688632" y="1180003"/>
                </a:lnTo>
                <a:lnTo>
                  <a:pt x="0" y="1180003"/>
                </a:lnTo>
                <a:lnTo>
                  <a:pt x="0" y="1022049"/>
                </a:lnTo>
                <a:lnTo>
                  <a:pt x="5505272" y="1022049"/>
                </a:lnTo>
                <a:lnTo>
                  <a:pt x="5505272" y="157953"/>
                </a:lnTo>
                <a:lnTo>
                  <a:pt x="0" y="157953"/>
                </a:lnTo>
                <a:close/>
              </a:path>
            </a:pathLst>
          </a:custGeom>
          <a:solidFill>
            <a:srgbClr val="1BA3F9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62250" y="1882775"/>
            <a:ext cx="660400" cy="22161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>
              <a:defRPr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sz="13800" dirty="0">
                <a:solidFill>
                  <a:srgbClr val="BBC3B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MS PMincho" pitchFamily="18" charset="-128"/>
                <a:ea typeface="MS PMincho" pitchFamily="18" charset="-128"/>
              </a:rPr>
              <a:t>2</a:t>
            </a:r>
            <a:endParaRPr lang="zh-CN" altLang="en-US" sz="13800" dirty="0">
              <a:solidFill>
                <a:srgbClr val="BBC3BF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03588" y="3127375"/>
            <a:ext cx="660400" cy="22161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>
              <a:defRPr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sz="13800" dirty="0">
                <a:solidFill>
                  <a:srgbClr val="1BA3F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MS PMincho" pitchFamily="18" charset="-128"/>
                <a:ea typeface="MS PMincho" pitchFamily="18" charset="-128"/>
              </a:rPr>
              <a:t>3</a:t>
            </a:r>
            <a:endParaRPr lang="zh-CN" altLang="en-US" sz="13800" dirty="0">
              <a:solidFill>
                <a:srgbClr val="1BA3F9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3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084" name="矩形 20"/>
          <p:cNvSpPr>
            <a:spLocks noChangeArrowheads="1"/>
          </p:cNvSpPr>
          <p:nvPr/>
        </p:nvSpPr>
        <p:spPr bwMode="auto">
          <a:xfrm>
            <a:off x="4714875" y="4214813"/>
            <a:ext cx="17588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ISV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微应用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端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5" name="矩形 21"/>
          <p:cNvSpPr>
            <a:spLocks noChangeArrowheads="1"/>
          </p:cNvSpPr>
          <p:nvPr/>
        </p:nvSpPr>
        <p:spPr bwMode="auto">
          <a:xfrm>
            <a:off x="4286250" y="3071813"/>
            <a:ext cx="1925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ISV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微应用客户端</a:t>
            </a:r>
          </a:p>
        </p:txBody>
      </p:sp>
      <p:sp>
        <p:nvSpPr>
          <p:cNvPr id="3086" name="矩形 22"/>
          <p:cNvSpPr>
            <a:spLocks noChangeArrowheads="1"/>
          </p:cNvSpPr>
          <p:nvPr/>
        </p:nvSpPr>
        <p:spPr bwMode="auto">
          <a:xfrm>
            <a:off x="3786188" y="1785938"/>
            <a:ext cx="192552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ISV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微应用服务端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0" y="714375"/>
            <a:ext cx="725488" cy="22161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>
              <a:defRPr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sz="13800" dirty="0">
                <a:solidFill>
                  <a:srgbClr val="1BA3F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MS PMincho" pitchFamily="18" charset="-128"/>
                <a:ea typeface="MS PMincho" pitchFamily="18" charset="-128"/>
              </a:rPr>
              <a:t>1</a:t>
            </a:r>
            <a:endParaRPr lang="zh-CN" altLang="en-US" sz="13800" dirty="0">
              <a:solidFill>
                <a:srgbClr val="1BA3F9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MS PMincho" pitchFamily="18" charset="-128"/>
              <a:ea typeface="MS PMincho" pitchFamily="1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57188" y="1500188"/>
            <a:ext cx="2749550" cy="1416050"/>
          </a:xfrm>
          <a:prstGeom prst="rect">
            <a:avLst/>
          </a:prstGeom>
          <a:solidFill>
            <a:srgbClr val="1BA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2022" y="2942973"/>
            <a:ext cx="2749550" cy="27987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1BA3F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1268" name="组合 12"/>
          <p:cNvGrpSpPr>
            <a:grpSpLocks/>
          </p:cNvGrpSpPr>
          <p:nvPr/>
        </p:nvGrpSpPr>
        <p:grpSpPr bwMode="auto">
          <a:xfrm>
            <a:off x="454025" y="2720975"/>
            <a:ext cx="90488" cy="349250"/>
            <a:chOff x="2026635" y="1988840"/>
            <a:chExt cx="118132" cy="457890"/>
          </a:xfrm>
        </p:grpSpPr>
        <p:sp>
          <p:nvSpPr>
            <p:cNvPr id="14" name="椭圆 13"/>
            <p:cNvSpPr/>
            <p:nvPr/>
          </p:nvSpPr>
          <p:spPr>
            <a:xfrm>
              <a:off x="2026635" y="1988840"/>
              <a:ext cx="118132" cy="116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026635" y="2321851"/>
              <a:ext cx="118132" cy="118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1356" name="组合 15"/>
            <p:cNvGrpSpPr>
              <a:grpSpLocks/>
            </p:cNvGrpSpPr>
            <p:nvPr/>
          </p:nvGrpSpPr>
          <p:grpSpPr bwMode="auto">
            <a:xfrm>
              <a:off x="2044749" y="2001078"/>
              <a:ext cx="100018" cy="445650"/>
              <a:chOff x="1378219" y="929859"/>
              <a:chExt cx="177416" cy="553851"/>
            </a:xfrm>
          </p:grpSpPr>
          <p:sp>
            <p:nvSpPr>
              <p:cNvPr id="17" name="椭圆 16"/>
              <p:cNvSpPr/>
              <p:nvPr/>
            </p:nvSpPr>
            <p:spPr>
              <a:xfrm rot="4460462">
                <a:off x="1379459" y="1307537"/>
                <a:ext cx="17589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 rot="4460462">
                <a:off x="1394979" y="914367"/>
                <a:ext cx="14485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11359" name="组合 18"/>
              <p:cNvGrpSpPr>
                <a:grpSpLocks/>
              </p:cNvGrpSpPr>
              <p:nvPr/>
            </p:nvGrpSpPr>
            <p:grpSpPr bwMode="auto">
              <a:xfrm rot="5441149">
                <a:off x="1224812" y="1132591"/>
                <a:ext cx="481268" cy="136527"/>
                <a:chOff x="4345372" y="2103010"/>
                <a:chExt cx="433994" cy="112935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4683477" y="2103010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4345372" y="2108309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4386085" y="2142603"/>
                  <a:ext cx="359215" cy="69942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chemeClr val="bg1">
                        <a:lumMod val="85000"/>
                      </a:schemeClr>
                    </a:gs>
                    <a:gs pos="9000">
                      <a:schemeClr val="tx1">
                        <a:lumMod val="85000"/>
                        <a:lumOff val="15000"/>
                      </a:schemeClr>
                    </a:gs>
                    <a:gs pos="98000">
                      <a:schemeClr val="tx1">
                        <a:lumMod val="85000"/>
                        <a:lumOff val="15000"/>
                      </a:schemeClr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11269" name="组合 22"/>
          <p:cNvGrpSpPr>
            <a:grpSpLocks/>
          </p:cNvGrpSpPr>
          <p:nvPr/>
        </p:nvGrpSpPr>
        <p:grpSpPr bwMode="auto">
          <a:xfrm>
            <a:off x="2892425" y="2711450"/>
            <a:ext cx="90488" cy="349250"/>
            <a:chOff x="2026635" y="1988840"/>
            <a:chExt cx="118132" cy="457890"/>
          </a:xfrm>
        </p:grpSpPr>
        <p:sp>
          <p:nvSpPr>
            <p:cNvPr id="24" name="椭圆 23"/>
            <p:cNvSpPr/>
            <p:nvPr/>
          </p:nvSpPr>
          <p:spPr>
            <a:xfrm>
              <a:off x="2026635" y="1988840"/>
              <a:ext cx="118132" cy="116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026635" y="2321851"/>
              <a:ext cx="118132" cy="118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1343" name="组合 38"/>
            <p:cNvGrpSpPr>
              <a:grpSpLocks/>
            </p:cNvGrpSpPr>
            <p:nvPr/>
          </p:nvGrpSpPr>
          <p:grpSpPr bwMode="auto">
            <a:xfrm>
              <a:off x="2044749" y="2001078"/>
              <a:ext cx="100018" cy="445650"/>
              <a:chOff x="1378219" y="929859"/>
              <a:chExt cx="177416" cy="553851"/>
            </a:xfrm>
          </p:grpSpPr>
          <p:sp>
            <p:nvSpPr>
              <p:cNvPr id="27" name="椭圆 26"/>
              <p:cNvSpPr/>
              <p:nvPr/>
            </p:nvSpPr>
            <p:spPr>
              <a:xfrm rot="4460462">
                <a:off x="1379459" y="1307537"/>
                <a:ext cx="17589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 rot="4460462">
                <a:off x="1394979" y="914367"/>
                <a:ext cx="14485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11346" name="组合 41"/>
              <p:cNvGrpSpPr>
                <a:grpSpLocks/>
              </p:cNvGrpSpPr>
              <p:nvPr/>
            </p:nvGrpSpPr>
            <p:grpSpPr bwMode="auto">
              <a:xfrm rot="5441149">
                <a:off x="1224812" y="1132591"/>
                <a:ext cx="481268" cy="136527"/>
                <a:chOff x="4345372" y="2103010"/>
                <a:chExt cx="433994" cy="112935"/>
              </a:xfrm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4683477" y="2103010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4345372" y="2108309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4386085" y="2142603"/>
                  <a:ext cx="359215" cy="69942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chemeClr val="bg1">
                        <a:lumMod val="85000"/>
                      </a:schemeClr>
                    </a:gs>
                    <a:gs pos="9000">
                      <a:schemeClr val="tx1">
                        <a:lumMod val="85000"/>
                        <a:lumOff val="15000"/>
                      </a:schemeClr>
                    </a:gs>
                    <a:gs pos="98000">
                      <a:schemeClr val="tx1">
                        <a:lumMod val="85000"/>
                        <a:lumOff val="15000"/>
                      </a:schemeClr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5" name="矩形 34"/>
          <p:cNvSpPr/>
          <p:nvPr/>
        </p:nvSpPr>
        <p:spPr>
          <a:xfrm>
            <a:off x="3189288" y="1500188"/>
            <a:ext cx="2749550" cy="1416050"/>
          </a:xfrm>
          <a:prstGeom prst="rect">
            <a:avLst/>
          </a:prstGeom>
          <a:solidFill>
            <a:srgbClr val="BBC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189288" y="2916238"/>
            <a:ext cx="2749550" cy="27987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BBC3B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1272" name="组合 36"/>
          <p:cNvGrpSpPr>
            <a:grpSpLocks/>
          </p:cNvGrpSpPr>
          <p:nvPr/>
        </p:nvGrpSpPr>
        <p:grpSpPr bwMode="auto">
          <a:xfrm>
            <a:off x="3286125" y="2720975"/>
            <a:ext cx="90488" cy="349250"/>
            <a:chOff x="2026635" y="1988840"/>
            <a:chExt cx="118132" cy="457890"/>
          </a:xfrm>
        </p:grpSpPr>
        <p:sp>
          <p:nvSpPr>
            <p:cNvPr id="38" name="椭圆 37"/>
            <p:cNvSpPr/>
            <p:nvPr/>
          </p:nvSpPr>
          <p:spPr>
            <a:xfrm>
              <a:off x="2026635" y="1988840"/>
              <a:ext cx="118132" cy="116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026635" y="2321851"/>
              <a:ext cx="118132" cy="118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1330" name="组合 112"/>
            <p:cNvGrpSpPr>
              <a:grpSpLocks/>
            </p:cNvGrpSpPr>
            <p:nvPr/>
          </p:nvGrpSpPr>
          <p:grpSpPr bwMode="auto">
            <a:xfrm>
              <a:off x="2044749" y="2001078"/>
              <a:ext cx="100018" cy="445650"/>
              <a:chOff x="1378219" y="929859"/>
              <a:chExt cx="177416" cy="553851"/>
            </a:xfrm>
          </p:grpSpPr>
          <p:sp>
            <p:nvSpPr>
              <p:cNvPr id="41" name="椭圆 40"/>
              <p:cNvSpPr/>
              <p:nvPr/>
            </p:nvSpPr>
            <p:spPr>
              <a:xfrm rot="4460462">
                <a:off x="1379459" y="1307537"/>
                <a:ext cx="17589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4460462">
                <a:off x="1394979" y="914367"/>
                <a:ext cx="14485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11333" name="组合 115"/>
              <p:cNvGrpSpPr>
                <a:grpSpLocks/>
              </p:cNvGrpSpPr>
              <p:nvPr/>
            </p:nvGrpSpPr>
            <p:grpSpPr bwMode="auto">
              <a:xfrm rot="5441149">
                <a:off x="1224812" y="1132591"/>
                <a:ext cx="481268" cy="136527"/>
                <a:chOff x="4345372" y="2103010"/>
                <a:chExt cx="433994" cy="112935"/>
              </a:xfrm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4683477" y="2103010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4345372" y="2108309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4386085" y="2142603"/>
                  <a:ext cx="359215" cy="69942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chemeClr val="bg1">
                        <a:lumMod val="85000"/>
                      </a:schemeClr>
                    </a:gs>
                    <a:gs pos="9000">
                      <a:schemeClr val="tx1">
                        <a:lumMod val="85000"/>
                        <a:lumOff val="15000"/>
                      </a:schemeClr>
                    </a:gs>
                    <a:gs pos="98000">
                      <a:schemeClr val="tx1">
                        <a:lumMod val="85000"/>
                        <a:lumOff val="15000"/>
                      </a:schemeClr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11273" name="组合 46"/>
          <p:cNvGrpSpPr>
            <a:grpSpLocks/>
          </p:cNvGrpSpPr>
          <p:nvPr/>
        </p:nvGrpSpPr>
        <p:grpSpPr bwMode="auto">
          <a:xfrm>
            <a:off x="5724525" y="2711450"/>
            <a:ext cx="90488" cy="349250"/>
            <a:chOff x="2026635" y="1988840"/>
            <a:chExt cx="118132" cy="457890"/>
          </a:xfrm>
        </p:grpSpPr>
        <p:sp>
          <p:nvSpPr>
            <p:cNvPr id="48" name="椭圆 47"/>
            <p:cNvSpPr/>
            <p:nvPr/>
          </p:nvSpPr>
          <p:spPr>
            <a:xfrm>
              <a:off x="2026635" y="1988840"/>
              <a:ext cx="118132" cy="116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026635" y="2321851"/>
              <a:ext cx="118132" cy="118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1317" name="组合 103"/>
            <p:cNvGrpSpPr>
              <a:grpSpLocks/>
            </p:cNvGrpSpPr>
            <p:nvPr/>
          </p:nvGrpSpPr>
          <p:grpSpPr bwMode="auto">
            <a:xfrm>
              <a:off x="2044749" y="2001078"/>
              <a:ext cx="100018" cy="445650"/>
              <a:chOff x="1378219" y="929859"/>
              <a:chExt cx="177416" cy="553851"/>
            </a:xfrm>
          </p:grpSpPr>
          <p:sp>
            <p:nvSpPr>
              <p:cNvPr id="51" name="椭圆 50"/>
              <p:cNvSpPr/>
              <p:nvPr/>
            </p:nvSpPr>
            <p:spPr>
              <a:xfrm rot="4460462">
                <a:off x="1379459" y="1307537"/>
                <a:ext cx="17589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4460462">
                <a:off x="1394979" y="914367"/>
                <a:ext cx="14485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11320" name="组合 106"/>
              <p:cNvGrpSpPr>
                <a:grpSpLocks/>
              </p:cNvGrpSpPr>
              <p:nvPr/>
            </p:nvGrpSpPr>
            <p:grpSpPr bwMode="auto">
              <a:xfrm rot="5441149">
                <a:off x="1224812" y="1132591"/>
                <a:ext cx="481268" cy="136527"/>
                <a:chOff x="4345372" y="2103010"/>
                <a:chExt cx="433994" cy="112935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4683477" y="2103010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4345372" y="2108309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386085" y="2142603"/>
                  <a:ext cx="359215" cy="69942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chemeClr val="bg1">
                        <a:lumMod val="85000"/>
                      </a:schemeClr>
                    </a:gs>
                    <a:gs pos="9000">
                      <a:schemeClr val="tx1">
                        <a:lumMod val="85000"/>
                        <a:lumOff val="15000"/>
                      </a:schemeClr>
                    </a:gs>
                    <a:gs pos="98000">
                      <a:schemeClr val="tx1">
                        <a:lumMod val="85000"/>
                        <a:lumOff val="15000"/>
                      </a:schemeClr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59" name="矩形 58"/>
          <p:cNvSpPr/>
          <p:nvPr/>
        </p:nvSpPr>
        <p:spPr>
          <a:xfrm>
            <a:off x="6022975" y="1500188"/>
            <a:ext cx="2747963" cy="1416050"/>
          </a:xfrm>
          <a:prstGeom prst="rect">
            <a:avLst/>
          </a:prstGeom>
          <a:solidFill>
            <a:srgbClr val="1BA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990886" y="2974975"/>
            <a:ext cx="2747963" cy="27987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1BA3F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1276" name="组合 60"/>
          <p:cNvGrpSpPr>
            <a:grpSpLocks/>
          </p:cNvGrpSpPr>
          <p:nvPr/>
        </p:nvGrpSpPr>
        <p:grpSpPr bwMode="auto">
          <a:xfrm>
            <a:off x="6119813" y="2720975"/>
            <a:ext cx="88900" cy="349250"/>
            <a:chOff x="2026635" y="1988840"/>
            <a:chExt cx="118132" cy="457890"/>
          </a:xfrm>
        </p:grpSpPr>
        <p:sp>
          <p:nvSpPr>
            <p:cNvPr id="62" name="椭圆 61"/>
            <p:cNvSpPr/>
            <p:nvPr/>
          </p:nvSpPr>
          <p:spPr>
            <a:xfrm>
              <a:off x="2026635" y="1988840"/>
              <a:ext cx="118132" cy="116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2026635" y="2321851"/>
              <a:ext cx="118132" cy="118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1304" name="组合 137"/>
            <p:cNvGrpSpPr>
              <a:grpSpLocks/>
            </p:cNvGrpSpPr>
            <p:nvPr/>
          </p:nvGrpSpPr>
          <p:grpSpPr bwMode="auto">
            <a:xfrm>
              <a:off x="2044749" y="2001078"/>
              <a:ext cx="100018" cy="445650"/>
              <a:chOff x="1378219" y="929859"/>
              <a:chExt cx="177416" cy="553851"/>
            </a:xfrm>
          </p:grpSpPr>
          <p:sp>
            <p:nvSpPr>
              <p:cNvPr id="65" name="椭圆 64"/>
              <p:cNvSpPr/>
              <p:nvPr/>
            </p:nvSpPr>
            <p:spPr>
              <a:xfrm rot="4460462">
                <a:off x="1379754" y="1307830"/>
                <a:ext cx="175892" cy="1758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4460462">
                <a:off x="1395274" y="914660"/>
                <a:ext cx="144852" cy="1758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11307" name="组合 140"/>
              <p:cNvGrpSpPr>
                <a:grpSpLocks/>
              </p:cNvGrpSpPr>
              <p:nvPr/>
            </p:nvGrpSpPr>
            <p:grpSpPr bwMode="auto">
              <a:xfrm rot="5441149">
                <a:off x="1224812" y="1132591"/>
                <a:ext cx="481268" cy="136527"/>
                <a:chOff x="4345372" y="2103010"/>
                <a:chExt cx="433994" cy="112935"/>
              </a:xfrm>
            </p:grpSpPr>
            <p:sp>
              <p:nvSpPr>
                <p:cNvPr id="68" name="椭圆 67"/>
                <p:cNvSpPr/>
                <p:nvPr/>
              </p:nvSpPr>
              <p:spPr>
                <a:xfrm>
                  <a:off x="4683477" y="2103010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69" name="椭圆 68"/>
                <p:cNvSpPr/>
                <p:nvPr/>
              </p:nvSpPr>
              <p:spPr>
                <a:xfrm>
                  <a:off x="4345372" y="2108309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4386083" y="2143635"/>
                  <a:ext cx="359215" cy="68097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chemeClr val="bg1">
                        <a:lumMod val="85000"/>
                      </a:schemeClr>
                    </a:gs>
                    <a:gs pos="9000">
                      <a:schemeClr val="tx1">
                        <a:lumMod val="85000"/>
                        <a:lumOff val="15000"/>
                      </a:schemeClr>
                    </a:gs>
                    <a:gs pos="98000">
                      <a:schemeClr val="tx1">
                        <a:lumMod val="85000"/>
                        <a:lumOff val="15000"/>
                      </a:schemeClr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11277" name="组合 70"/>
          <p:cNvGrpSpPr>
            <a:grpSpLocks/>
          </p:cNvGrpSpPr>
          <p:nvPr/>
        </p:nvGrpSpPr>
        <p:grpSpPr bwMode="auto">
          <a:xfrm>
            <a:off x="8558213" y="2711450"/>
            <a:ext cx="88900" cy="349250"/>
            <a:chOff x="2026635" y="1988840"/>
            <a:chExt cx="118132" cy="457890"/>
          </a:xfrm>
        </p:grpSpPr>
        <p:sp>
          <p:nvSpPr>
            <p:cNvPr id="72" name="椭圆 71"/>
            <p:cNvSpPr/>
            <p:nvPr/>
          </p:nvSpPr>
          <p:spPr>
            <a:xfrm>
              <a:off x="2026635" y="1988840"/>
              <a:ext cx="118132" cy="116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2026635" y="2321851"/>
              <a:ext cx="118132" cy="118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1291" name="组合 128"/>
            <p:cNvGrpSpPr>
              <a:grpSpLocks/>
            </p:cNvGrpSpPr>
            <p:nvPr/>
          </p:nvGrpSpPr>
          <p:grpSpPr bwMode="auto">
            <a:xfrm>
              <a:off x="2044749" y="2001078"/>
              <a:ext cx="100018" cy="445650"/>
              <a:chOff x="1378219" y="929859"/>
              <a:chExt cx="177416" cy="553851"/>
            </a:xfrm>
          </p:grpSpPr>
          <p:sp>
            <p:nvSpPr>
              <p:cNvPr id="75" name="椭圆 74"/>
              <p:cNvSpPr/>
              <p:nvPr/>
            </p:nvSpPr>
            <p:spPr>
              <a:xfrm rot="4460462">
                <a:off x="1379754" y="1307830"/>
                <a:ext cx="175892" cy="1758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rot="4460462">
                <a:off x="1395274" y="914660"/>
                <a:ext cx="144852" cy="1758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11294" name="组合 131"/>
              <p:cNvGrpSpPr>
                <a:grpSpLocks/>
              </p:cNvGrpSpPr>
              <p:nvPr/>
            </p:nvGrpSpPr>
            <p:grpSpPr bwMode="auto">
              <a:xfrm rot="5441149">
                <a:off x="1224812" y="1132591"/>
                <a:ext cx="481268" cy="136527"/>
                <a:chOff x="4345372" y="2103010"/>
                <a:chExt cx="433994" cy="112935"/>
              </a:xfrm>
            </p:grpSpPr>
            <p:sp>
              <p:nvSpPr>
                <p:cNvPr id="78" name="椭圆 77"/>
                <p:cNvSpPr/>
                <p:nvPr/>
              </p:nvSpPr>
              <p:spPr>
                <a:xfrm>
                  <a:off x="4683477" y="2103010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4345372" y="2108309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4386083" y="2143635"/>
                  <a:ext cx="359215" cy="68097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chemeClr val="bg1">
                        <a:lumMod val="85000"/>
                      </a:schemeClr>
                    </a:gs>
                    <a:gs pos="9000">
                      <a:schemeClr val="tx1">
                        <a:lumMod val="85000"/>
                        <a:lumOff val="15000"/>
                      </a:schemeClr>
                    </a:gs>
                    <a:gs pos="98000">
                      <a:schemeClr val="tx1">
                        <a:lumMod val="85000"/>
                        <a:lumOff val="15000"/>
                      </a:schemeClr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1127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8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8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82" name="矩形 6"/>
          <p:cNvSpPr>
            <a:spLocks noChangeArrowheads="1"/>
          </p:cNvSpPr>
          <p:nvPr/>
        </p:nvSpPr>
        <p:spPr bwMode="auto">
          <a:xfrm>
            <a:off x="357188" y="285750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服务端</a:t>
            </a:r>
          </a:p>
        </p:txBody>
      </p:sp>
      <p:sp>
        <p:nvSpPr>
          <p:cNvPr id="11283" name="矩形 12"/>
          <p:cNvSpPr>
            <a:spLocks noChangeArrowheads="1"/>
          </p:cNvSpPr>
          <p:nvPr/>
        </p:nvSpPr>
        <p:spPr bwMode="auto">
          <a:xfrm>
            <a:off x="357188" y="3010694"/>
            <a:ext cx="378878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获取部门列表、详情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创建、更新、删除部门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获取成员详情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创建、更新、删除成员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批量删除成员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获取部门成员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获取部门成员（详情）</a:t>
            </a:r>
          </a:p>
        </p:txBody>
      </p:sp>
      <p:sp>
        <p:nvSpPr>
          <p:cNvPr id="11284" name="矩形 13"/>
          <p:cNvSpPr>
            <a:spLocks noChangeArrowheads="1"/>
          </p:cNvSpPr>
          <p:nvPr/>
        </p:nvSpPr>
        <p:spPr bwMode="auto">
          <a:xfrm>
            <a:off x="6190130" y="3175021"/>
            <a:ext cx="212459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发送企业会话消息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获取企业会话消息已读未读状态</a:t>
            </a:r>
          </a:p>
        </p:txBody>
      </p:sp>
      <p:sp>
        <p:nvSpPr>
          <p:cNvPr id="11285" name="矩形 14"/>
          <p:cNvSpPr>
            <a:spLocks noChangeArrowheads="1"/>
          </p:cNvSpPr>
          <p:nvPr/>
        </p:nvSpPr>
        <p:spPr bwMode="auto">
          <a:xfrm>
            <a:off x="3106738" y="3055895"/>
            <a:ext cx="267957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上传图片、语音等媒体资源文件以及普通文件（如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获取媒体文件</a:t>
            </a:r>
          </a:p>
        </p:txBody>
      </p:sp>
      <p:sp>
        <p:nvSpPr>
          <p:cNvPr id="11286" name="矩形 12"/>
          <p:cNvSpPr>
            <a:spLocks noChangeArrowheads="1"/>
          </p:cNvSpPr>
          <p:nvPr/>
        </p:nvSpPr>
        <p:spPr bwMode="auto">
          <a:xfrm>
            <a:off x="698500" y="2071688"/>
            <a:ext cx="13388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管理通讯录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7" name="矩形 13"/>
          <p:cNvSpPr>
            <a:spLocks noChangeArrowheads="1"/>
          </p:cNvSpPr>
          <p:nvPr/>
        </p:nvSpPr>
        <p:spPr bwMode="auto">
          <a:xfrm>
            <a:off x="6556375" y="2000250"/>
            <a:ext cx="2031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发送企业会话消息</a:t>
            </a:r>
          </a:p>
        </p:txBody>
      </p:sp>
      <p:sp>
        <p:nvSpPr>
          <p:cNvPr id="11288" name="矩形 14"/>
          <p:cNvSpPr>
            <a:spLocks noChangeArrowheads="1"/>
          </p:cNvSpPr>
          <p:nvPr/>
        </p:nvSpPr>
        <p:spPr bwMode="auto">
          <a:xfrm>
            <a:off x="3698875" y="2058988"/>
            <a:ext cx="18004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多媒体文件管理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8500" y="1628800"/>
            <a:ext cx="1712913" cy="371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81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8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8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82" name="矩形 6"/>
          <p:cNvSpPr>
            <a:spLocks noChangeArrowheads="1"/>
          </p:cNvSpPr>
          <p:nvPr/>
        </p:nvSpPr>
        <p:spPr bwMode="auto">
          <a:xfrm>
            <a:off x="357188" y="285750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服务端</a:t>
            </a:r>
          </a:p>
        </p:txBody>
      </p:sp>
      <p:sp>
        <p:nvSpPr>
          <p:cNvPr id="81" name="矩形 80"/>
          <p:cNvSpPr/>
          <p:nvPr/>
        </p:nvSpPr>
        <p:spPr>
          <a:xfrm>
            <a:off x="357188" y="1500188"/>
            <a:ext cx="2749550" cy="1416050"/>
          </a:xfrm>
          <a:prstGeom prst="rect">
            <a:avLst/>
          </a:prstGeom>
          <a:solidFill>
            <a:srgbClr val="1BA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342022" y="2942973"/>
            <a:ext cx="2749550" cy="27987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1BA3F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3" name="组合 12"/>
          <p:cNvGrpSpPr>
            <a:grpSpLocks/>
          </p:cNvGrpSpPr>
          <p:nvPr/>
        </p:nvGrpSpPr>
        <p:grpSpPr bwMode="auto">
          <a:xfrm>
            <a:off x="454025" y="2720975"/>
            <a:ext cx="90488" cy="349250"/>
            <a:chOff x="2026635" y="1988840"/>
            <a:chExt cx="118132" cy="457890"/>
          </a:xfrm>
        </p:grpSpPr>
        <p:sp>
          <p:nvSpPr>
            <p:cNvPr id="84" name="椭圆 83"/>
            <p:cNvSpPr/>
            <p:nvPr/>
          </p:nvSpPr>
          <p:spPr>
            <a:xfrm>
              <a:off x="2026635" y="1988840"/>
              <a:ext cx="118132" cy="116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026635" y="2321851"/>
              <a:ext cx="118132" cy="118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86" name="组合 15"/>
            <p:cNvGrpSpPr>
              <a:grpSpLocks/>
            </p:cNvGrpSpPr>
            <p:nvPr/>
          </p:nvGrpSpPr>
          <p:grpSpPr bwMode="auto">
            <a:xfrm>
              <a:off x="2044749" y="2001078"/>
              <a:ext cx="100018" cy="445650"/>
              <a:chOff x="1378219" y="929859"/>
              <a:chExt cx="177416" cy="553851"/>
            </a:xfrm>
          </p:grpSpPr>
          <p:sp>
            <p:nvSpPr>
              <p:cNvPr id="87" name="椭圆 86"/>
              <p:cNvSpPr/>
              <p:nvPr/>
            </p:nvSpPr>
            <p:spPr>
              <a:xfrm rot="4460462">
                <a:off x="1379459" y="1307537"/>
                <a:ext cx="17589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rot="4460462">
                <a:off x="1394979" y="914367"/>
                <a:ext cx="14485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89" name="组合 18"/>
              <p:cNvGrpSpPr>
                <a:grpSpLocks/>
              </p:cNvGrpSpPr>
              <p:nvPr/>
            </p:nvGrpSpPr>
            <p:grpSpPr bwMode="auto">
              <a:xfrm rot="5441149">
                <a:off x="1224812" y="1132591"/>
                <a:ext cx="481268" cy="136527"/>
                <a:chOff x="4345372" y="2103010"/>
                <a:chExt cx="433994" cy="112935"/>
              </a:xfrm>
            </p:grpSpPr>
            <p:sp>
              <p:nvSpPr>
                <p:cNvPr id="90" name="椭圆 89"/>
                <p:cNvSpPr/>
                <p:nvPr/>
              </p:nvSpPr>
              <p:spPr>
                <a:xfrm>
                  <a:off x="4683477" y="2103010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91" name="椭圆 90"/>
                <p:cNvSpPr/>
                <p:nvPr/>
              </p:nvSpPr>
              <p:spPr>
                <a:xfrm>
                  <a:off x="4345372" y="2108309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4386085" y="2142603"/>
                  <a:ext cx="359215" cy="69942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chemeClr val="bg1">
                        <a:lumMod val="85000"/>
                      </a:schemeClr>
                    </a:gs>
                    <a:gs pos="9000">
                      <a:schemeClr val="tx1">
                        <a:lumMod val="85000"/>
                        <a:lumOff val="15000"/>
                      </a:schemeClr>
                    </a:gs>
                    <a:gs pos="98000">
                      <a:schemeClr val="tx1">
                        <a:lumMod val="85000"/>
                        <a:lumOff val="15000"/>
                      </a:schemeClr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93" name="组合 22"/>
          <p:cNvGrpSpPr>
            <a:grpSpLocks/>
          </p:cNvGrpSpPr>
          <p:nvPr/>
        </p:nvGrpSpPr>
        <p:grpSpPr bwMode="auto">
          <a:xfrm>
            <a:off x="2892425" y="2711450"/>
            <a:ext cx="90488" cy="349250"/>
            <a:chOff x="2026635" y="1988840"/>
            <a:chExt cx="118132" cy="457890"/>
          </a:xfrm>
        </p:grpSpPr>
        <p:sp>
          <p:nvSpPr>
            <p:cNvPr id="94" name="椭圆 93"/>
            <p:cNvSpPr/>
            <p:nvPr/>
          </p:nvSpPr>
          <p:spPr>
            <a:xfrm>
              <a:off x="2026635" y="1988840"/>
              <a:ext cx="118132" cy="116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026635" y="2321851"/>
              <a:ext cx="118132" cy="118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6" name="组合 38"/>
            <p:cNvGrpSpPr>
              <a:grpSpLocks/>
            </p:cNvGrpSpPr>
            <p:nvPr/>
          </p:nvGrpSpPr>
          <p:grpSpPr bwMode="auto">
            <a:xfrm>
              <a:off x="2044749" y="2001078"/>
              <a:ext cx="100018" cy="445650"/>
              <a:chOff x="1378219" y="929859"/>
              <a:chExt cx="177416" cy="553851"/>
            </a:xfrm>
          </p:grpSpPr>
          <p:sp>
            <p:nvSpPr>
              <p:cNvPr id="97" name="椭圆 96"/>
              <p:cNvSpPr/>
              <p:nvPr/>
            </p:nvSpPr>
            <p:spPr>
              <a:xfrm rot="4460462">
                <a:off x="1379459" y="1307537"/>
                <a:ext cx="17589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rot="4460462">
                <a:off x="1394979" y="914367"/>
                <a:ext cx="14485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99" name="组合 41"/>
              <p:cNvGrpSpPr>
                <a:grpSpLocks/>
              </p:cNvGrpSpPr>
              <p:nvPr/>
            </p:nvGrpSpPr>
            <p:grpSpPr bwMode="auto">
              <a:xfrm rot="5441149">
                <a:off x="1224812" y="1132591"/>
                <a:ext cx="481268" cy="136527"/>
                <a:chOff x="4345372" y="2103010"/>
                <a:chExt cx="433994" cy="112935"/>
              </a:xfrm>
            </p:grpSpPr>
            <p:sp>
              <p:nvSpPr>
                <p:cNvPr id="100" name="椭圆 99"/>
                <p:cNvSpPr/>
                <p:nvPr/>
              </p:nvSpPr>
              <p:spPr>
                <a:xfrm>
                  <a:off x="4683477" y="2103010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4345372" y="2108309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4386085" y="2142603"/>
                  <a:ext cx="359215" cy="69942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chemeClr val="bg1">
                        <a:lumMod val="85000"/>
                      </a:schemeClr>
                    </a:gs>
                    <a:gs pos="9000">
                      <a:schemeClr val="tx1">
                        <a:lumMod val="85000"/>
                        <a:lumOff val="15000"/>
                      </a:schemeClr>
                    </a:gs>
                    <a:gs pos="98000">
                      <a:schemeClr val="tx1">
                        <a:lumMod val="85000"/>
                        <a:lumOff val="15000"/>
                      </a:schemeClr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103" name="矩形 102"/>
          <p:cNvSpPr/>
          <p:nvPr/>
        </p:nvSpPr>
        <p:spPr>
          <a:xfrm>
            <a:off x="3189288" y="1500188"/>
            <a:ext cx="2749550" cy="1416050"/>
          </a:xfrm>
          <a:prstGeom prst="rect">
            <a:avLst/>
          </a:prstGeom>
          <a:solidFill>
            <a:srgbClr val="BBC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3189288" y="2916238"/>
            <a:ext cx="2749550" cy="27987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BBC3B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05" name="组合 36"/>
          <p:cNvGrpSpPr>
            <a:grpSpLocks/>
          </p:cNvGrpSpPr>
          <p:nvPr/>
        </p:nvGrpSpPr>
        <p:grpSpPr bwMode="auto">
          <a:xfrm>
            <a:off x="3286125" y="2720975"/>
            <a:ext cx="90488" cy="349250"/>
            <a:chOff x="2026635" y="1988840"/>
            <a:chExt cx="118132" cy="457890"/>
          </a:xfrm>
        </p:grpSpPr>
        <p:sp>
          <p:nvSpPr>
            <p:cNvPr id="106" name="椭圆 105"/>
            <p:cNvSpPr/>
            <p:nvPr/>
          </p:nvSpPr>
          <p:spPr>
            <a:xfrm>
              <a:off x="2026635" y="1988840"/>
              <a:ext cx="118132" cy="116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026635" y="2321851"/>
              <a:ext cx="118132" cy="118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08" name="组合 112"/>
            <p:cNvGrpSpPr>
              <a:grpSpLocks/>
            </p:cNvGrpSpPr>
            <p:nvPr/>
          </p:nvGrpSpPr>
          <p:grpSpPr bwMode="auto">
            <a:xfrm>
              <a:off x="2044749" y="2001078"/>
              <a:ext cx="100018" cy="445650"/>
              <a:chOff x="1378219" y="929859"/>
              <a:chExt cx="177416" cy="553851"/>
            </a:xfrm>
          </p:grpSpPr>
          <p:sp>
            <p:nvSpPr>
              <p:cNvPr id="109" name="椭圆 108"/>
              <p:cNvSpPr/>
              <p:nvPr/>
            </p:nvSpPr>
            <p:spPr>
              <a:xfrm rot="4460462">
                <a:off x="1379459" y="1307537"/>
                <a:ext cx="17589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rot="4460462">
                <a:off x="1394979" y="914367"/>
                <a:ext cx="14485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111" name="组合 115"/>
              <p:cNvGrpSpPr>
                <a:grpSpLocks/>
              </p:cNvGrpSpPr>
              <p:nvPr/>
            </p:nvGrpSpPr>
            <p:grpSpPr bwMode="auto">
              <a:xfrm rot="5441149">
                <a:off x="1224812" y="1132591"/>
                <a:ext cx="481268" cy="136527"/>
                <a:chOff x="4345372" y="2103010"/>
                <a:chExt cx="433994" cy="112935"/>
              </a:xfrm>
            </p:grpSpPr>
            <p:sp>
              <p:nvSpPr>
                <p:cNvPr id="112" name="椭圆 111"/>
                <p:cNvSpPr/>
                <p:nvPr/>
              </p:nvSpPr>
              <p:spPr>
                <a:xfrm>
                  <a:off x="4683477" y="2103010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4345372" y="2108309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4386085" y="2142603"/>
                  <a:ext cx="359215" cy="69942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chemeClr val="bg1">
                        <a:lumMod val="85000"/>
                      </a:schemeClr>
                    </a:gs>
                    <a:gs pos="9000">
                      <a:schemeClr val="tx1">
                        <a:lumMod val="85000"/>
                        <a:lumOff val="15000"/>
                      </a:schemeClr>
                    </a:gs>
                    <a:gs pos="98000">
                      <a:schemeClr val="tx1">
                        <a:lumMod val="85000"/>
                        <a:lumOff val="15000"/>
                      </a:schemeClr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115" name="组合 46"/>
          <p:cNvGrpSpPr>
            <a:grpSpLocks/>
          </p:cNvGrpSpPr>
          <p:nvPr/>
        </p:nvGrpSpPr>
        <p:grpSpPr bwMode="auto">
          <a:xfrm>
            <a:off x="5724525" y="2711450"/>
            <a:ext cx="90488" cy="349250"/>
            <a:chOff x="2026635" y="1988840"/>
            <a:chExt cx="118132" cy="457890"/>
          </a:xfrm>
        </p:grpSpPr>
        <p:sp>
          <p:nvSpPr>
            <p:cNvPr id="116" name="椭圆 115"/>
            <p:cNvSpPr/>
            <p:nvPr/>
          </p:nvSpPr>
          <p:spPr>
            <a:xfrm>
              <a:off x="2026635" y="1988840"/>
              <a:ext cx="118132" cy="116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2026635" y="2321851"/>
              <a:ext cx="118132" cy="118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18" name="组合 103"/>
            <p:cNvGrpSpPr>
              <a:grpSpLocks/>
            </p:cNvGrpSpPr>
            <p:nvPr/>
          </p:nvGrpSpPr>
          <p:grpSpPr bwMode="auto">
            <a:xfrm>
              <a:off x="2044749" y="2001078"/>
              <a:ext cx="100018" cy="445650"/>
              <a:chOff x="1378219" y="929859"/>
              <a:chExt cx="177416" cy="553851"/>
            </a:xfrm>
          </p:grpSpPr>
          <p:sp>
            <p:nvSpPr>
              <p:cNvPr id="119" name="椭圆 118"/>
              <p:cNvSpPr/>
              <p:nvPr/>
            </p:nvSpPr>
            <p:spPr>
              <a:xfrm rot="4460462">
                <a:off x="1379459" y="1307537"/>
                <a:ext cx="17589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rot="4460462">
                <a:off x="1394979" y="914367"/>
                <a:ext cx="14485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121" name="组合 106"/>
              <p:cNvGrpSpPr>
                <a:grpSpLocks/>
              </p:cNvGrpSpPr>
              <p:nvPr/>
            </p:nvGrpSpPr>
            <p:grpSpPr bwMode="auto">
              <a:xfrm rot="5441149">
                <a:off x="1224812" y="1132591"/>
                <a:ext cx="481268" cy="136527"/>
                <a:chOff x="4345372" y="2103010"/>
                <a:chExt cx="433994" cy="112935"/>
              </a:xfrm>
            </p:grpSpPr>
            <p:sp>
              <p:nvSpPr>
                <p:cNvPr id="122" name="椭圆 121"/>
                <p:cNvSpPr/>
                <p:nvPr/>
              </p:nvSpPr>
              <p:spPr>
                <a:xfrm>
                  <a:off x="4683477" y="2103010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>
                  <a:off x="4345372" y="2108309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4386085" y="2142603"/>
                  <a:ext cx="359215" cy="69942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chemeClr val="bg1">
                        <a:lumMod val="85000"/>
                      </a:schemeClr>
                    </a:gs>
                    <a:gs pos="9000">
                      <a:schemeClr val="tx1">
                        <a:lumMod val="85000"/>
                        <a:lumOff val="15000"/>
                      </a:schemeClr>
                    </a:gs>
                    <a:gs pos="98000">
                      <a:schemeClr val="tx1">
                        <a:lumMod val="85000"/>
                        <a:lumOff val="15000"/>
                      </a:schemeClr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125" name="矩形 14"/>
          <p:cNvSpPr>
            <a:spLocks noChangeArrowheads="1"/>
          </p:cNvSpPr>
          <p:nvPr/>
        </p:nvSpPr>
        <p:spPr bwMode="auto">
          <a:xfrm>
            <a:off x="3106738" y="3055895"/>
            <a:ext cx="267957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换取用户身份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换取微应用管理员的身份信息</a:t>
            </a:r>
          </a:p>
        </p:txBody>
      </p:sp>
      <p:sp>
        <p:nvSpPr>
          <p:cNvPr id="126" name="矩形 12"/>
          <p:cNvSpPr>
            <a:spLocks noChangeArrowheads="1"/>
          </p:cNvSpPr>
          <p:nvPr/>
        </p:nvSpPr>
        <p:spPr bwMode="auto">
          <a:xfrm>
            <a:off x="698500" y="2071688"/>
            <a:ext cx="15696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普通会话消息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矩形 14"/>
          <p:cNvSpPr>
            <a:spLocks noChangeArrowheads="1"/>
          </p:cNvSpPr>
          <p:nvPr/>
        </p:nvSpPr>
        <p:spPr bwMode="auto">
          <a:xfrm>
            <a:off x="3698875" y="2058988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免登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98500" y="1628800"/>
            <a:ext cx="1712913" cy="371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54025" y="3110508"/>
            <a:ext cx="23945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员工可以在微应用中把消息发送到同企业的人或群。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</a:p>
          <a:p>
            <a:pPr lvl="1"/>
            <a:r>
              <a:rPr lang="en-US" altLang="zh-CN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image</a:t>
            </a:r>
            <a:r>
              <a:rPr lang="zh-CN" altLang="en-US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</a:p>
          <a:p>
            <a:pPr lvl="1"/>
            <a:r>
              <a:rPr lang="en-US" altLang="zh-CN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voice</a:t>
            </a:r>
            <a:r>
              <a:rPr lang="zh-CN" altLang="en-US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</a:p>
          <a:p>
            <a:pPr lvl="1"/>
            <a:r>
              <a:rPr lang="en-US" altLang="zh-CN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</a:p>
          <a:p>
            <a:pPr lvl="1"/>
            <a:r>
              <a:rPr lang="en-US" altLang="zh-CN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link</a:t>
            </a:r>
            <a:r>
              <a:rPr lang="zh-CN" altLang="en-US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</a:p>
          <a:p>
            <a:pPr lvl="1"/>
            <a:r>
              <a:rPr lang="en-US" altLang="zh-CN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endParaRPr lang="en-US" altLang="zh-CN" i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37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57188" y="1500188"/>
            <a:ext cx="2749550" cy="1416050"/>
          </a:xfrm>
          <a:prstGeom prst="rect">
            <a:avLst/>
          </a:prstGeom>
          <a:solidFill>
            <a:srgbClr val="1BA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4403" y="2916238"/>
            <a:ext cx="2749550" cy="27987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1BA3F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1268" name="组合 12"/>
          <p:cNvGrpSpPr>
            <a:grpSpLocks/>
          </p:cNvGrpSpPr>
          <p:nvPr/>
        </p:nvGrpSpPr>
        <p:grpSpPr bwMode="auto">
          <a:xfrm>
            <a:off x="454025" y="2720975"/>
            <a:ext cx="90488" cy="349250"/>
            <a:chOff x="2026635" y="1988840"/>
            <a:chExt cx="118132" cy="457890"/>
          </a:xfrm>
        </p:grpSpPr>
        <p:sp>
          <p:nvSpPr>
            <p:cNvPr id="14" name="椭圆 13"/>
            <p:cNvSpPr/>
            <p:nvPr/>
          </p:nvSpPr>
          <p:spPr>
            <a:xfrm>
              <a:off x="2026635" y="1988840"/>
              <a:ext cx="118132" cy="116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026635" y="2321851"/>
              <a:ext cx="118132" cy="118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1356" name="组合 15"/>
            <p:cNvGrpSpPr>
              <a:grpSpLocks/>
            </p:cNvGrpSpPr>
            <p:nvPr/>
          </p:nvGrpSpPr>
          <p:grpSpPr bwMode="auto">
            <a:xfrm>
              <a:off x="2044749" y="2001078"/>
              <a:ext cx="100018" cy="445650"/>
              <a:chOff x="1378219" y="929859"/>
              <a:chExt cx="177416" cy="553851"/>
            </a:xfrm>
          </p:grpSpPr>
          <p:sp>
            <p:nvSpPr>
              <p:cNvPr id="17" name="椭圆 16"/>
              <p:cNvSpPr/>
              <p:nvPr/>
            </p:nvSpPr>
            <p:spPr>
              <a:xfrm rot="4460462">
                <a:off x="1379459" y="1307537"/>
                <a:ext cx="17589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 rot="4460462">
                <a:off x="1394979" y="914367"/>
                <a:ext cx="14485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11359" name="组合 18"/>
              <p:cNvGrpSpPr>
                <a:grpSpLocks/>
              </p:cNvGrpSpPr>
              <p:nvPr/>
            </p:nvGrpSpPr>
            <p:grpSpPr bwMode="auto">
              <a:xfrm rot="5441149">
                <a:off x="1224812" y="1132591"/>
                <a:ext cx="481268" cy="136527"/>
                <a:chOff x="4345372" y="2103010"/>
                <a:chExt cx="433994" cy="112935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4683477" y="2103010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4345372" y="2108309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4386085" y="2142603"/>
                  <a:ext cx="359215" cy="69942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chemeClr val="bg1">
                        <a:lumMod val="85000"/>
                      </a:schemeClr>
                    </a:gs>
                    <a:gs pos="9000">
                      <a:schemeClr val="tx1">
                        <a:lumMod val="85000"/>
                        <a:lumOff val="15000"/>
                      </a:schemeClr>
                    </a:gs>
                    <a:gs pos="98000">
                      <a:schemeClr val="tx1">
                        <a:lumMod val="85000"/>
                        <a:lumOff val="15000"/>
                      </a:schemeClr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11269" name="组合 22"/>
          <p:cNvGrpSpPr>
            <a:grpSpLocks/>
          </p:cNvGrpSpPr>
          <p:nvPr/>
        </p:nvGrpSpPr>
        <p:grpSpPr bwMode="auto">
          <a:xfrm>
            <a:off x="2892425" y="2711450"/>
            <a:ext cx="90488" cy="349250"/>
            <a:chOff x="2026635" y="1988840"/>
            <a:chExt cx="118132" cy="457890"/>
          </a:xfrm>
        </p:grpSpPr>
        <p:sp>
          <p:nvSpPr>
            <p:cNvPr id="24" name="椭圆 23"/>
            <p:cNvSpPr/>
            <p:nvPr/>
          </p:nvSpPr>
          <p:spPr>
            <a:xfrm>
              <a:off x="2026635" y="1988840"/>
              <a:ext cx="118132" cy="116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026635" y="2321851"/>
              <a:ext cx="118132" cy="118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1343" name="组合 38"/>
            <p:cNvGrpSpPr>
              <a:grpSpLocks/>
            </p:cNvGrpSpPr>
            <p:nvPr/>
          </p:nvGrpSpPr>
          <p:grpSpPr bwMode="auto">
            <a:xfrm>
              <a:off x="2044749" y="2001078"/>
              <a:ext cx="100018" cy="445650"/>
              <a:chOff x="1378219" y="929859"/>
              <a:chExt cx="177416" cy="553851"/>
            </a:xfrm>
          </p:grpSpPr>
          <p:sp>
            <p:nvSpPr>
              <p:cNvPr id="27" name="椭圆 26"/>
              <p:cNvSpPr/>
              <p:nvPr/>
            </p:nvSpPr>
            <p:spPr>
              <a:xfrm rot="4460462">
                <a:off x="1379459" y="1307537"/>
                <a:ext cx="17589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 rot="4460462">
                <a:off x="1394979" y="914367"/>
                <a:ext cx="14485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11346" name="组合 41"/>
              <p:cNvGrpSpPr>
                <a:grpSpLocks/>
              </p:cNvGrpSpPr>
              <p:nvPr/>
            </p:nvGrpSpPr>
            <p:grpSpPr bwMode="auto">
              <a:xfrm rot="5441149">
                <a:off x="1224812" y="1132591"/>
                <a:ext cx="481268" cy="136527"/>
                <a:chOff x="4345372" y="2103010"/>
                <a:chExt cx="433994" cy="112935"/>
              </a:xfrm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4683477" y="2103010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4345372" y="2108309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4386085" y="2142603"/>
                  <a:ext cx="359215" cy="69942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chemeClr val="bg1">
                        <a:lumMod val="85000"/>
                      </a:schemeClr>
                    </a:gs>
                    <a:gs pos="9000">
                      <a:schemeClr val="tx1">
                        <a:lumMod val="85000"/>
                        <a:lumOff val="15000"/>
                      </a:schemeClr>
                    </a:gs>
                    <a:gs pos="98000">
                      <a:schemeClr val="tx1">
                        <a:lumMod val="85000"/>
                        <a:lumOff val="15000"/>
                      </a:schemeClr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5" name="矩形 34"/>
          <p:cNvSpPr/>
          <p:nvPr/>
        </p:nvSpPr>
        <p:spPr>
          <a:xfrm>
            <a:off x="3189288" y="1500188"/>
            <a:ext cx="2749550" cy="1416050"/>
          </a:xfrm>
          <a:prstGeom prst="rect">
            <a:avLst/>
          </a:prstGeom>
          <a:solidFill>
            <a:srgbClr val="BBC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189288" y="2916238"/>
            <a:ext cx="2749550" cy="27987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BBC3B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1272" name="组合 36"/>
          <p:cNvGrpSpPr>
            <a:grpSpLocks/>
          </p:cNvGrpSpPr>
          <p:nvPr/>
        </p:nvGrpSpPr>
        <p:grpSpPr bwMode="auto">
          <a:xfrm>
            <a:off x="3286125" y="2720975"/>
            <a:ext cx="90488" cy="349250"/>
            <a:chOff x="2026635" y="1988840"/>
            <a:chExt cx="118132" cy="457890"/>
          </a:xfrm>
        </p:grpSpPr>
        <p:sp>
          <p:nvSpPr>
            <p:cNvPr id="38" name="椭圆 37"/>
            <p:cNvSpPr/>
            <p:nvPr/>
          </p:nvSpPr>
          <p:spPr>
            <a:xfrm>
              <a:off x="2026635" y="1988840"/>
              <a:ext cx="118132" cy="116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026635" y="2321851"/>
              <a:ext cx="118132" cy="118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1330" name="组合 112"/>
            <p:cNvGrpSpPr>
              <a:grpSpLocks/>
            </p:cNvGrpSpPr>
            <p:nvPr/>
          </p:nvGrpSpPr>
          <p:grpSpPr bwMode="auto">
            <a:xfrm>
              <a:off x="2044749" y="2001078"/>
              <a:ext cx="100018" cy="445650"/>
              <a:chOff x="1378219" y="929859"/>
              <a:chExt cx="177416" cy="553851"/>
            </a:xfrm>
          </p:grpSpPr>
          <p:sp>
            <p:nvSpPr>
              <p:cNvPr id="41" name="椭圆 40"/>
              <p:cNvSpPr/>
              <p:nvPr/>
            </p:nvSpPr>
            <p:spPr>
              <a:xfrm rot="4460462">
                <a:off x="1379459" y="1307537"/>
                <a:ext cx="17589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4460462">
                <a:off x="1394979" y="914367"/>
                <a:ext cx="14485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11333" name="组合 115"/>
              <p:cNvGrpSpPr>
                <a:grpSpLocks/>
              </p:cNvGrpSpPr>
              <p:nvPr/>
            </p:nvGrpSpPr>
            <p:grpSpPr bwMode="auto">
              <a:xfrm rot="5441149">
                <a:off x="1224812" y="1132591"/>
                <a:ext cx="481268" cy="136527"/>
                <a:chOff x="4345372" y="2103010"/>
                <a:chExt cx="433994" cy="112935"/>
              </a:xfrm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4683477" y="2103010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4345372" y="2108309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4386085" y="2142603"/>
                  <a:ext cx="359215" cy="69942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chemeClr val="bg1">
                        <a:lumMod val="85000"/>
                      </a:schemeClr>
                    </a:gs>
                    <a:gs pos="9000">
                      <a:schemeClr val="tx1">
                        <a:lumMod val="85000"/>
                        <a:lumOff val="15000"/>
                      </a:schemeClr>
                    </a:gs>
                    <a:gs pos="98000">
                      <a:schemeClr val="tx1">
                        <a:lumMod val="85000"/>
                        <a:lumOff val="15000"/>
                      </a:schemeClr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11273" name="组合 46"/>
          <p:cNvGrpSpPr>
            <a:grpSpLocks/>
          </p:cNvGrpSpPr>
          <p:nvPr/>
        </p:nvGrpSpPr>
        <p:grpSpPr bwMode="auto">
          <a:xfrm>
            <a:off x="5724525" y="2711450"/>
            <a:ext cx="90488" cy="349250"/>
            <a:chOff x="2026635" y="1988840"/>
            <a:chExt cx="118132" cy="457890"/>
          </a:xfrm>
        </p:grpSpPr>
        <p:sp>
          <p:nvSpPr>
            <p:cNvPr id="48" name="椭圆 47"/>
            <p:cNvSpPr/>
            <p:nvPr/>
          </p:nvSpPr>
          <p:spPr>
            <a:xfrm>
              <a:off x="2026635" y="1988840"/>
              <a:ext cx="118132" cy="116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026635" y="2321851"/>
              <a:ext cx="118132" cy="118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1317" name="组合 103"/>
            <p:cNvGrpSpPr>
              <a:grpSpLocks/>
            </p:cNvGrpSpPr>
            <p:nvPr/>
          </p:nvGrpSpPr>
          <p:grpSpPr bwMode="auto">
            <a:xfrm>
              <a:off x="2044749" y="2001078"/>
              <a:ext cx="100018" cy="445650"/>
              <a:chOff x="1378219" y="929859"/>
              <a:chExt cx="177416" cy="553851"/>
            </a:xfrm>
          </p:grpSpPr>
          <p:sp>
            <p:nvSpPr>
              <p:cNvPr id="51" name="椭圆 50"/>
              <p:cNvSpPr/>
              <p:nvPr/>
            </p:nvSpPr>
            <p:spPr>
              <a:xfrm rot="4460462">
                <a:off x="1379459" y="1307537"/>
                <a:ext cx="17589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4460462">
                <a:off x="1394979" y="914367"/>
                <a:ext cx="144852" cy="1764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11320" name="组合 106"/>
              <p:cNvGrpSpPr>
                <a:grpSpLocks/>
              </p:cNvGrpSpPr>
              <p:nvPr/>
            </p:nvGrpSpPr>
            <p:grpSpPr bwMode="auto">
              <a:xfrm rot="5441149">
                <a:off x="1224812" y="1132591"/>
                <a:ext cx="481268" cy="136527"/>
                <a:chOff x="4345372" y="2103010"/>
                <a:chExt cx="433994" cy="112935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4683477" y="2103010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4345372" y="2108309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386085" y="2142603"/>
                  <a:ext cx="359215" cy="69942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chemeClr val="bg1">
                        <a:lumMod val="85000"/>
                      </a:schemeClr>
                    </a:gs>
                    <a:gs pos="9000">
                      <a:schemeClr val="tx1">
                        <a:lumMod val="85000"/>
                        <a:lumOff val="15000"/>
                      </a:schemeClr>
                    </a:gs>
                    <a:gs pos="98000">
                      <a:schemeClr val="tx1">
                        <a:lumMod val="85000"/>
                        <a:lumOff val="15000"/>
                      </a:schemeClr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59" name="矩形 58"/>
          <p:cNvSpPr/>
          <p:nvPr/>
        </p:nvSpPr>
        <p:spPr>
          <a:xfrm>
            <a:off x="6022975" y="1500188"/>
            <a:ext cx="2747963" cy="1416050"/>
          </a:xfrm>
          <a:prstGeom prst="rect">
            <a:avLst/>
          </a:prstGeom>
          <a:solidFill>
            <a:srgbClr val="1BA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995798" y="2901951"/>
            <a:ext cx="2747963" cy="27987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1BA3F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1276" name="组合 60"/>
          <p:cNvGrpSpPr>
            <a:grpSpLocks/>
          </p:cNvGrpSpPr>
          <p:nvPr/>
        </p:nvGrpSpPr>
        <p:grpSpPr bwMode="auto">
          <a:xfrm>
            <a:off x="6119813" y="2720975"/>
            <a:ext cx="88900" cy="349250"/>
            <a:chOff x="2026635" y="1988840"/>
            <a:chExt cx="118132" cy="457890"/>
          </a:xfrm>
        </p:grpSpPr>
        <p:sp>
          <p:nvSpPr>
            <p:cNvPr id="62" name="椭圆 61"/>
            <p:cNvSpPr/>
            <p:nvPr/>
          </p:nvSpPr>
          <p:spPr>
            <a:xfrm>
              <a:off x="2026635" y="1988840"/>
              <a:ext cx="118132" cy="116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2026635" y="2321851"/>
              <a:ext cx="118132" cy="118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1304" name="组合 137"/>
            <p:cNvGrpSpPr>
              <a:grpSpLocks/>
            </p:cNvGrpSpPr>
            <p:nvPr/>
          </p:nvGrpSpPr>
          <p:grpSpPr bwMode="auto">
            <a:xfrm>
              <a:off x="2044749" y="2001078"/>
              <a:ext cx="100018" cy="445650"/>
              <a:chOff x="1378219" y="929859"/>
              <a:chExt cx="177416" cy="553851"/>
            </a:xfrm>
          </p:grpSpPr>
          <p:sp>
            <p:nvSpPr>
              <p:cNvPr id="65" name="椭圆 64"/>
              <p:cNvSpPr/>
              <p:nvPr/>
            </p:nvSpPr>
            <p:spPr>
              <a:xfrm rot="4460462">
                <a:off x="1379754" y="1307830"/>
                <a:ext cx="175892" cy="1758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4460462">
                <a:off x="1395274" y="914660"/>
                <a:ext cx="144852" cy="1758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11307" name="组合 140"/>
              <p:cNvGrpSpPr>
                <a:grpSpLocks/>
              </p:cNvGrpSpPr>
              <p:nvPr/>
            </p:nvGrpSpPr>
            <p:grpSpPr bwMode="auto">
              <a:xfrm rot="5441149">
                <a:off x="1224812" y="1132591"/>
                <a:ext cx="481268" cy="136527"/>
                <a:chOff x="4345372" y="2103010"/>
                <a:chExt cx="433994" cy="112935"/>
              </a:xfrm>
            </p:grpSpPr>
            <p:sp>
              <p:nvSpPr>
                <p:cNvPr id="68" name="椭圆 67"/>
                <p:cNvSpPr/>
                <p:nvPr/>
              </p:nvSpPr>
              <p:spPr>
                <a:xfrm>
                  <a:off x="4683477" y="2103010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69" name="椭圆 68"/>
                <p:cNvSpPr/>
                <p:nvPr/>
              </p:nvSpPr>
              <p:spPr>
                <a:xfrm>
                  <a:off x="4345372" y="2108309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4386083" y="2143635"/>
                  <a:ext cx="359215" cy="68097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chemeClr val="bg1">
                        <a:lumMod val="85000"/>
                      </a:schemeClr>
                    </a:gs>
                    <a:gs pos="9000">
                      <a:schemeClr val="tx1">
                        <a:lumMod val="85000"/>
                        <a:lumOff val="15000"/>
                      </a:schemeClr>
                    </a:gs>
                    <a:gs pos="98000">
                      <a:schemeClr val="tx1">
                        <a:lumMod val="85000"/>
                        <a:lumOff val="15000"/>
                      </a:schemeClr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11277" name="组合 70"/>
          <p:cNvGrpSpPr>
            <a:grpSpLocks/>
          </p:cNvGrpSpPr>
          <p:nvPr/>
        </p:nvGrpSpPr>
        <p:grpSpPr bwMode="auto">
          <a:xfrm>
            <a:off x="8558213" y="2711450"/>
            <a:ext cx="88900" cy="349250"/>
            <a:chOff x="2026635" y="1988840"/>
            <a:chExt cx="118132" cy="457890"/>
          </a:xfrm>
        </p:grpSpPr>
        <p:sp>
          <p:nvSpPr>
            <p:cNvPr id="72" name="椭圆 71"/>
            <p:cNvSpPr/>
            <p:nvPr/>
          </p:nvSpPr>
          <p:spPr>
            <a:xfrm>
              <a:off x="2026635" y="1988840"/>
              <a:ext cx="118132" cy="116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2026635" y="2321851"/>
              <a:ext cx="118132" cy="1186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1291" name="组合 128"/>
            <p:cNvGrpSpPr>
              <a:grpSpLocks/>
            </p:cNvGrpSpPr>
            <p:nvPr/>
          </p:nvGrpSpPr>
          <p:grpSpPr bwMode="auto">
            <a:xfrm>
              <a:off x="2044749" y="2001078"/>
              <a:ext cx="100018" cy="445650"/>
              <a:chOff x="1378219" y="929859"/>
              <a:chExt cx="177416" cy="553851"/>
            </a:xfrm>
          </p:grpSpPr>
          <p:sp>
            <p:nvSpPr>
              <p:cNvPr id="75" name="椭圆 74"/>
              <p:cNvSpPr/>
              <p:nvPr/>
            </p:nvSpPr>
            <p:spPr>
              <a:xfrm rot="4460462">
                <a:off x="1379754" y="1307830"/>
                <a:ext cx="175892" cy="1758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rot="4460462">
                <a:off x="1395274" y="914660"/>
                <a:ext cx="144852" cy="1758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11294" name="组合 131"/>
              <p:cNvGrpSpPr>
                <a:grpSpLocks/>
              </p:cNvGrpSpPr>
              <p:nvPr/>
            </p:nvGrpSpPr>
            <p:grpSpPr bwMode="auto">
              <a:xfrm rot="5441149">
                <a:off x="1224812" y="1132591"/>
                <a:ext cx="481268" cy="136527"/>
                <a:chOff x="4345372" y="2103010"/>
                <a:chExt cx="433994" cy="112935"/>
              </a:xfrm>
            </p:grpSpPr>
            <p:sp>
              <p:nvSpPr>
                <p:cNvPr id="78" name="椭圆 77"/>
                <p:cNvSpPr/>
                <p:nvPr/>
              </p:nvSpPr>
              <p:spPr>
                <a:xfrm>
                  <a:off x="4683477" y="2103010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4345372" y="2108309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chemeClr val="tx1">
                        <a:lumMod val="65000"/>
                        <a:lumOff val="35000"/>
                      </a:schemeClr>
                    </a:gs>
                    <a:gs pos="20000">
                      <a:schemeClr val="bg1">
                        <a:lumMod val="50000"/>
                      </a:schemeClr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4386083" y="2143635"/>
                  <a:ext cx="359215" cy="68097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chemeClr val="bg1">
                        <a:lumMod val="85000"/>
                      </a:schemeClr>
                    </a:gs>
                    <a:gs pos="9000">
                      <a:schemeClr val="tx1">
                        <a:lumMod val="85000"/>
                        <a:lumOff val="15000"/>
                      </a:schemeClr>
                    </a:gs>
                    <a:gs pos="98000">
                      <a:schemeClr val="tx1">
                        <a:lumMod val="85000"/>
                        <a:lumOff val="15000"/>
                      </a:schemeClr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1127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8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8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82" name="矩形 6"/>
          <p:cNvSpPr>
            <a:spLocks noChangeArrowheads="1"/>
          </p:cNvSpPr>
          <p:nvPr/>
        </p:nvSpPr>
        <p:spPr bwMode="auto">
          <a:xfrm>
            <a:off x="357188" y="285750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服务端</a:t>
            </a:r>
          </a:p>
        </p:txBody>
      </p:sp>
      <p:sp>
        <p:nvSpPr>
          <p:cNvPr id="11283" name="矩形 12"/>
          <p:cNvSpPr>
            <a:spLocks noChangeArrowheads="1"/>
          </p:cNvSpPr>
          <p:nvPr/>
        </p:nvSpPr>
        <p:spPr bwMode="auto">
          <a:xfrm>
            <a:off x="443622" y="3332893"/>
            <a:ext cx="270381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预创建文件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上传文件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新增文件到用户钉盘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获取企业下的自定义空间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授权用户访问企业下的自定义空间</a:t>
            </a:r>
          </a:p>
        </p:txBody>
      </p:sp>
      <p:sp>
        <p:nvSpPr>
          <p:cNvPr id="11284" name="矩形 13"/>
          <p:cNvSpPr>
            <a:spLocks noChangeArrowheads="1"/>
          </p:cNvSpPr>
          <p:nvPr/>
        </p:nvSpPr>
        <p:spPr bwMode="auto">
          <a:xfrm>
            <a:off x="6219326" y="3306780"/>
            <a:ext cx="255161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创建、修改、获取会话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绑定微应用和群会话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解绑微应用和群会话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发送各种类型的消息到群会话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5" name="矩形 14"/>
          <p:cNvSpPr>
            <a:spLocks noChangeArrowheads="1"/>
          </p:cNvSpPr>
          <p:nvPr/>
        </p:nvSpPr>
        <p:spPr bwMode="auto">
          <a:xfrm>
            <a:off x="3106738" y="3055895"/>
            <a:ext cx="267957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记录微应用使用的相关信息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更新统计数据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6" name="矩形 12"/>
          <p:cNvSpPr>
            <a:spLocks noChangeArrowheads="1"/>
          </p:cNvSpPr>
          <p:nvPr/>
        </p:nvSpPr>
        <p:spPr bwMode="auto">
          <a:xfrm>
            <a:off x="698500" y="2071688"/>
            <a:ext cx="6463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钉盘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7" name="矩形 13"/>
          <p:cNvSpPr>
            <a:spLocks noChangeArrowheads="1"/>
          </p:cNvSpPr>
          <p:nvPr/>
        </p:nvSpPr>
        <p:spPr bwMode="auto">
          <a:xfrm>
            <a:off x="6556375" y="200025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群会话</a:t>
            </a:r>
          </a:p>
        </p:txBody>
      </p:sp>
      <p:sp>
        <p:nvSpPr>
          <p:cNvPr id="11288" name="矩形 14"/>
          <p:cNvSpPr>
            <a:spLocks noChangeArrowheads="1"/>
          </p:cNvSpPr>
          <p:nvPr/>
        </p:nvSpPr>
        <p:spPr bwMode="auto">
          <a:xfrm>
            <a:off x="3698875" y="205898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统计数据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8500" y="1628800"/>
            <a:ext cx="1712913" cy="371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39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六边形 15"/>
          <p:cNvSpPr/>
          <p:nvPr/>
        </p:nvSpPr>
        <p:spPr>
          <a:xfrm>
            <a:off x="4212733" y="4777202"/>
            <a:ext cx="1336469" cy="1152128"/>
          </a:xfrm>
          <a:prstGeom prst="hexagon">
            <a:avLst/>
          </a:prstGeom>
          <a:solidFill>
            <a:srgbClr val="C9AF98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3146812" y="4211889"/>
            <a:ext cx="1336469" cy="1152128"/>
          </a:xfrm>
          <a:prstGeom prst="hexagon">
            <a:avLst/>
          </a:prstGeom>
          <a:solidFill>
            <a:srgbClr val="1BA3F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3133749" y="4133511"/>
            <a:ext cx="1336469" cy="1152128"/>
          </a:xfrm>
          <a:prstGeom prst="hexagon">
            <a:avLst/>
          </a:prstGeom>
          <a:solidFill>
            <a:srgbClr val="BBC3BF"/>
          </a:solidFill>
          <a:ln w="635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5262955" y="4198826"/>
            <a:ext cx="1336469" cy="1152128"/>
          </a:xfrm>
          <a:prstGeom prst="hexagon">
            <a:avLst/>
          </a:prstGeom>
          <a:solidFill>
            <a:srgbClr val="1BA3F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六边形 14"/>
          <p:cNvSpPr/>
          <p:nvPr/>
        </p:nvSpPr>
        <p:spPr>
          <a:xfrm>
            <a:off x="5249892" y="4120448"/>
            <a:ext cx="1336469" cy="1152128"/>
          </a:xfrm>
          <a:prstGeom prst="hexagon">
            <a:avLst/>
          </a:prstGeom>
          <a:solidFill>
            <a:srgbClr val="BBC3BF"/>
          </a:solidFill>
          <a:ln w="635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4199670" y="4698824"/>
            <a:ext cx="1336469" cy="1152128"/>
          </a:xfrm>
          <a:prstGeom prst="hexagon">
            <a:avLst/>
          </a:prstGeom>
          <a:solidFill>
            <a:srgbClr val="1BA3F9"/>
          </a:solidFill>
          <a:ln w="635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829918" y="1384348"/>
            <a:ext cx="2041399" cy="1580641"/>
          </a:xfrm>
          <a:prstGeom prst="rect">
            <a:avLst/>
          </a:prstGeom>
          <a:solidFill>
            <a:srgbClr val="BBC3BF"/>
          </a:solidFill>
          <a:ln w="635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894772" y="1384348"/>
            <a:ext cx="2041399" cy="1580641"/>
          </a:xfrm>
          <a:prstGeom prst="rect">
            <a:avLst/>
          </a:prstGeom>
          <a:solidFill>
            <a:srgbClr val="1BA3F9"/>
          </a:solidFill>
          <a:ln w="635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59625" y="1384348"/>
            <a:ext cx="2041399" cy="1580641"/>
          </a:xfrm>
          <a:prstGeom prst="rect">
            <a:avLst/>
          </a:prstGeom>
          <a:solidFill>
            <a:srgbClr val="BBC3BF"/>
          </a:solidFill>
          <a:ln w="635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28564" y="1460729"/>
            <a:ext cx="1844106" cy="142787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93418" y="1460729"/>
            <a:ext cx="1844106" cy="142787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64125" y="1460729"/>
            <a:ext cx="1844106" cy="142787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58" name="TextBox 23"/>
          <p:cNvSpPr txBox="1">
            <a:spLocks noChangeArrowheads="1"/>
          </p:cNvSpPr>
          <p:nvPr/>
        </p:nvSpPr>
        <p:spPr bwMode="auto">
          <a:xfrm>
            <a:off x="3302000" y="4498975"/>
            <a:ext cx="1062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钉盘</a:t>
            </a:r>
          </a:p>
        </p:txBody>
      </p:sp>
      <p:sp>
        <p:nvSpPr>
          <p:cNvPr id="6159" name="TextBox 24"/>
          <p:cNvSpPr txBox="1">
            <a:spLocks noChangeArrowheads="1"/>
          </p:cNvSpPr>
          <p:nvPr/>
        </p:nvSpPr>
        <p:spPr bwMode="auto">
          <a:xfrm>
            <a:off x="4364038" y="5057775"/>
            <a:ext cx="1060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弹窗</a:t>
            </a:r>
          </a:p>
        </p:txBody>
      </p:sp>
      <p:sp>
        <p:nvSpPr>
          <p:cNvPr id="6160" name="TextBox 25"/>
          <p:cNvSpPr txBox="1">
            <a:spLocks noChangeArrowheads="1"/>
          </p:cNvSpPr>
          <p:nvPr/>
        </p:nvSpPr>
        <p:spPr bwMode="auto">
          <a:xfrm>
            <a:off x="5411788" y="4478338"/>
            <a:ext cx="1060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地图</a:t>
            </a:r>
          </a:p>
        </p:txBody>
      </p:sp>
      <p:sp>
        <p:nvSpPr>
          <p:cNvPr id="30" name="任意多边形 29"/>
          <p:cNvSpPr/>
          <p:nvPr/>
        </p:nvSpPr>
        <p:spPr>
          <a:xfrm>
            <a:off x="2751138" y="3009900"/>
            <a:ext cx="404812" cy="1738313"/>
          </a:xfrm>
          <a:custGeom>
            <a:avLst/>
            <a:gdLst>
              <a:gd name="connsiteX0" fmla="*/ 404949 w 404949"/>
              <a:gd name="connsiteY0" fmla="*/ 1737360 h 1737360"/>
              <a:gd name="connsiteX1" fmla="*/ 0 w 404949"/>
              <a:gd name="connsiteY1" fmla="*/ 1737360 h 1737360"/>
              <a:gd name="connsiteX2" fmla="*/ 0 w 404949"/>
              <a:gd name="connsiteY2" fmla="*/ 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949" h="1737360">
                <a:moveTo>
                  <a:pt x="404949" y="1737360"/>
                </a:moveTo>
                <a:lnTo>
                  <a:pt x="0" y="173736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flipH="1">
            <a:off x="6615113" y="3024188"/>
            <a:ext cx="404812" cy="1738312"/>
          </a:xfrm>
          <a:custGeom>
            <a:avLst/>
            <a:gdLst>
              <a:gd name="connsiteX0" fmla="*/ 404949 w 404949"/>
              <a:gd name="connsiteY0" fmla="*/ 1737360 h 1737360"/>
              <a:gd name="connsiteX1" fmla="*/ 0 w 404949"/>
              <a:gd name="connsiteY1" fmla="*/ 1737360 h 1737360"/>
              <a:gd name="connsiteX2" fmla="*/ 0 w 404949"/>
              <a:gd name="connsiteY2" fmla="*/ 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949" h="1737360">
                <a:moveTo>
                  <a:pt x="404949" y="1737360"/>
                </a:moveTo>
                <a:lnTo>
                  <a:pt x="0" y="173736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4894263" y="2965450"/>
            <a:ext cx="0" cy="1730375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6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8" name="矩形 6"/>
          <p:cNvSpPr>
            <a:spLocks noChangeArrowheads="1"/>
          </p:cNvSpPr>
          <p:nvPr/>
        </p:nvSpPr>
        <p:spPr bwMode="auto">
          <a:xfrm>
            <a:off x="357188" y="285750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客户端</a:t>
            </a:r>
          </a:p>
        </p:txBody>
      </p:sp>
      <p:sp>
        <p:nvSpPr>
          <p:cNvPr id="6169" name="矩形 13"/>
          <p:cNvSpPr>
            <a:spLocks noChangeArrowheads="1"/>
          </p:cNvSpPr>
          <p:nvPr/>
        </p:nvSpPr>
        <p:spPr bwMode="auto">
          <a:xfrm>
            <a:off x="6064124" y="1487660"/>
            <a:ext cx="204139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获取当前地理位置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地图定位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POI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搜索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展示位置</a:t>
            </a:r>
          </a:p>
        </p:txBody>
      </p:sp>
      <p:sp>
        <p:nvSpPr>
          <p:cNvPr id="6170" name="矩形 14"/>
          <p:cNvSpPr>
            <a:spLocks noChangeArrowheads="1"/>
          </p:cNvSpPr>
          <p:nvPr/>
        </p:nvSpPr>
        <p:spPr bwMode="auto">
          <a:xfrm>
            <a:off x="3969963" y="1384348"/>
            <a:ext cx="22451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Alert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modal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Prompt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Confirm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Vibrate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showPreloader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Toast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actionsheet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71" name="矩形 15"/>
          <p:cNvSpPr>
            <a:spLocks noChangeArrowheads="1"/>
          </p:cNvSpPr>
          <p:nvPr/>
        </p:nvSpPr>
        <p:spPr bwMode="auto">
          <a:xfrm>
            <a:off x="1810953" y="1496846"/>
            <a:ext cx="204622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转存文件到钉盘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预览并保存或转发文件</a:t>
            </a:r>
          </a:p>
        </p:txBody>
      </p:sp>
    </p:spTree>
    <p:extLst>
      <p:ext uri="{BB962C8B-B14F-4D97-AF65-F5344CB8AC3E}">
        <p14:creationId xmlns:p14="http://schemas.microsoft.com/office/powerpoint/2010/main" val="410921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泪滴形 2"/>
          <p:cNvSpPr/>
          <p:nvPr/>
        </p:nvSpPr>
        <p:spPr bwMode="auto">
          <a:xfrm rot="3168168">
            <a:off x="852196" y="2225228"/>
            <a:ext cx="1463675" cy="1485900"/>
          </a:xfrm>
          <a:prstGeom prst="teardrop">
            <a:avLst>
              <a:gd name="adj" fmla="val 113250"/>
            </a:avLst>
          </a:prstGeom>
          <a:solidFill>
            <a:srgbClr val="1BA3F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泪滴形 31"/>
          <p:cNvSpPr/>
          <p:nvPr/>
        </p:nvSpPr>
        <p:spPr bwMode="auto">
          <a:xfrm rot="3168168">
            <a:off x="3508784" y="2131218"/>
            <a:ext cx="1463675" cy="1487487"/>
          </a:xfrm>
          <a:prstGeom prst="teardrop">
            <a:avLst>
              <a:gd name="adj" fmla="val 113250"/>
            </a:avLst>
          </a:prstGeom>
          <a:solidFill>
            <a:srgbClr val="BBC3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泪滴形 2"/>
          <p:cNvSpPr/>
          <p:nvPr/>
        </p:nvSpPr>
        <p:spPr bwMode="auto">
          <a:xfrm rot="3168168">
            <a:off x="6110287" y="2203451"/>
            <a:ext cx="1463675" cy="1485900"/>
          </a:xfrm>
          <a:prstGeom prst="teardrop">
            <a:avLst>
              <a:gd name="adj" fmla="val 113250"/>
            </a:avLst>
          </a:prstGeom>
          <a:solidFill>
            <a:srgbClr val="1BA3F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3" name="矩形 6"/>
          <p:cNvSpPr>
            <a:spLocks noChangeArrowheads="1"/>
          </p:cNvSpPr>
          <p:nvPr/>
        </p:nvSpPr>
        <p:spPr bwMode="auto">
          <a:xfrm>
            <a:off x="357188" y="285750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客户端</a:t>
            </a:r>
          </a:p>
        </p:txBody>
      </p:sp>
      <p:sp>
        <p:nvSpPr>
          <p:cNvPr id="7184" name="矩形 12"/>
          <p:cNvSpPr>
            <a:spLocks noChangeArrowheads="1"/>
          </p:cNvSpPr>
          <p:nvPr/>
        </p:nvSpPr>
        <p:spPr bwMode="auto">
          <a:xfrm>
            <a:off x="3944662" y="2714625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电话</a:t>
            </a:r>
          </a:p>
        </p:txBody>
      </p:sp>
      <p:sp>
        <p:nvSpPr>
          <p:cNvPr id="7185" name="矩形 13"/>
          <p:cNvSpPr>
            <a:spLocks noChangeArrowheads="1"/>
          </p:cNvSpPr>
          <p:nvPr/>
        </p:nvSpPr>
        <p:spPr bwMode="auto">
          <a:xfrm>
            <a:off x="6505256" y="2783512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音频</a:t>
            </a:r>
          </a:p>
        </p:txBody>
      </p:sp>
      <p:sp>
        <p:nvSpPr>
          <p:cNvPr id="7186" name="矩形 15"/>
          <p:cNvSpPr>
            <a:spLocks noChangeArrowheads="1"/>
          </p:cNvSpPr>
          <p:nvPr/>
        </p:nvSpPr>
        <p:spPr bwMode="auto">
          <a:xfrm>
            <a:off x="1163345" y="2702912"/>
            <a:ext cx="7120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Ding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泪滴形 2"/>
          <p:cNvSpPr/>
          <p:nvPr/>
        </p:nvSpPr>
        <p:spPr bwMode="auto">
          <a:xfrm rot="3168168">
            <a:off x="939798" y="3766171"/>
            <a:ext cx="1463675" cy="1485900"/>
          </a:xfrm>
          <a:prstGeom prst="teardrop">
            <a:avLst>
              <a:gd name="adj" fmla="val 113250"/>
            </a:avLst>
          </a:prstGeom>
          <a:solidFill>
            <a:srgbClr val="1BA3F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8" name="泪滴形 17"/>
          <p:cNvSpPr/>
          <p:nvPr/>
        </p:nvSpPr>
        <p:spPr bwMode="auto">
          <a:xfrm rot="3168168">
            <a:off x="3677491" y="5374221"/>
            <a:ext cx="1463675" cy="1487487"/>
          </a:xfrm>
          <a:prstGeom prst="teardrop">
            <a:avLst>
              <a:gd name="adj" fmla="val 113250"/>
            </a:avLst>
          </a:prstGeom>
          <a:solidFill>
            <a:srgbClr val="BBC3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泪滴形 2"/>
          <p:cNvSpPr/>
          <p:nvPr/>
        </p:nvSpPr>
        <p:spPr bwMode="auto">
          <a:xfrm rot="3168168">
            <a:off x="6228971" y="3774210"/>
            <a:ext cx="1463675" cy="1485900"/>
          </a:xfrm>
          <a:prstGeom prst="teardrop">
            <a:avLst>
              <a:gd name="adj" fmla="val 113250"/>
            </a:avLst>
          </a:prstGeom>
          <a:solidFill>
            <a:srgbClr val="1BA3F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79560" y="4342006"/>
            <a:ext cx="95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控件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13613" y="5972951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企业通讯录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16216" y="45091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导航栏</a:t>
            </a:r>
          </a:p>
        </p:txBody>
      </p:sp>
      <p:sp>
        <p:nvSpPr>
          <p:cNvPr id="23" name="泪滴形 2"/>
          <p:cNvSpPr/>
          <p:nvPr/>
        </p:nvSpPr>
        <p:spPr bwMode="auto">
          <a:xfrm rot="3168168">
            <a:off x="6328728" y="5394655"/>
            <a:ext cx="1463675" cy="1485900"/>
          </a:xfrm>
          <a:prstGeom prst="teardrop">
            <a:avLst>
              <a:gd name="adj" fmla="val 113250"/>
            </a:avLst>
          </a:prstGeom>
          <a:solidFill>
            <a:srgbClr val="1BA3F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440198" y="6015159"/>
            <a:ext cx="186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自定义联系人</a:t>
            </a:r>
          </a:p>
        </p:txBody>
      </p:sp>
      <p:sp>
        <p:nvSpPr>
          <p:cNvPr id="25" name="泪滴形 24"/>
          <p:cNvSpPr/>
          <p:nvPr/>
        </p:nvSpPr>
        <p:spPr bwMode="auto">
          <a:xfrm rot="3168168">
            <a:off x="3608540" y="3752721"/>
            <a:ext cx="1463675" cy="1487487"/>
          </a:xfrm>
          <a:prstGeom prst="teardrop">
            <a:avLst>
              <a:gd name="adj" fmla="val 113250"/>
            </a:avLst>
          </a:prstGeom>
          <a:solidFill>
            <a:srgbClr val="BBC3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944662" y="435145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扫码</a:t>
            </a:r>
          </a:p>
        </p:txBody>
      </p:sp>
      <p:sp>
        <p:nvSpPr>
          <p:cNvPr id="27" name="泪滴形 2"/>
          <p:cNvSpPr/>
          <p:nvPr/>
        </p:nvSpPr>
        <p:spPr bwMode="auto">
          <a:xfrm rot="3168168">
            <a:off x="840039" y="5394656"/>
            <a:ext cx="1463675" cy="1485900"/>
          </a:xfrm>
          <a:prstGeom prst="teardrop">
            <a:avLst>
              <a:gd name="adj" fmla="val 113250"/>
            </a:avLst>
          </a:prstGeom>
          <a:solidFill>
            <a:srgbClr val="1BA3F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181547" y="5986142"/>
            <a:ext cx="95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支付</a:t>
            </a:r>
          </a:p>
        </p:txBody>
      </p:sp>
    </p:spTree>
    <p:extLst>
      <p:ext uri="{BB962C8B-B14F-4D97-AF65-F5344CB8AC3E}">
        <p14:creationId xmlns:p14="http://schemas.microsoft.com/office/powerpoint/2010/main" val="269783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五边形 11"/>
          <p:cNvSpPr/>
          <p:nvPr/>
        </p:nvSpPr>
        <p:spPr>
          <a:xfrm rot="16200000">
            <a:off x="1191621" y="3232918"/>
            <a:ext cx="2726345" cy="1394873"/>
          </a:xfrm>
          <a:prstGeom prst="homePlate">
            <a:avLst>
              <a:gd name="adj" fmla="val 31187"/>
            </a:avLst>
          </a:prstGeom>
          <a:solidFill>
            <a:srgbClr val="1BA3F9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476500" y="2820988"/>
            <a:ext cx="236538" cy="236537"/>
          </a:xfrm>
          <a:prstGeom prst="ellipse">
            <a:avLst/>
          </a:prstGeom>
          <a:solidFill>
            <a:schemeClr val="bg1"/>
          </a:solidFill>
          <a:ln>
            <a:solidFill>
              <a:srgbClr val="BBC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57375" y="4849813"/>
            <a:ext cx="1395413" cy="444500"/>
          </a:xfrm>
          <a:prstGeom prst="rect">
            <a:avLst/>
          </a:prstGeom>
          <a:solidFill>
            <a:srgbClr val="BBC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2535238" y="1873250"/>
            <a:ext cx="376237" cy="1103313"/>
          </a:xfrm>
          <a:custGeom>
            <a:avLst/>
            <a:gdLst>
              <a:gd name="connsiteX0" fmla="*/ 99809 w 763548"/>
              <a:gd name="connsiteY0" fmla="*/ 959606 h 959606"/>
              <a:gd name="connsiteX1" fmla="*/ 54089 w 763548"/>
              <a:gd name="connsiteY1" fmla="*/ 60446 h 959606"/>
              <a:gd name="connsiteX2" fmla="*/ 755129 w 763548"/>
              <a:gd name="connsiteY2" fmla="*/ 167126 h 959606"/>
              <a:gd name="connsiteX3" fmla="*/ 465569 w 763548"/>
              <a:gd name="connsiteY3" fmla="*/ 852926 h 959606"/>
              <a:gd name="connsiteX0" fmla="*/ 99809 w 763548"/>
              <a:gd name="connsiteY0" fmla="*/ 1041447 h 1041447"/>
              <a:gd name="connsiteX1" fmla="*/ 54089 w 763548"/>
              <a:gd name="connsiteY1" fmla="*/ 66087 h 1041447"/>
              <a:gd name="connsiteX2" fmla="*/ 755129 w 763548"/>
              <a:gd name="connsiteY2" fmla="*/ 172767 h 1041447"/>
              <a:gd name="connsiteX3" fmla="*/ 465569 w 763548"/>
              <a:gd name="connsiteY3" fmla="*/ 858567 h 1041447"/>
              <a:gd name="connsiteX0" fmla="*/ 87445 w 589165"/>
              <a:gd name="connsiteY0" fmla="*/ 1265428 h 1265428"/>
              <a:gd name="connsiteX1" fmla="*/ 41725 w 589165"/>
              <a:gd name="connsiteY1" fmla="*/ 290068 h 1265428"/>
              <a:gd name="connsiteX2" fmla="*/ 575125 w 589165"/>
              <a:gd name="connsiteY2" fmla="*/ 46228 h 1265428"/>
              <a:gd name="connsiteX3" fmla="*/ 453205 w 589165"/>
              <a:gd name="connsiteY3" fmla="*/ 1082548 h 1265428"/>
              <a:gd name="connsiteX0" fmla="*/ 23351 w 516465"/>
              <a:gd name="connsiteY0" fmla="*/ 1265428 h 1265428"/>
              <a:gd name="connsiteX1" fmla="*/ 160511 w 516465"/>
              <a:gd name="connsiteY1" fmla="*/ 290068 h 1265428"/>
              <a:gd name="connsiteX2" fmla="*/ 511031 w 516465"/>
              <a:gd name="connsiteY2" fmla="*/ 46228 h 1265428"/>
              <a:gd name="connsiteX3" fmla="*/ 389111 w 516465"/>
              <a:gd name="connsiteY3" fmla="*/ 1082548 h 1265428"/>
              <a:gd name="connsiteX0" fmla="*/ 46185 w 544047"/>
              <a:gd name="connsiteY0" fmla="*/ 1265428 h 1265428"/>
              <a:gd name="connsiteX1" fmla="*/ 76665 w 544047"/>
              <a:gd name="connsiteY1" fmla="*/ 290068 h 1265428"/>
              <a:gd name="connsiteX2" fmla="*/ 533865 w 544047"/>
              <a:gd name="connsiteY2" fmla="*/ 46228 h 1265428"/>
              <a:gd name="connsiteX3" fmla="*/ 411945 w 544047"/>
              <a:gd name="connsiteY3" fmla="*/ 1082548 h 1265428"/>
              <a:gd name="connsiteX0" fmla="*/ 110427 w 608289"/>
              <a:gd name="connsiteY0" fmla="*/ 1265428 h 1265428"/>
              <a:gd name="connsiteX1" fmla="*/ 140907 w 608289"/>
              <a:gd name="connsiteY1" fmla="*/ 290068 h 1265428"/>
              <a:gd name="connsiteX2" fmla="*/ 598107 w 608289"/>
              <a:gd name="connsiteY2" fmla="*/ 46228 h 1265428"/>
              <a:gd name="connsiteX3" fmla="*/ 476187 w 608289"/>
              <a:gd name="connsiteY3" fmla="*/ 1082548 h 1265428"/>
              <a:gd name="connsiteX0" fmla="*/ 48521 w 590413"/>
              <a:gd name="connsiteY0" fmla="*/ 1103198 h 1103198"/>
              <a:gd name="connsiteX1" fmla="*/ 79001 w 590413"/>
              <a:gd name="connsiteY1" fmla="*/ 127838 h 1103198"/>
              <a:gd name="connsiteX2" fmla="*/ 581921 w 590413"/>
              <a:gd name="connsiteY2" fmla="*/ 97358 h 1103198"/>
              <a:gd name="connsiteX3" fmla="*/ 414281 w 590413"/>
              <a:gd name="connsiteY3" fmla="*/ 920318 h 1103198"/>
              <a:gd name="connsiteX0" fmla="*/ 48521 w 590894"/>
              <a:gd name="connsiteY0" fmla="*/ 1225803 h 1225803"/>
              <a:gd name="connsiteX1" fmla="*/ 79001 w 590894"/>
              <a:gd name="connsiteY1" fmla="*/ 250443 h 1225803"/>
              <a:gd name="connsiteX2" fmla="*/ 581921 w 590894"/>
              <a:gd name="connsiteY2" fmla="*/ 219963 h 1225803"/>
              <a:gd name="connsiteX3" fmla="*/ 414281 w 590894"/>
              <a:gd name="connsiteY3" fmla="*/ 1042923 h 1225803"/>
              <a:gd name="connsiteX0" fmla="*/ 26321 w 675662"/>
              <a:gd name="connsiteY0" fmla="*/ 1257677 h 1257677"/>
              <a:gd name="connsiteX1" fmla="*/ 163481 w 675662"/>
              <a:gd name="connsiteY1" fmla="*/ 251837 h 1257677"/>
              <a:gd name="connsiteX2" fmla="*/ 666401 w 675662"/>
              <a:gd name="connsiteY2" fmla="*/ 221357 h 1257677"/>
              <a:gd name="connsiteX3" fmla="*/ 498761 w 675662"/>
              <a:gd name="connsiteY3" fmla="*/ 1044317 h 1257677"/>
              <a:gd name="connsiteX0" fmla="*/ 43742 w 601395"/>
              <a:gd name="connsiteY0" fmla="*/ 1241740 h 1241740"/>
              <a:gd name="connsiteX1" fmla="*/ 89462 w 601395"/>
              <a:gd name="connsiteY1" fmla="*/ 251140 h 1241740"/>
              <a:gd name="connsiteX2" fmla="*/ 592382 w 601395"/>
              <a:gd name="connsiteY2" fmla="*/ 220660 h 1241740"/>
              <a:gd name="connsiteX3" fmla="*/ 424742 w 601395"/>
              <a:gd name="connsiteY3" fmla="*/ 1043620 h 1241740"/>
              <a:gd name="connsiteX0" fmla="*/ 43742 w 596005"/>
              <a:gd name="connsiteY0" fmla="*/ 1119350 h 1119350"/>
              <a:gd name="connsiteX1" fmla="*/ 89462 w 596005"/>
              <a:gd name="connsiteY1" fmla="*/ 128750 h 1119350"/>
              <a:gd name="connsiteX2" fmla="*/ 592382 w 596005"/>
              <a:gd name="connsiteY2" fmla="*/ 98270 h 1119350"/>
              <a:gd name="connsiteX3" fmla="*/ 333302 w 596005"/>
              <a:gd name="connsiteY3" fmla="*/ 921230 h 1119350"/>
              <a:gd name="connsiteX0" fmla="*/ 43742 w 597650"/>
              <a:gd name="connsiteY0" fmla="*/ 1119350 h 1119350"/>
              <a:gd name="connsiteX1" fmla="*/ 89462 w 597650"/>
              <a:gd name="connsiteY1" fmla="*/ 128750 h 1119350"/>
              <a:gd name="connsiteX2" fmla="*/ 592382 w 597650"/>
              <a:gd name="connsiteY2" fmla="*/ 98270 h 1119350"/>
              <a:gd name="connsiteX3" fmla="*/ 371402 w 597650"/>
              <a:gd name="connsiteY3" fmla="*/ 921230 h 1119350"/>
              <a:gd name="connsiteX0" fmla="*/ 43742 w 598661"/>
              <a:gd name="connsiteY0" fmla="*/ 1119967 h 1119967"/>
              <a:gd name="connsiteX1" fmla="*/ 89462 w 598661"/>
              <a:gd name="connsiteY1" fmla="*/ 129367 h 1119967"/>
              <a:gd name="connsiteX2" fmla="*/ 592382 w 598661"/>
              <a:gd name="connsiteY2" fmla="*/ 98887 h 1119967"/>
              <a:gd name="connsiteX3" fmla="*/ 390452 w 598661"/>
              <a:gd name="connsiteY3" fmla="*/ 931372 h 1119967"/>
              <a:gd name="connsiteX0" fmla="*/ 43742 w 599221"/>
              <a:gd name="connsiteY0" fmla="*/ 1116893 h 1116893"/>
              <a:gd name="connsiteX1" fmla="*/ 89462 w 599221"/>
              <a:gd name="connsiteY1" fmla="*/ 126293 h 1116893"/>
              <a:gd name="connsiteX2" fmla="*/ 592382 w 599221"/>
              <a:gd name="connsiteY2" fmla="*/ 95813 h 1116893"/>
              <a:gd name="connsiteX3" fmla="*/ 399977 w 599221"/>
              <a:gd name="connsiteY3" fmla="*/ 880673 h 1116893"/>
              <a:gd name="connsiteX0" fmla="*/ 43742 w 598661"/>
              <a:gd name="connsiteY0" fmla="*/ 1119349 h 1119349"/>
              <a:gd name="connsiteX1" fmla="*/ 89462 w 598661"/>
              <a:gd name="connsiteY1" fmla="*/ 128749 h 1119349"/>
              <a:gd name="connsiteX2" fmla="*/ 592382 w 598661"/>
              <a:gd name="connsiteY2" fmla="*/ 98269 h 1119349"/>
              <a:gd name="connsiteX3" fmla="*/ 390452 w 598661"/>
              <a:gd name="connsiteY3" fmla="*/ 921229 h 1119349"/>
              <a:gd name="connsiteX0" fmla="*/ 35221 w 396661"/>
              <a:gd name="connsiteY0" fmla="*/ 1119349 h 1119349"/>
              <a:gd name="connsiteX1" fmla="*/ 80941 w 396661"/>
              <a:gd name="connsiteY1" fmla="*/ 128749 h 1119349"/>
              <a:gd name="connsiteX2" fmla="*/ 376162 w 396661"/>
              <a:gd name="connsiteY2" fmla="*/ 98269 h 1119349"/>
              <a:gd name="connsiteX3" fmla="*/ 381931 w 396661"/>
              <a:gd name="connsiteY3" fmla="*/ 921229 h 1119349"/>
              <a:gd name="connsiteX0" fmla="*/ 151837 w 513277"/>
              <a:gd name="connsiteY0" fmla="*/ 1184144 h 1184144"/>
              <a:gd name="connsiteX1" fmla="*/ 197557 w 513277"/>
              <a:gd name="connsiteY1" fmla="*/ 193544 h 1184144"/>
              <a:gd name="connsiteX2" fmla="*/ 492778 w 513277"/>
              <a:gd name="connsiteY2" fmla="*/ 163064 h 1184144"/>
              <a:gd name="connsiteX3" fmla="*/ 498547 w 513277"/>
              <a:gd name="connsiteY3" fmla="*/ 986024 h 1184144"/>
              <a:gd name="connsiteX0" fmla="*/ 114125 w 475565"/>
              <a:gd name="connsiteY0" fmla="*/ 1184144 h 1184144"/>
              <a:gd name="connsiteX1" fmla="*/ 159845 w 475565"/>
              <a:gd name="connsiteY1" fmla="*/ 193544 h 1184144"/>
              <a:gd name="connsiteX2" fmla="*/ 455066 w 475565"/>
              <a:gd name="connsiteY2" fmla="*/ 163064 h 1184144"/>
              <a:gd name="connsiteX3" fmla="*/ 460835 w 475565"/>
              <a:gd name="connsiteY3" fmla="*/ 986024 h 1184144"/>
              <a:gd name="connsiteX0" fmla="*/ -1 w 361439"/>
              <a:gd name="connsiteY0" fmla="*/ 1090904 h 1090904"/>
              <a:gd name="connsiteX1" fmla="*/ 45719 w 361439"/>
              <a:gd name="connsiteY1" fmla="*/ 100304 h 1090904"/>
              <a:gd name="connsiteX2" fmla="*/ 340940 w 361439"/>
              <a:gd name="connsiteY2" fmla="*/ 69824 h 1090904"/>
              <a:gd name="connsiteX3" fmla="*/ 346709 w 361439"/>
              <a:gd name="connsiteY3" fmla="*/ 892784 h 1090904"/>
              <a:gd name="connsiteX0" fmla="*/ 0 w 346604"/>
              <a:gd name="connsiteY0" fmla="*/ 1135079 h 1135079"/>
              <a:gd name="connsiteX1" fmla="*/ 30884 w 346604"/>
              <a:gd name="connsiteY1" fmla="*/ 129643 h 1135079"/>
              <a:gd name="connsiteX2" fmla="*/ 326105 w 346604"/>
              <a:gd name="connsiteY2" fmla="*/ 99163 h 1135079"/>
              <a:gd name="connsiteX3" fmla="*/ 331874 w 346604"/>
              <a:gd name="connsiteY3" fmla="*/ 922123 h 1135079"/>
              <a:gd name="connsiteX0" fmla="*/ 0 w 391111"/>
              <a:gd name="connsiteY0" fmla="*/ 1166549 h 1166548"/>
              <a:gd name="connsiteX1" fmla="*/ 75391 w 391111"/>
              <a:gd name="connsiteY1" fmla="*/ 131441 h 1166548"/>
              <a:gd name="connsiteX2" fmla="*/ 370612 w 391111"/>
              <a:gd name="connsiteY2" fmla="*/ 100961 h 1166548"/>
              <a:gd name="connsiteX3" fmla="*/ 376381 w 391111"/>
              <a:gd name="connsiteY3" fmla="*/ 923921 h 1166548"/>
              <a:gd name="connsiteX0" fmla="*/ 0 w 391111"/>
              <a:gd name="connsiteY0" fmla="*/ 1154019 h 1154019"/>
              <a:gd name="connsiteX1" fmla="*/ 29319 w 391111"/>
              <a:gd name="connsiteY1" fmla="*/ 940484 h 1154019"/>
              <a:gd name="connsiteX2" fmla="*/ 75391 w 391111"/>
              <a:gd name="connsiteY2" fmla="*/ 118911 h 1154019"/>
              <a:gd name="connsiteX3" fmla="*/ 370612 w 391111"/>
              <a:gd name="connsiteY3" fmla="*/ 88431 h 1154019"/>
              <a:gd name="connsiteX4" fmla="*/ 376381 w 391111"/>
              <a:gd name="connsiteY4" fmla="*/ 911391 h 1154019"/>
              <a:gd name="connsiteX0" fmla="*/ 18086 w 409197"/>
              <a:gd name="connsiteY0" fmla="*/ 1155698 h 1155698"/>
              <a:gd name="connsiteX1" fmla="*/ 2899 w 409197"/>
              <a:gd name="connsiteY1" fmla="*/ 971834 h 1155698"/>
              <a:gd name="connsiteX2" fmla="*/ 93477 w 409197"/>
              <a:gd name="connsiteY2" fmla="*/ 120590 h 1155698"/>
              <a:gd name="connsiteX3" fmla="*/ 388698 w 409197"/>
              <a:gd name="connsiteY3" fmla="*/ 90110 h 1155698"/>
              <a:gd name="connsiteX4" fmla="*/ 394467 w 409197"/>
              <a:gd name="connsiteY4" fmla="*/ 913070 h 1155698"/>
              <a:gd name="connsiteX0" fmla="*/ 75711 w 407479"/>
              <a:gd name="connsiteY0" fmla="*/ 1111192 h 1111192"/>
              <a:gd name="connsiteX1" fmla="*/ 1181 w 407479"/>
              <a:gd name="connsiteY1" fmla="*/ 971834 h 1111192"/>
              <a:gd name="connsiteX2" fmla="*/ 91759 w 407479"/>
              <a:gd name="connsiteY2" fmla="*/ 120590 h 1111192"/>
              <a:gd name="connsiteX3" fmla="*/ 386980 w 407479"/>
              <a:gd name="connsiteY3" fmla="*/ 90110 h 1111192"/>
              <a:gd name="connsiteX4" fmla="*/ 392749 w 407479"/>
              <a:gd name="connsiteY4" fmla="*/ 913070 h 1111192"/>
              <a:gd name="connsiteX0" fmla="*/ 134613 w 407039"/>
              <a:gd name="connsiteY0" fmla="*/ 1111192 h 1111192"/>
              <a:gd name="connsiteX1" fmla="*/ 741 w 407039"/>
              <a:gd name="connsiteY1" fmla="*/ 971834 h 1111192"/>
              <a:gd name="connsiteX2" fmla="*/ 91319 w 407039"/>
              <a:gd name="connsiteY2" fmla="*/ 120590 h 1111192"/>
              <a:gd name="connsiteX3" fmla="*/ 386540 w 407039"/>
              <a:gd name="connsiteY3" fmla="*/ 90110 h 1111192"/>
              <a:gd name="connsiteX4" fmla="*/ 392309 w 407039"/>
              <a:gd name="connsiteY4" fmla="*/ 913070 h 1111192"/>
              <a:gd name="connsiteX0" fmla="*/ 208557 w 406805"/>
              <a:gd name="connsiteY0" fmla="*/ 1096356 h 1096356"/>
              <a:gd name="connsiteX1" fmla="*/ 507 w 406805"/>
              <a:gd name="connsiteY1" fmla="*/ 971834 h 1096356"/>
              <a:gd name="connsiteX2" fmla="*/ 91085 w 406805"/>
              <a:gd name="connsiteY2" fmla="*/ 120590 h 1096356"/>
              <a:gd name="connsiteX3" fmla="*/ 386306 w 406805"/>
              <a:gd name="connsiteY3" fmla="*/ 90110 h 1096356"/>
              <a:gd name="connsiteX4" fmla="*/ 392075 w 406805"/>
              <a:gd name="connsiteY4" fmla="*/ 913070 h 1096356"/>
              <a:gd name="connsiteX0" fmla="*/ 119854 w 407115"/>
              <a:gd name="connsiteY0" fmla="*/ 1126028 h 1126028"/>
              <a:gd name="connsiteX1" fmla="*/ 817 w 407115"/>
              <a:gd name="connsiteY1" fmla="*/ 971834 h 1126028"/>
              <a:gd name="connsiteX2" fmla="*/ 91395 w 407115"/>
              <a:gd name="connsiteY2" fmla="*/ 120590 h 1126028"/>
              <a:gd name="connsiteX3" fmla="*/ 386616 w 407115"/>
              <a:gd name="connsiteY3" fmla="*/ 90110 h 1126028"/>
              <a:gd name="connsiteX4" fmla="*/ 392385 w 407115"/>
              <a:gd name="connsiteY4" fmla="*/ 913070 h 1126028"/>
              <a:gd name="connsiteX0" fmla="*/ 178960 w 406878"/>
              <a:gd name="connsiteY0" fmla="*/ 1096356 h 1096356"/>
              <a:gd name="connsiteX1" fmla="*/ 580 w 406878"/>
              <a:gd name="connsiteY1" fmla="*/ 971834 h 1096356"/>
              <a:gd name="connsiteX2" fmla="*/ 91158 w 406878"/>
              <a:gd name="connsiteY2" fmla="*/ 120590 h 1096356"/>
              <a:gd name="connsiteX3" fmla="*/ 386379 w 406878"/>
              <a:gd name="connsiteY3" fmla="*/ 90110 h 1096356"/>
              <a:gd name="connsiteX4" fmla="*/ 392148 w 406878"/>
              <a:gd name="connsiteY4" fmla="*/ 913070 h 1096356"/>
              <a:gd name="connsiteX0" fmla="*/ 178380 w 406298"/>
              <a:gd name="connsiteY0" fmla="*/ 1096356 h 1163321"/>
              <a:gd name="connsiteX1" fmla="*/ 0 w 406298"/>
              <a:gd name="connsiteY1" fmla="*/ 971834 h 1163321"/>
              <a:gd name="connsiteX2" fmla="*/ 90578 w 406298"/>
              <a:gd name="connsiteY2" fmla="*/ 120590 h 1163321"/>
              <a:gd name="connsiteX3" fmla="*/ 385799 w 406298"/>
              <a:gd name="connsiteY3" fmla="*/ 90110 h 1163321"/>
              <a:gd name="connsiteX4" fmla="*/ 391568 w 406298"/>
              <a:gd name="connsiteY4" fmla="*/ 913070 h 1163321"/>
              <a:gd name="connsiteX0" fmla="*/ 178380 w 406298"/>
              <a:gd name="connsiteY0" fmla="*/ 1022178 h 1139611"/>
              <a:gd name="connsiteX1" fmla="*/ 0 w 406298"/>
              <a:gd name="connsiteY1" fmla="*/ 971834 h 1139611"/>
              <a:gd name="connsiteX2" fmla="*/ 90578 w 406298"/>
              <a:gd name="connsiteY2" fmla="*/ 120590 h 1139611"/>
              <a:gd name="connsiteX3" fmla="*/ 385799 w 406298"/>
              <a:gd name="connsiteY3" fmla="*/ 90110 h 1139611"/>
              <a:gd name="connsiteX4" fmla="*/ 391568 w 406298"/>
              <a:gd name="connsiteY4" fmla="*/ 913070 h 1139611"/>
              <a:gd name="connsiteX0" fmla="*/ 178380 w 393129"/>
              <a:gd name="connsiteY0" fmla="*/ 1020191 h 1137624"/>
              <a:gd name="connsiteX1" fmla="*/ 0 w 393129"/>
              <a:gd name="connsiteY1" fmla="*/ 969847 h 1137624"/>
              <a:gd name="connsiteX2" fmla="*/ 90578 w 393129"/>
              <a:gd name="connsiteY2" fmla="*/ 118603 h 1137624"/>
              <a:gd name="connsiteX3" fmla="*/ 385799 w 393129"/>
              <a:gd name="connsiteY3" fmla="*/ 88123 h 1137624"/>
              <a:gd name="connsiteX4" fmla="*/ 317390 w 393129"/>
              <a:gd name="connsiteY4" fmla="*/ 881412 h 1137624"/>
              <a:gd name="connsiteX0" fmla="*/ 178380 w 426632"/>
              <a:gd name="connsiteY0" fmla="*/ 1134413 h 1251846"/>
              <a:gd name="connsiteX1" fmla="*/ 0 w 426632"/>
              <a:gd name="connsiteY1" fmla="*/ 1084069 h 1251846"/>
              <a:gd name="connsiteX2" fmla="*/ 90578 w 426632"/>
              <a:gd name="connsiteY2" fmla="*/ 232825 h 1251846"/>
              <a:gd name="connsiteX3" fmla="*/ 385799 w 426632"/>
              <a:gd name="connsiteY3" fmla="*/ 202345 h 1251846"/>
              <a:gd name="connsiteX4" fmla="*/ 317390 w 426632"/>
              <a:gd name="connsiteY4" fmla="*/ 995634 h 1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632" h="1251846">
                <a:moveTo>
                  <a:pt x="178380" y="1134413"/>
                </a:moveTo>
                <a:cubicBezTo>
                  <a:pt x="183267" y="1098824"/>
                  <a:pt x="31942" y="1449451"/>
                  <a:pt x="0" y="1084069"/>
                </a:cubicBezTo>
                <a:cubicBezTo>
                  <a:pt x="12565" y="911551"/>
                  <a:pt x="26278" y="379779"/>
                  <a:pt x="90578" y="232825"/>
                </a:cubicBezTo>
                <a:cubicBezTo>
                  <a:pt x="154878" y="85871"/>
                  <a:pt x="258983" y="-191831"/>
                  <a:pt x="385799" y="202345"/>
                </a:cubicBezTo>
                <a:cubicBezTo>
                  <a:pt x="512615" y="596521"/>
                  <a:pt x="302150" y="921974"/>
                  <a:pt x="317390" y="995634"/>
                </a:cubicBezTo>
              </a:path>
            </a:pathLst>
          </a:custGeom>
          <a:noFill/>
          <a:ln>
            <a:solidFill>
              <a:srgbClr val="BBC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395538" y="1525588"/>
            <a:ext cx="722312" cy="7223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 bwMode="auto">
          <a:xfrm rot="1267204">
            <a:off x="2457450" y="1587500"/>
            <a:ext cx="598488" cy="598488"/>
          </a:xfrm>
          <a:prstGeom prst="ellipse">
            <a:avLst/>
          </a:prstGeom>
          <a:solidFill>
            <a:srgbClr val="1BA3F9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五边形 28"/>
          <p:cNvSpPr/>
          <p:nvPr/>
        </p:nvSpPr>
        <p:spPr>
          <a:xfrm rot="16200000">
            <a:off x="3294241" y="3255441"/>
            <a:ext cx="2726345" cy="1394873"/>
          </a:xfrm>
          <a:prstGeom prst="homePlate">
            <a:avLst>
              <a:gd name="adj" fmla="val 31187"/>
            </a:avLst>
          </a:prstGeom>
          <a:solidFill>
            <a:srgbClr val="BBC3BF"/>
          </a:solidFill>
          <a:ln w="190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579938" y="2843213"/>
            <a:ext cx="236537" cy="236537"/>
          </a:xfrm>
          <a:prstGeom prst="ellipse">
            <a:avLst/>
          </a:prstGeom>
          <a:solidFill>
            <a:schemeClr val="bg1"/>
          </a:solidFill>
          <a:ln>
            <a:solidFill>
              <a:srgbClr val="1BA3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959225" y="4872038"/>
            <a:ext cx="1395413" cy="444500"/>
          </a:xfrm>
          <a:prstGeom prst="rect">
            <a:avLst/>
          </a:prstGeom>
          <a:solidFill>
            <a:srgbClr val="1BA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4637088" y="1895475"/>
            <a:ext cx="376237" cy="1103313"/>
          </a:xfrm>
          <a:custGeom>
            <a:avLst/>
            <a:gdLst>
              <a:gd name="connsiteX0" fmla="*/ 99809 w 763548"/>
              <a:gd name="connsiteY0" fmla="*/ 959606 h 959606"/>
              <a:gd name="connsiteX1" fmla="*/ 54089 w 763548"/>
              <a:gd name="connsiteY1" fmla="*/ 60446 h 959606"/>
              <a:gd name="connsiteX2" fmla="*/ 755129 w 763548"/>
              <a:gd name="connsiteY2" fmla="*/ 167126 h 959606"/>
              <a:gd name="connsiteX3" fmla="*/ 465569 w 763548"/>
              <a:gd name="connsiteY3" fmla="*/ 852926 h 959606"/>
              <a:gd name="connsiteX0" fmla="*/ 99809 w 763548"/>
              <a:gd name="connsiteY0" fmla="*/ 1041447 h 1041447"/>
              <a:gd name="connsiteX1" fmla="*/ 54089 w 763548"/>
              <a:gd name="connsiteY1" fmla="*/ 66087 h 1041447"/>
              <a:gd name="connsiteX2" fmla="*/ 755129 w 763548"/>
              <a:gd name="connsiteY2" fmla="*/ 172767 h 1041447"/>
              <a:gd name="connsiteX3" fmla="*/ 465569 w 763548"/>
              <a:gd name="connsiteY3" fmla="*/ 858567 h 1041447"/>
              <a:gd name="connsiteX0" fmla="*/ 87445 w 589165"/>
              <a:gd name="connsiteY0" fmla="*/ 1265428 h 1265428"/>
              <a:gd name="connsiteX1" fmla="*/ 41725 w 589165"/>
              <a:gd name="connsiteY1" fmla="*/ 290068 h 1265428"/>
              <a:gd name="connsiteX2" fmla="*/ 575125 w 589165"/>
              <a:gd name="connsiteY2" fmla="*/ 46228 h 1265428"/>
              <a:gd name="connsiteX3" fmla="*/ 453205 w 589165"/>
              <a:gd name="connsiteY3" fmla="*/ 1082548 h 1265428"/>
              <a:gd name="connsiteX0" fmla="*/ 23351 w 516465"/>
              <a:gd name="connsiteY0" fmla="*/ 1265428 h 1265428"/>
              <a:gd name="connsiteX1" fmla="*/ 160511 w 516465"/>
              <a:gd name="connsiteY1" fmla="*/ 290068 h 1265428"/>
              <a:gd name="connsiteX2" fmla="*/ 511031 w 516465"/>
              <a:gd name="connsiteY2" fmla="*/ 46228 h 1265428"/>
              <a:gd name="connsiteX3" fmla="*/ 389111 w 516465"/>
              <a:gd name="connsiteY3" fmla="*/ 1082548 h 1265428"/>
              <a:gd name="connsiteX0" fmla="*/ 46185 w 544047"/>
              <a:gd name="connsiteY0" fmla="*/ 1265428 h 1265428"/>
              <a:gd name="connsiteX1" fmla="*/ 76665 w 544047"/>
              <a:gd name="connsiteY1" fmla="*/ 290068 h 1265428"/>
              <a:gd name="connsiteX2" fmla="*/ 533865 w 544047"/>
              <a:gd name="connsiteY2" fmla="*/ 46228 h 1265428"/>
              <a:gd name="connsiteX3" fmla="*/ 411945 w 544047"/>
              <a:gd name="connsiteY3" fmla="*/ 1082548 h 1265428"/>
              <a:gd name="connsiteX0" fmla="*/ 110427 w 608289"/>
              <a:gd name="connsiteY0" fmla="*/ 1265428 h 1265428"/>
              <a:gd name="connsiteX1" fmla="*/ 140907 w 608289"/>
              <a:gd name="connsiteY1" fmla="*/ 290068 h 1265428"/>
              <a:gd name="connsiteX2" fmla="*/ 598107 w 608289"/>
              <a:gd name="connsiteY2" fmla="*/ 46228 h 1265428"/>
              <a:gd name="connsiteX3" fmla="*/ 476187 w 608289"/>
              <a:gd name="connsiteY3" fmla="*/ 1082548 h 1265428"/>
              <a:gd name="connsiteX0" fmla="*/ 48521 w 590413"/>
              <a:gd name="connsiteY0" fmla="*/ 1103198 h 1103198"/>
              <a:gd name="connsiteX1" fmla="*/ 79001 w 590413"/>
              <a:gd name="connsiteY1" fmla="*/ 127838 h 1103198"/>
              <a:gd name="connsiteX2" fmla="*/ 581921 w 590413"/>
              <a:gd name="connsiteY2" fmla="*/ 97358 h 1103198"/>
              <a:gd name="connsiteX3" fmla="*/ 414281 w 590413"/>
              <a:gd name="connsiteY3" fmla="*/ 920318 h 1103198"/>
              <a:gd name="connsiteX0" fmla="*/ 48521 w 590894"/>
              <a:gd name="connsiteY0" fmla="*/ 1225803 h 1225803"/>
              <a:gd name="connsiteX1" fmla="*/ 79001 w 590894"/>
              <a:gd name="connsiteY1" fmla="*/ 250443 h 1225803"/>
              <a:gd name="connsiteX2" fmla="*/ 581921 w 590894"/>
              <a:gd name="connsiteY2" fmla="*/ 219963 h 1225803"/>
              <a:gd name="connsiteX3" fmla="*/ 414281 w 590894"/>
              <a:gd name="connsiteY3" fmla="*/ 1042923 h 1225803"/>
              <a:gd name="connsiteX0" fmla="*/ 26321 w 675662"/>
              <a:gd name="connsiteY0" fmla="*/ 1257677 h 1257677"/>
              <a:gd name="connsiteX1" fmla="*/ 163481 w 675662"/>
              <a:gd name="connsiteY1" fmla="*/ 251837 h 1257677"/>
              <a:gd name="connsiteX2" fmla="*/ 666401 w 675662"/>
              <a:gd name="connsiteY2" fmla="*/ 221357 h 1257677"/>
              <a:gd name="connsiteX3" fmla="*/ 498761 w 675662"/>
              <a:gd name="connsiteY3" fmla="*/ 1044317 h 1257677"/>
              <a:gd name="connsiteX0" fmla="*/ 43742 w 601395"/>
              <a:gd name="connsiteY0" fmla="*/ 1241740 h 1241740"/>
              <a:gd name="connsiteX1" fmla="*/ 89462 w 601395"/>
              <a:gd name="connsiteY1" fmla="*/ 251140 h 1241740"/>
              <a:gd name="connsiteX2" fmla="*/ 592382 w 601395"/>
              <a:gd name="connsiteY2" fmla="*/ 220660 h 1241740"/>
              <a:gd name="connsiteX3" fmla="*/ 424742 w 601395"/>
              <a:gd name="connsiteY3" fmla="*/ 1043620 h 1241740"/>
              <a:gd name="connsiteX0" fmla="*/ 43742 w 596005"/>
              <a:gd name="connsiteY0" fmla="*/ 1119350 h 1119350"/>
              <a:gd name="connsiteX1" fmla="*/ 89462 w 596005"/>
              <a:gd name="connsiteY1" fmla="*/ 128750 h 1119350"/>
              <a:gd name="connsiteX2" fmla="*/ 592382 w 596005"/>
              <a:gd name="connsiteY2" fmla="*/ 98270 h 1119350"/>
              <a:gd name="connsiteX3" fmla="*/ 333302 w 596005"/>
              <a:gd name="connsiteY3" fmla="*/ 921230 h 1119350"/>
              <a:gd name="connsiteX0" fmla="*/ 43742 w 597650"/>
              <a:gd name="connsiteY0" fmla="*/ 1119350 h 1119350"/>
              <a:gd name="connsiteX1" fmla="*/ 89462 w 597650"/>
              <a:gd name="connsiteY1" fmla="*/ 128750 h 1119350"/>
              <a:gd name="connsiteX2" fmla="*/ 592382 w 597650"/>
              <a:gd name="connsiteY2" fmla="*/ 98270 h 1119350"/>
              <a:gd name="connsiteX3" fmla="*/ 371402 w 597650"/>
              <a:gd name="connsiteY3" fmla="*/ 921230 h 1119350"/>
              <a:gd name="connsiteX0" fmla="*/ 43742 w 598661"/>
              <a:gd name="connsiteY0" fmla="*/ 1119967 h 1119967"/>
              <a:gd name="connsiteX1" fmla="*/ 89462 w 598661"/>
              <a:gd name="connsiteY1" fmla="*/ 129367 h 1119967"/>
              <a:gd name="connsiteX2" fmla="*/ 592382 w 598661"/>
              <a:gd name="connsiteY2" fmla="*/ 98887 h 1119967"/>
              <a:gd name="connsiteX3" fmla="*/ 390452 w 598661"/>
              <a:gd name="connsiteY3" fmla="*/ 931372 h 1119967"/>
              <a:gd name="connsiteX0" fmla="*/ 43742 w 599221"/>
              <a:gd name="connsiteY0" fmla="*/ 1116893 h 1116893"/>
              <a:gd name="connsiteX1" fmla="*/ 89462 w 599221"/>
              <a:gd name="connsiteY1" fmla="*/ 126293 h 1116893"/>
              <a:gd name="connsiteX2" fmla="*/ 592382 w 599221"/>
              <a:gd name="connsiteY2" fmla="*/ 95813 h 1116893"/>
              <a:gd name="connsiteX3" fmla="*/ 399977 w 599221"/>
              <a:gd name="connsiteY3" fmla="*/ 880673 h 1116893"/>
              <a:gd name="connsiteX0" fmla="*/ 43742 w 598661"/>
              <a:gd name="connsiteY0" fmla="*/ 1119349 h 1119349"/>
              <a:gd name="connsiteX1" fmla="*/ 89462 w 598661"/>
              <a:gd name="connsiteY1" fmla="*/ 128749 h 1119349"/>
              <a:gd name="connsiteX2" fmla="*/ 592382 w 598661"/>
              <a:gd name="connsiteY2" fmla="*/ 98269 h 1119349"/>
              <a:gd name="connsiteX3" fmla="*/ 390452 w 598661"/>
              <a:gd name="connsiteY3" fmla="*/ 921229 h 1119349"/>
              <a:gd name="connsiteX0" fmla="*/ 35221 w 396661"/>
              <a:gd name="connsiteY0" fmla="*/ 1119349 h 1119349"/>
              <a:gd name="connsiteX1" fmla="*/ 80941 w 396661"/>
              <a:gd name="connsiteY1" fmla="*/ 128749 h 1119349"/>
              <a:gd name="connsiteX2" fmla="*/ 376162 w 396661"/>
              <a:gd name="connsiteY2" fmla="*/ 98269 h 1119349"/>
              <a:gd name="connsiteX3" fmla="*/ 381931 w 396661"/>
              <a:gd name="connsiteY3" fmla="*/ 921229 h 1119349"/>
              <a:gd name="connsiteX0" fmla="*/ 151837 w 513277"/>
              <a:gd name="connsiteY0" fmla="*/ 1184144 h 1184144"/>
              <a:gd name="connsiteX1" fmla="*/ 197557 w 513277"/>
              <a:gd name="connsiteY1" fmla="*/ 193544 h 1184144"/>
              <a:gd name="connsiteX2" fmla="*/ 492778 w 513277"/>
              <a:gd name="connsiteY2" fmla="*/ 163064 h 1184144"/>
              <a:gd name="connsiteX3" fmla="*/ 498547 w 513277"/>
              <a:gd name="connsiteY3" fmla="*/ 986024 h 1184144"/>
              <a:gd name="connsiteX0" fmla="*/ 114125 w 475565"/>
              <a:gd name="connsiteY0" fmla="*/ 1184144 h 1184144"/>
              <a:gd name="connsiteX1" fmla="*/ 159845 w 475565"/>
              <a:gd name="connsiteY1" fmla="*/ 193544 h 1184144"/>
              <a:gd name="connsiteX2" fmla="*/ 455066 w 475565"/>
              <a:gd name="connsiteY2" fmla="*/ 163064 h 1184144"/>
              <a:gd name="connsiteX3" fmla="*/ 460835 w 475565"/>
              <a:gd name="connsiteY3" fmla="*/ 986024 h 1184144"/>
              <a:gd name="connsiteX0" fmla="*/ -1 w 361439"/>
              <a:gd name="connsiteY0" fmla="*/ 1090904 h 1090904"/>
              <a:gd name="connsiteX1" fmla="*/ 45719 w 361439"/>
              <a:gd name="connsiteY1" fmla="*/ 100304 h 1090904"/>
              <a:gd name="connsiteX2" fmla="*/ 340940 w 361439"/>
              <a:gd name="connsiteY2" fmla="*/ 69824 h 1090904"/>
              <a:gd name="connsiteX3" fmla="*/ 346709 w 361439"/>
              <a:gd name="connsiteY3" fmla="*/ 892784 h 1090904"/>
              <a:gd name="connsiteX0" fmla="*/ 0 w 346604"/>
              <a:gd name="connsiteY0" fmla="*/ 1135079 h 1135079"/>
              <a:gd name="connsiteX1" fmla="*/ 30884 w 346604"/>
              <a:gd name="connsiteY1" fmla="*/ 129643 h 1135079"/>
              <a:gd name="connsiteX2" fmla="*/ 326105 w 346604"/>
              <a:gd name="connsiteY2" fmla="*/ 99163 h 1135079"/>
              <a:gd name="connsiteX3" fmla="*/ 331874 w 346604"/>
              <a:gd name="connsiteY3" fmla="*/ 922123 h 1135079"/>
              <a:gd name="connsiteX0" fmla="*/ 0 w 391111"/>
              <a:gd name="connsiteY0" fmla="*/ 1166549 h 1166548"/>
              <a:gd name="connsiteX1" fmla="*/ 75391 w 391111"/>
              <a:gd name="connsiteY1" fmla="*/ 131441 h 1166548"/>
              <a:gd name="connsiteX2" fmla="*/ 370612 w 391111"/>
              <a:gd name="connsiteY2" fmla="*/ 100961 h 1166548"/>
              <a:gd name="connsiteX3" fmla="*/ 376381 w 391111"/>
              <a:gd name="connsiteY3" fmla="*/ 923921 h 1166548"/>
              <a:gd name="connsiteX0" fmla="*/ 0 w 391111"/>
              <a:gd name="connsiteY0" fmla="*/ 1154019 h 1154019"/>
              <a:gd name="connsiteX1" fmla="*/ 29319 w 391111"/>
              <a:gd name="connsiteY1" fmla="*/ 940484 h 1154019"/>
              <a:gd name="connsiteX2" fmla="*/ 75391 w 391111"/>
              <a:gd name="connsiteY2" fmla="*/ 118911 h 1154019"/>
              <a:gd name="connsiteX3" fmla="*/ 370612 w 391111"/>
              <a:gd name="connsiteY3" fmla="*/ 88431 h 1154019"/>
              <a:gd name="connsiteX4" fmla="*/ 376381 w 391111"/>
              <a:gd name="connsiteY4" fmla="*/ 911391 h 1154019"/>
              <a:gd name="connsiteX0" fmla="*/ 18086 w 409197"/>
              <a:gd name="connsiteY0" fmla="*/ 1155698 h 1155698"/>
              <a:gd name="connsiteX1" fmla="*/ 2899 w 409197"/>
              <a:gd name="connsiteY1" fmla="*/ 971834 h 1155698"/>
              <a:gd name="connsiteX2" fmla="*/ 93477 w 409197"/>
              <a:gd name="connsiteY2" fmla="*/ 120590 h 1155698"/>
              <a:gd name="connsiteX3" fmla="*/ 388698 w 409197"/>
              <a:gd name="connsiteY3" fmla="*/ 90110 h 1155698"/>
              <a:gd name="connsiteX4" fmla="*/ 394467 w 409197"/>
              <a:gd name="connsiteY4" fmla="*/ 913070 h 1155698"/>
              <a:gd name="connsiteX0" fmla="*/ 75711 w 407479"/>
              <a:gd name="connsiteY0" fmla="*/ 1111192 h 1111192"/>
              <a:gd name="connsiteX1" fmla="*/ 1181 w 407479"/>
              <a:gd name="connsiteY1" fmla="*/ 971834 h 1111192"/>
              <a:gd name="connsiteX2" fmla="*/ 91759 w 407479"/>
              <a:gd name="connsiteY2" fmla="*/ 120590 h 1111192"/>
              <a:gd name="connsiteX3" fmla="*/ 386980 w 407479"/>
              <a:gd name="connsiteY3" fmla="*/ 90110 h 1111192"/>
              <a:gd name="connsiteX4" fmla="*/ 392749 w 407479"/>
              <a:gd name="connsiteY4" fmla="*/ 913070 h 1111192"/>
              <a:gd name="connsiteX0" fmla="*/ 134613 w 407039"/>
              <a:gd name="connsiteY0" fmla="*/ 1111192 h 1111192"/>
              <a:gd name="connsiteX1" fmla="*/ 741 w 407039"/>
              <a:gd name="connsiteY1" fmla="*/ 971834 h 1111192"/>
              <a:gd name="connsiteX2" fmla="*/ 91319 w 407039"/>
              <a:gd name="connsiteY2" fmla="*/ 120590 h 1111192"/>
              <a:gd name="connsiteX3" fmla="*/ 386540 w 407039"/>
              <a:gd name="connsiteY3" fmla="*/ 90110 h 1111192"/>
              <a:gd name="connsiteX4" fmla="*/ 392309 w 407039"/>
              <a:gd name="connsiteY4" fmla="*/ 913070 h 1111192"/>
              <a:gd name="connsiteX0" fmla="*/ 208557 w 406805"/>
              <a:gd name="connsiteY0" fmla="*/ 1096356 h 1096356"/>
              <a:gd name="connsiteX1" fmla="*/ 507 w 406805"/>
              <a:gd name="connsiteY1" fmla="*/ 971834 h 1096356"/>
              <a:gd name="connsiteX2" fmla="*/ 91085 w 406805"/>
              <a:gd name="connsiteY2" fmla="*/ 120590 h 1096356"/>
              <a:gd name="connsiteX3" fmla="*/ 386306 w 406805"/>
              <a:gd name="connsiteY3" fmla="*/ 90110 h 1096356"/>
              <a:gd name="connsiteX4" fmla="*/ 392075 w 406805"/>
              <a:gd name="connsiteY4" fmla="*/ 913070 h 1096356"/>
              <a:gd name="connsiteX0" fmla="*/ 119854 w 407115"/>
              <a:gd name="connsiteY0" fmla="*/ 1126028 h 1126028"/>
              <a:gd name="connsiteX1" fmla="*/ 817 w 407115"/>
              <a:gd name="connsiteY1" fmla="*/ 971834 h 1126028"/>
              <a:gd name="connsiteX2" fmla="*/ 91395 w 407115"/>
              <a:gd name="connsiteY2" fmla="*/ 120590 h 1126028"/>
              <a:gd name="connsiteX3" fmla="*/ 386616 w 407115"/>
              <a:gd name="connsiteY3" fmla="*/ 90110 h 1126028"/>
              <a:gd name="connsiteX4" fmla="*/ 392385 w 407115"/>
              <a:gd name="connsiteY4" fmla="*/ 913070 h 1126028"/>
              <a:gd name="connsiteX0" fmla="*/ 178960 w 406878"/>
              <a:gd name="connsiteY0" fmla="*/ 1096356 h 1096356"/>
              <a:gd name="connsiteX1" fmla="*/ 580 w 406878"/>
              <a:gd name="connsiteY1" fmla="*/ 971834 h 1096356"/>
              <a:gd name="connsiteX2" fmla="*/ 91158 w 406878"/>
              <a:gd name="connsiteY2" fmla="*/ 120590 h 1096356"/>
              <a:gd name="connsiteX3" fmla="*/ 386379 w 406878"/>
              <a:gd name="connsiteY3" fmla="*/ 90110 h 1096356"/>
              <a:gd name="connsiteX4" fmla="*/ 392148 w 406878"/>
              <a:gd name="connsiteY4" fmla="*/ 913070 h 1096356"/>
              <a:gd name="connsiteX0" fmla="*/ 178380 w 406298"/>
              <a:gd name="connsiteY0" fmla="*/ 1096356 h 1163321"/>
              <a:gd name="connsiteX1" fmla="*/ 0 w 406298"/>
              <a:gd name="connsiteY1" fmla="*/ 971834 h 1163321"/>
              <a:gd name="connsiteX2" fmla="*/ 90578 w 406298"/>
              <a:gd name="connsiteY2" fmla="*/ 120590 h 1163321"/>
              <a:gd name="connsiteX3" fmla="*/ 385799 w 406298"/>
              <a:gd name="connsiteY3" fmla="*/ 90110 h 1163321"/>
              <a:gd name="connsiteX4" fmla="*/ 391568 w 406298"/>
              <a:gd name="connsiteY4" fmla="*/ 913070 h 1163321"/>
              <a:gd name="connsiteX0" fmla="*/ 178380 w 406298"/>
              <a:gd name="connsiteY0" fmla="*/ 1022178 h 1139611"/>
              <a:gd name="connsiteX1" fmla="*/ 0 w 406298"/>
              <a:gd name="connsiteY1" fmla="*/ 971834 h 1139611"/>
              <a:gd name="connsiteX2" fmla="*/ 90578 w 406298"/>
              <a:gd name="connsiteY2" fmla="*/ 120590 h 1139611"/>
              <a:gd name="connsiteX3" fmla="*/ 385799 w 406298"/>
              <a:gd name="connsiteY3" fmla="*/ 90110 h 1139611"/>
              <a:gd name="connsiteX4" fmla="*/ 391568 w 406298"/>
              <a:gd name="connsiteY4" fmla="*/ 913070 h 1139611"/>
              <a:gd name="connsiteX0" fmla="*/ 178380 w 393129"/>
              <a:gd name="connsiteY0" fmla="*/ 1020191 h 1137624"/>
              <a:gd name="connsiteX1" fmla="*/ 0 w 393129"/>
              <a:gd name="connsiteY1" fmla="*/ 969847 h 1137624"/>
              <a:gd name="connsiteX2" fmla="*/ 90578 w 393129"/>
              <a:gd name="connsiteY2" fmla="*/ 118603 h 1137624"/>
              <a:gd name="connsiteX3" fmla="*/ 385799 w 393129"/>
              <a:gd name="connsiteY3" fmla="*/ 88123 h 1137624"/>
              <a:gd name="connsiteX4" fmla="*/ 317390 w 393129"/>
              <a:gd name="connsiteY4" fmla="*/ 881412 h 1137624"/>
              <a:gd name="connsiteX0" fmla="*/ 178380 w 426632"/>
              <a:gd name="connsiteY0" fmla="*/ 1134413 h 1251846"/>
              <a:gd name="connsiteX1" fmla="*/ 0 w 426632"/>
              <a:gd name="connsiteY1" fmla="*/ 1084069 h 1251846"/>
              <a:gd name="connsiteX2" fmla="*/ 90578 w 426632"/>
              <a:gd name="connsiteY2" fmla="*/ 232825 h 1251846"/>
              <a:gd name="connsiteX3" fmla="*/ 385799 w 426632"/>
              <a:gd name="connsiteY3" fmla="*/ 202345 h 1251846"/>
              <a:gd name="connsiteX4" fmla="*/ 317390 w 426632"/>
              <a:gd name="connsiteY4" fmla="*/ 995634 h 1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632" h="1251846">
                <a:moveTo>
                  <a:pt x="178380" y="1134413"/>
                </a:moveTo>
                <a:cubicBezTo>
                  <a:pt x="183267" y="1098824"/>
                  <a:pt x="31942" y="1449451"/>
                  <a:pt x="0" y="1084069"/>
                </a:cubicBezTo>
                <a:cubicBezTo>
                  <a:pt x="12565" y="911551"/>
                  <a:pt x="26278" y="379779"/>
                  <a:pt x="90578" y="232825"/>
                </a:cubicBezTo>
                <a:cubicBezTo>
                  <a:pt x="154878" y="85871"/>
                  <a:pt x="258983" y="-191831"/>
                  <a:pt x="385799" y="202345"/>
                </a:cubicBezTo>
                <a:cubicBezTo>
                  <a:pt x="512615" y="596521"/>
                  <a:pt x="302150" y="921974"/>
                  <a:pt x="317390" y="995634"/>
                </a:cubicBezTo>
              </a:path>
            </a:pathLst>
          </a:custGeom>
          <a:noFill/>
          <a:ln>
            <a:solidFill>
              <a:srgbClr val="1BA3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497388" y="1547813"/>
            <a:ext cx="722312" cy="723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椭圆 37"/>
          <p:cNvSpPr/>
          <p:nvPr/>
        </p:nvSpPr>
        <p:spPr bwMode="auto">
          <a:xfrm rot="1267204">
            <a:off x="4559300" y="1609725"/>
            <a:ext cx="598488" cy="600075"/>
          </a:xfrm>
          <a:prstGeom prst="ellipse">
            <a:avLst/>
          </a:prstGeom>
          <a:solidFill>
            <a:srgbClr val="1BA3F9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五边形 45"/>
          <p:cNvSpPr/>
          <p:nvPr/>
        </p:nvSpPr>
        <p:spPr>
          <a:xfrm rot="16200000">
            <a:off x="5396861" y="3277964"/>
            <a:ext cx="2726345" cy="1394873"/>
          </a:xfrm>
          <a:prstGeom prst="homePlate">
            <a:avLst>
              <a:gd name="adj" fmla="val 31187"/>
            </a:avLst>
          </a:prstGeom>
          <a:solidFill>
            <a:srgbClr val="1BA3F9"/>
          </a:solidFill>
          <a:ln w="127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681788" y="2865438"/>
            <a:ext cx="236537" cy="236537"/>
          </a:xfrm>
          <a:prstGeom prst="ellipse">
            <a:avLst/>
          </a:prstGeom>
          <a:solidFill>
            <a:schemeClr val="bg1"/>
          </a:solidFill>
          <a:ln>
            <a:solidFill>
              <a:srgbClr val="BBC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062663" y="4894263"/>
            <a:ext cx="1395412" cy="444500"/>
          </a:xfrm>
          <a:prstGeom prst="rect">
            <a:avLst/>
          </a:prstGeom>
          <a:solidFill>
            <a:srgbClr val="BBC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6740525" y="1919288"/>
            <a:ext cx="374650" cy="1101725"/>
          </a:xfrm>
          <a:custGeom>
            <a:avLst/>
            <a:gdLst>
              <a:gd name="connsiteX0" fmla="*/ 99809 w 763548"/>
              <a:gd name="connsiteY0" fmla="*/ 959606 h 959606"/>
              <a:gd name="connsiteX1" fmla="*/ 54089 w 763548"/>
              <a:gd name="connsiteY1" fmla="*/ 60446 h 959606"/>
              <a:gd name="connsiteX2" fmla="*/ 755129 w 763548"/>
              <a:gd name="connsiteY2" fmla="*/ 167126 h 959606"/>
              <a:gd name="connsiteX3" fmla="*/ 465569 w 763548"/>
              <a:gd name="connsiteY3" fmla="*/ 852926 h 959606"/>
              <a:gd name="connsiteX0" fmla="*/ 99809 w 763548"/>
              <a:gd name="connsiteY0" fmla="*/ 1041447 h 1041447"/>
              <a:gd name="connsiteX1" fmla="*/ 54089 w 763548"/>
              <a:gd name="connsiteY1" fmla="*/ 66087 h 1041447"/>
              <a:gd name="connsiteX2" fmla="*/ 755129 w 763548"/>
              <a:gd name="connsiteY2" fmla="*/ 172767 h 1041447"/>
              <a:gd name="connsiteX3" fmla="*/ 465569 w 763548"/>
              <a:gd name="connsiteY3" fmla="*/ 858567 h 1041447"/>
              <a:gd name="connsiteX0" fmla="*/ 87445 w 589165"/>
              <a:gd name="connsiteY0" fmla="*/ 1265428 h 1265428"/>
              <a:gd name="connsiteX1" fmla="*/ 41725 w 589165"/>
              <a:gd name="connsiteY1" fmla="*/ 290068 h 1265428"/>
              <a:gd name="connsiteX2" fmla="*/ 575125 w 589165"/>
              <a:gd name="connsiteY2" fmla="*/ 46228 h 1265428"/>
              <a:gd name="connsiteX3" fmla="*/ 453205 w 589165"/>
              <a:gd name="connsiteY3" fmla="*/ 1082548 h 1265428"/>
              <a:gd name="connsiteX0" fmla="*/ 23351 w 516465"/>
              <a:gd name="connsiteY0" fmla="*/ 1265428 h 1265428"/>
              <a:gd name="connsiteX1" fmla="*/ 160511 w 516465"/>
              <a:gd name="connsiteY1" fmla="*/ 290068 h 1265428"/>
              <a:gd name="connsiteX2" fmla="*/ 511031 w 516465"/>
              <a:gd name="connsiteY2" fmla="*/ 46228 h 1265428"/>
              <a:gd name="connsiteX3" fmla="*/ 389111 w 516465"/>
              <a:gd name="connsiteY3" fmla="*/ 1082548 h 1265428"/>
              <a:gd name="connsiteX0" fmla="*/ 46185 w 544047"/>
              <a:gd name="connsiteY0" fmla="*/ 1265428 h 1265428"/>
              <a:gd name="connsiteX1" fmla="*/ 76665 w 544047"/>
              <a:gd name="connsiteY1" fmla="*/ 290068 h 1265428"/>
              <a:gd name="connsiteX2" fmla="*/ 533865 w 544047"/>
              <a:gd name="connsiteY2" fmla="*/ 46228 h 1265428"/>
              <a:gd name="connsiteX3" fmla="*/ 411945 w 544047"/>
              <a:gd name="connsiteY3" fmla="*/ 1082548 h 1265428"/>
              <a:gd name="connsiteX0" fmla="*/ 110427 w 608289"/>
              <a:gd name="connsiteY0" fmla="*/ 1265428 h 1265428"/>
              <a:gd name="connsiteX1" fmla="*/ 140907 w 608289"/>
              <a:gd name="connsiteY1" fmla="*/ 290068 h 1265428"/>
              <a:gd name="connsiteX2" fmla="*/ 598107 w 608289"/>
              <a:gd name="connsiteY2" fmla="*/ 46228 h 1265428"/>
              <a:gd name="connsiteX3" fmla="*/ 476187 w 608289"/>
              <a:gd name="connsiteY3" fmla="*/ 1082548 h 1265428"/>
              <a:gd name="connsiteX0" fmla="*/ 48521 w 590413"/>
              <a:gd name="connsiteY0" fmla="*/ 1103198 h 1103198"/>
              <a:gd name="connsiteX1" fmla="*/ 79001 w 590413"/>
              <a:gd name="connsiteY1" fmla="*/ 127838 h 1103198"/>
              <a:gd name="connsiteX2" fmla="*/ 581921 w 590413"/>
              <a:gd name="connsiteY2" fmla="*/ 97358 h 1103198"/>
              <a:gd name="connsiteX3" fmla="*/ 414281 w 590413"/>
              <a:gd name="connsiteY3" fmla="*/ 920318 h 1103198"/>
              <a:gd name="connsiteX0" fmla="*/ 48521 w 590894"/>
              <a:gd name="connsiteY0" fmla="*/ 1225803 h 1225803"/>
              <a:gd name="connsiteX1" fmla="*/ 79001 w 590894"/>
              <a:gd name="connsiteY1" fmla="*/ 250443 h 1225803"/>
              <a:gd name="connsiteX2" fmla="*/ 581921 w 590894"/>
              <a:gd name="connsiteY2" fmla="*/ 219963 h 1225803"/>
              <a:gd name="connsiteX3" fmla="*/ 414281 w 590894"/>
              <a:gd name="connsiteY3" fmla="*/ 1042923 h 1225803"/>
              <a:gd name="connsiteX0" fmla="*/ 26321 w 675662"/>
              <a:gd name="connsiteY0" fmla="*/ 1257677 h 1257677"/>
              <a:gd name="connsiteX1" fmla="*/ 163481 w 675662"/>
              <a:gd name="connsiteY1" fmla="*/ 251837 h 1257677"/>
              <a:gd name="connsiteX2" fmla="*/ 666401 w 675662"/>
              <a:gd name="connsiteY2" fmla="*/ 221357 h 1257677"/>
              <a:gd name="connsiteX3" fmla="*/ 498761 w 675662"/>
              <a:gd name="connsiteY3" fmla="*/ 1044317 h 1257677"/>
              <a:gd name="connsiteX0" fmla="*/ 43742 w 601395"/>
              <a:gd name="connsiteY0" fmla="*/ 1241740 h 1241740"/>
              <a:gd name="connsiteX1" fmla="*/ 89462 w 601395"/>
              <a:gd name="connsiteY1" fmla="*/ 251140 h 1241740"/>
              <a:gd name="connsiteX2" fmla="*/ 592382 w 601395"/>
              <a:gd name="connsiteY2" fmla="*/ 220660 h 1241740"/>
              <a:gd name="connsiteX3" fmla="*/ 424742 w 601395"/>
              <a:gd name="connsiteY3" fmla="*/ 1043620 h 1241740"/>
              <a:gd name="connsiteX0" fmla="*/ 43742 w 596005"/>
              <a:gd name="connsiteY0" fmla="*/ 1119350 h 1119350"/>
              <a:gd name="connsiteX1" fmla="*/ 89462 w 596005"/>
              <a:gd name="connsiteY1" fmla="*/ 128750 h 1119350"/>
              <a:gd name="connsiteX2" fmla="*/ 592382 w 596005"/>
              <a:gd name="connsiteY2" fmla="*/ 98270 h 1119350"/>
              <a:gd name="connsiteX3" fmla="*/ 333302 w 596005"/>
              <a:gd name="connsiteY3" fmla="*/ 921230 h 1119350"/>
              <a:gd name="connsiteX0" fmla="*/ 43742 w 597650"/>
              <a:gd name="connsiteY0" fmla="*/ 1119350 h 1119350"/>
              <a:gd name="connsiteX1" fmla="*/ 89462 w 597650"/>
              <a:gd name="connsiteY1" fmla="*/ 128750 h 1119350"/>
              <a:gd name="connsiteX2" fmla="*/ 592382 w 597650"/>
              <a:gd name="connsiteY2" fmla="*/ 98270 h 1119350"/>
              <a:gd name="connsiteX3" fmla="*/ 371402 w 597650"/>
              <a:gd name="connsiteY3" fmla="*/ 921230 h 1119350"/>
              <a:gd name="connsiteX0" fmla="*/ 43742 w 598661"/>
              <a:gd name="connsiteY0" fmla="*/ 1119967 h 1119967"/>
              <a:gd name="connsiteX1" fmla="*/ 89462 w 598661"/>
              <a:gd name="connsiteY1" fmla="*/ 129367 h 1119967"/>
              <a:gd name="connsiteX2" fmla="*/ 592382 w 598661"/>
              <a:gd name="connsiteY2" fmla="*/ 98887 h 1119967"/>
              <a:gd name="connsiteX3" fmla="*/ 390452 w 598661"/>
              <a:gd name="connsiteY3" fmla="*/ 931372 h 1119967"/>
              <a:gd name="connsiteX0" fmla="*/ 43742 w 599221"/>
              <a:gd name="connsiteY0" fmla="*/ 1116893 h 1116893"/>
              <a:gd name="connsiteX1" fmla="*/ 89462 w 599221"/>
              <a:gd name="connsiteY1" fmla="*/ 126293 h 1116893"/>
              <a:gd name="connsiteX2" fmla="*/ 592382 w 599221"/>
              <a:gd name="connsiteY2" fmla="*/ 95813 h 1116893"/>
              <a:gd name="connsiteX3" fmla="*/ 399977 w 599221"/>
              <a:gd name="connsiteY3" fmla="*/ 880673 h 1116893"/>
              <a:gd name="connsiteX0" fmla="*/ 43742 w 598661"/>
              <a:gd name="connsiteY0" fmla="*/ 1119349 h 1119349"/>
              <a:gd name="connsiteX1" fmla="*/ 89462 w 598661"/>
              <a:gd name="connsiteY1" fmla="*/ 128749 h 1119349"/>
              <a:gd name="connsiteX2" fmla="*/ 592382 w 598661"/>
              <a:gd name="connsiteY2" fmla="*/ 98269 h 1119349"/>
              <a:gd name="connsiteX3" fmla="*/ 390452 w 598661"/>
              <a:gd name="connsiteY3" fmla="*/ 921229 h 1119349"/>
              <a:gd name="connsiteX0" fmla="*/ 35221 w 396661"/>
              <a:gd name="connsiteY0" fmla="*/ 1119349 h 1119349"/>
              <a:gd name="connsiteX1" fmla="*/ 80941 w 396661"/>
              <a:gd name="connsiteY1" fmla="*/ 128749 h 1119349"/>
              <a:gd name="connsiteX2" fmla="*/ 376162 w 396661"/>
              <a:gd name="connsiteY2" fmla="*/ 98269 h 1119349"/>
              <a:gd name="connsiteX3" fmla="*/ 381931 w 396661"/>
              <a:gd name="connsiteY3" fmla="*/ 921229 h 1119349"/>
              <a:gd name="connsiteX0" fmla="*/ 151837 w 513277"/>
              <a:gd name="connsiteY0" fmla="*/ 1184144 h 1184144"/>
              <a:gd name="connsiteX1" fmla="*/ 197557 w 513277"/>
              <a:gd name="connsiteY1" fmla="*/ 193544 h 1184144"/>
              <a:gd name="connsiteX2" fmla="*/ 492778 w 513277"/>
              <a:gd name="connsiteY2" fmla="*/ 163064 h 1184144"/>
              <a:gd name="connsiteX3" fmla="*/ 498547 w 513277"/>
              <a:gd name="connsiteY3" fmla="*/ 986024 h 1184144"/>
              <a:gd name="connsiteX0" fmla="*/ 114125 w 475565"/>
              <a:gd name="connsiteY0" fmla="*/ 1184144 h 1184144"/>
              <a:gd name="connsiteX1" fmla="*/ 159845 w 475565"/>
              <a:gd name="connsiteY1" fmla="*/ 193544 h 1184144"/>
              <a:gd name="connsiteX2" fmla="*/ 455066 w 475565"/>
              <a:gd name="connsiteY2" fmla="*/ 163064 h 1184144"/>
              <a:gd name="connsiteX3" fmla="*/ 460835 w 475565"/>
              <a:gd name="connsiteY3" fmla="*/ 986024 h 1184144"/>
              <a:gd name="connsiteX0" fmla="*/ -1 w 361439"/>
              <a:gd name="connsiteY0" fmla="*/ 1090904 h 1090904"/>
              <a:gd name="connsiteX1" fmla="*/ 45719 w 361439"/>
              <a:gd name="connsiteY1" fmla="*/ 100304 h 1090904"/>
              <a:gd name="connsiteX2" fmla="*/ 340940 w 361439"/>
              <a:gd name="connsiteY2" fmla="*/ 69824 h 1090904"/>
              <a:gd name="connsiteX3" fmla="*/ 346709 w 361439"/>
              <a:gd name="connsiteY3" fmla="*/ 892784 h 1090904"/>
              <a:gd name="connsiteX0" fmla="*/ 0 w 346604"/>
              <a:gd name="connsiteY0" fmla="*/ 1135079 h 1135079"/>
              <a:gd name="connsiteX1" fmla="*/ 30884 w 346604"/>
              <a:gd name="connsiteY1" fmla="*/ 129643 h 1135079"/>
              <a:gd name="connsiteX2" fmla="*/ 326105 w 346604"/>
              <a:gd name="connsiteY2" fmla="*/ 99163 h 1135079"/>
              <a:gd name="connsiteX3" fmla="*/ 331874 w 346604"/>
              <a:gd name="connsiteY3" fmla="*/ 922123 h 1135079"/>
              <a:gd name="connsiteX0" fmla="*/ 0 w 391111"/>
              <a:gd name="connsiteY0" fmla="*/ 1166549 h 1166548"/>
              <a:gd name="connsiteX1" fmla="*/ 75391 w 391111"/>
              <a:gd name="connsiteY1" fmla="*/ 131441 h 1166548"/>
              <a:gd name="connsiteX2" fmla="*/ 370612 w 391111"/>
              <a:gd name="connsiteY2" fmla="*/ 100961 h 1166548"/>
              <a:gd name="connsiteX3" fmla="*/ 376381 w 391111"/>
              <a:gd name="connsiteY3" fmla="*/ 923921 h 1166548"/>
              <a:gd name="connsiteX0" fmla="*/ 0 w 391111"/>
              <a:gd name="connsiteY0" fmla="*/ 1154019 h 1154019"/>
              <a:gd name="connsiteX1" fmla="*/ 29319 w 391111"/>
              <a:gd name="connsiteY1" fmla="*/ 940484 h 1154019"/>
              <a:gd name="connsiteX2" fmla="*/ 75391 w 391111"/>
              <a:gd name="connsiteY2" fmla="*/ 118911 h 1154019"/>
              <a:gd name="connsiteX3" fmla="*/ 370612 w 391111"/>
              <a:gd name="connsiteY3" fmla="*/ 88431 h 1154019"/>
              <a:gd name="connsiteX4" fmla="*/ 376381 w 391111"/>
              <a:gd name="connsiteY4" fmla="*/ 911391 h 1154019"/>
              <a:gd name="connsiteX0" fmla="*/ 18086 w 409197"/>
              <a:gd name="connsiteY0" fmla="*/ 1155698 h 1155698"/>
              <a:gd name="connsiteX1" fmla="*/ 2899 w 409197"/>
              <a:gd name="connsiteY1" fmla="*/ 971834 h 1155698"/>
              <a:gd name="connsiteX2" fmla="*/ 93477 w 409197"/>
              <a:gd name="connsiteY2" fmla="*/ 120590 h 1155698"/>
              <a:gd name="connsiteX3" fmla="*/ 388698 w 409197"/>
              <a:gd name="connsiteY3" fmla="*/ 90110 h 1155698"/>
              <a:gd name="connsiteX4" fmla="*/ 394467 w 409197"/>
              <a:gd name="connsiteY4" fmla="*/ 913070 h 1155698"/>
              <a:gd name="connsiteX0" fmla="*/ 75711 w 407479"/>
              <a:gd name="connsiteY0" fmla="*/ 1111192 h 1111192"/>
              <a:gd name="connsiteX1" fmla="*/ 1181 w 407479"/>
              <a:gd name="connsiteY1" fmla="*/ 971834 h 1111192"/>
              <a:gd name="connsiteX2" fmla="*/ 91759 w 407479"/>
              <a:gd name="connsiteY2" fmla="*/ 120590 h 1111192"/>
              <a:gd name="connsiteX3" fmla="*/ 386980 w 407479"/>
              <a:gd name="connsiteY3" fmla="*/ 90110 h 1111192"/>
              <a:gd name="connsiteX4" fmla="*/ 392749 w 407479"/>
              <a:gd name="connsiteY4" fmla="*/ 913070 h 1111192"/>
              <a:gd name="connsiteX0" fmla="*/ 134613 w 407039"/>
              <a:gd name="connsiteY0" fmla="*/ 1111192 h 1111192"/>
              <a:gd name="connsiteX1" fmla="*/ 741 w 407039"/>
              <a:gd name="connsiteY1" fmla="*/ 971834 h 1111192"/>
              <a:gd name="connsiteX2" fmla="*/ 91319 w 407039"/>
              <a:gd name="connsiteY2" fmla="*/ 120590 h 1111192"/>
              <a:gd name="connsiteX3" fmla="*/ 386540 w 407039"/>
              <a:gd name="connsiteY3" fmla="*/ 90110 h 1111192"/>
              <a:gd name="connsiteX4" fmla="*/ 392309 w 407039"/>
              <a:gd name="connsiteY4" fmla="*/ 913070 h 1111192"/>
              <a:gd name="connsiteX0" fmla="*/ 208557 w 406805"/>
              <a:gd name="connsiteY0" fmla="*/ 1096356 h 1096356"/>
              <a:gd name="connsiteX1" fmla="*/ 507 w 406805"/>
              <a:gd name="connsiteY1" fmla="*/ 971834 h 1096356"/>
              <a:gd name="connsiteX2" fmla="*/ 91085 w 406805"/>
              <a:gd name="connsiteY2" fmla="*/ 120590 h 1096356"/>
              <a:gd name="connsiteX3" fmla="*/ 386306 w 406805"/>
              <a:gd name="connsiteY3" fmla="*/ 90110 h 1096356"/>
              <a:gd name="connsiteX4" fmla="*/ 392075 w 406805"/>
              <a:gd name="connsiteY4" fmla="*/ 913070 h 1096356"/>
              <a:gd name="connsiteX0" fmla="*/ 119854 w 407115"/>
              <a:gd name="connsiteY0" fmla="*/ 1126028 h 1126028"/>
              <a:gd name="connsiteX1" fmla="*/ 817 w 407115"/>
              <a:gd name="connsiteY1" fmla="*/ 971834 h 1126028"/>
              <a:gd name="connsiteX2" fmla="*/ 91395 w 407115"/>
              <a:gd name="connsiteY2" fmla="*/ 120590 h 1126028"/>
              <a:gd name="connsiteX3" fmla="*/ 386616 w 407115"/>
              <a:gd name="connsiteY3" fmla="*/ 90110 h 1126028"/>
              <a:gd name="connsiteX4" fmla="*/ 392385 w 407115"/>
              <a:gd name="connsiteY4" fmla="*/ 913070 h 1126028"/>
              <a:gd name="connsiteX0" fmla="*/ 178960 w 406878"/>
              <a:gd name="connsiteY0" fmla="*/ 1096356 h 1096356"/>
              <a:gd name="connsiteX1" fmla="*/ 580 w 406878"/>
              <a:gd name="connsiteY1" fmla="*/ 971834 h 1096356"/>
              <a:gd name="connsiteX2" fmla="*/ 91158 w 406878"/>
              <a:gd name="connsiteY2" fmla="*/ 120590 h 1096356"/>
              <a:gd name="connsiteX3" fmla="*/ 386379 w 406878"/>
              <a:gd name="connsiteY3" fmla="*/ 90110 h 1096356"/>
              <a:gd name="connsiteX4" fmla="*/ 392148 w 406878"/>
              <a:gd name="connsiteY4" fmla="*/ 913070 h 1096356"/>
              <a:gd name="connsiteX0" fmla="*/ 178380 w 406298"/>
              <a:gd name="connsiteY0" fmla="*/ 1096356 h 1163321"/>
              <a:gd name="connsiteX1" fmla="*/ 0 w 406298"/>
              <a:gd name="connsiteY1" fmla="*/ 971834 h 1163321"/>
              <a:gd name="connsiteX2" fmla="*/ 90578 w 406298"/>
              <a:gd name="connsiteY2" fmla="*/ 120590 h 1163321"/>
              <a:gd name="connsiteX3" fmla="*/ 385799 w 406298"/>
              <a:gd name="connsiteY3" fmla="*/ 90110 h 1163321"/>
              <a:gd name="connsiteX4" fmla="*/ 391568 w 406298"/>
              <a:gd name="connsiteY4" fmla="*/ 913070 h 1163321"/>
              <a:gd name="connsiteX0" fmla="*/ 178380 w 406298"/>
              <a:gd name="connsiteY0" fmla="*/ 1022178 h 1139611"/>
              <a:gd name="connsiteX1" fmla="*/ 0 w 406298"/>
              <a:gd name="connsiteY1" fmla="*/ 971834 h 1139611"/>
              <a:gd name="connsiteX2" fmla="*/ 90578 w 406298"/>
              <a:gd name="connsiteY2" fmla="*/ 120590 h 1139611"/>
              <a:gd name="connsiteX3" fmla="*/ 385799 w 406298"/>
              <a:gd name="connsiteY3" fmla="*/ 90110 h 1139611"/>
              <a:gd name="connsiteX4" fmla="*/ 391568 w 406298"/>
              <a:gd name="connsiteY4" fmla="*/ 913070 h 1139611"/>
              <a:gd name="connsiteX0" fmla="*/ 178380 w 393129"/>
              <a:gd name="connsiteY0" fmla="*/ 1020191 h 1137624"/>
              <a:gd name="connsiteX1" fmla="*/ 0 w 393129"/>
              <a:gd name="connsiteY1" fmla="*/ 969847 h 1137624"/>
              <a:gd name="connsiteX2" fmla="*/ 90578 w 393129"/>
              <a:gd name="connsiteY2" fmla="*/ 118603 h 1137624"/>
              <a:gd name="connsiteX3" fmla="*/ 385799 w 393129"/>
              <a:gd name="connsiteY3" fmla="*/ 88123 h 1137624"/>
              <a:gd name="connsiteX4" fmla="*/ 317390 w 393129"/>
              <a:gd name="connsiteY4" fmla="*/ 881412 h 1137624"/>
              <a:gd name="connsiteX0" fmla="*/ 178380 w 426632"/>
              <a:gd name="connsiteY0" fmla="*/ 1134413 h 1251846"/>
              <a:gd name="connsiteX1" fmla="*/ 0 w 426632"/>
              <a:gd name="connsiteY1" fmla="*/ 1084069 h 1251846"/>
              <a:gd name="connsiteX2" fmla="*/ 90578 w 426632"/>
              <a:gd name="connsiteY2" fmla="*/ 232825 h 1251846"/>
              <a:gd name="connsiteX3" fmla="*/ 385799 w 426632"/>
              <a:gd name="connsiteY3" fmla="*/ 202345 h 1251846"/>
              <a:gd name="connsiteX4" fmla="*/ 317390 w 426632"/>
              <a:gd name="connsiteY4" fmla="*/ 995634 h 1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632" h="1251846">
                <a:moveTo>
                  <a:pt x="178380" y="1134413"/>
                </a:moveTo>
                <a:cubicBezTo>
                  <a:pt x="183267" y="1098824"/>
                  <a:pt x="31942" y="1449451"/>
                  <a:pt x="0" y="1084069"/>
                </a:cubicBezTo>
                <a:cubicBezTo>
                  <a:pt x="12565" y="911551"/>
                  <a:pt x="26278" y="379779"/>
                  <a:pt x="90578" y="232825"/>
                </a:cubicBezTo>
                <a:cubicBezTo>
                  <a:pt x="154878" y="85871"/>
                  <a:pt x="258983" y="-191831"/>
                  <a:pt x="385799" y="202345"/>
                </a:cubicBezTo>
                <a:cubicBezTo>
                  <a:pt x="512615" y="596521"/>
                  <a:pt x="302150" y="921974"/>
                  <a:pt x="317390" y="995634"/>
                </a:cubicBezTo>
              </a:path>
            </a:pathLst>
          </a:custGeom>
          <a:noFill/>
          <a:ln>
            <a:solidFill>
              <a:srgbClr val="BBC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600825" y="1571625"/>
            <a:ext cx="722313" cy="7223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" name="椭圆 54"/>
          <p:cNvSpPr/>
          <p:nvPr/>
        </p:nvSpPr>
        <p:spPr bwMode="auto">
          <a:xfrm rot="1267204">
            <a:off x="6662738" y="1633538"/>
            <a:ext cx="598487" cy="598487"/>
          </a:xfrm>
          <a:prstGeom prst="ellipse">
            <a:avLst/>
          </a:prstGeom>
          <a:solidFill>
            <a:srgbClr val="1BA3F9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4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4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4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4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44" name="矩形 6"/>
          <p:cNvSpPr>
            <a:spLocks noChangeArrowheads="1"/>
          </p:cNvSpPr>
          <p:nvPr/>
        </p:nvSpPr>
        <p:spPr bwMode="auto">
          <a:xfrm>
            <a:off x="357188" y="285750"/>
            <a:ext cx="20858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客户端 业务</a:t>
            </a:r>
          </a:p>
        </p:txBody>
      </p:sp>
      <p:sp>
        <p:nvSpPr>
          <p:cNvPr id="5147" name="矩形 14"/>
          <p:cNvSpPr>
            <a:spLocks noChangeArrowheads="1"/>
          </p:cNvSpPr>
          <p:nvPr/>
        </p:nvSpPr>
        <p:spPr bwMode="auto">
          <a:xfrm>
            <a:off x="3857625" y="384492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754" y="1268760"/>
            <a:ext cx="2715250" cy="46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ChangeArrowheads="1"/>
          </p:cNvSpPr>
          <p:nvPr/>
        </p:nvSpPr>
        <p:spPr bwMode="auto">
          <a:xfrm rot="-2700000">
            <a:off x="6140400" y="4854575"/>
            <a:ext cx="1120775" cy="1120775"/>
          </a:xfrm>
          <a:custGeom>
            <a:avLst/>
            <a:gdLst>
              <a:gd name="T0" fmla="*/ 41499 w 1120064"/>
              <a:gd name="T1" fmla="*/ 0 h 1120063"/>
              <a:gd name="T2" fmla="*/ 1063387 w 1120064"/>
              <a:gd name="T3" fmla="*/ 58100 h 1120063"/>
              <a:gd name="T4" fmla="*/ 1121486 w 1120064"/>
              <a:gd name="T5" fmla="*/ 1079988 h 1120063"/>
              <a:gd name="T6" fmla="*/ 0 w 1120064"/>
              <a:gd name="T7" fmla="*/ 1121487 h 1120063"/>
              <a:gd name="T8" fmla="*/ 41499 w 1120064"/>
              <a:gd name="T9" fmla="*/ 0 h 1120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0064"/>
              <a:gd name="T16" fmla="*/ 0 h 1120063"/>
              <a:gd name="T17" fmla="*/ 1120064 w 1120064"/>
              <a:gd name="T18" fmla="*/ 1120063 h 11200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0064" h="1120063">
                <a:moveTo>
                  <a:pt x="41447" y="0"/>
                </a:moveTo>
                <a:lnTo>
                  <a:pt x="1062038" y="58026"/>
                </a:lnTo>
                <a:lnTo>
                  <a:pt x="1120064" y="1078616"/>
                </a:lnTo>
                <a:lnTo>
                  <a:pt x="0" y="1120063"/>
                </a:lnTo>
                <a:lnTo>
                  <a:pt x="41447" y="0"/>
                </a:lnTo>
                <a:close/>
              </a:path>
            </a:pathLst>
          </a:custGeom>
          <a:solidFill>
            <a:srgbClr val="1BA3F9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 rot="-2700000">
            <a:off x="3922663" y="4854575"/>
            <a:ext cx="1119187" cy="1120775"/>
          </a:xfrm>
          <a:custGeom>
            <a:avLst/>
            <a:gdLst>
              <a:gd name="T0" fmla="*/ 41383 w 1120064"/>
              <a:gd name="T1" fmla="*/ 0 h 1120063"/>
              <a:gd name="T2" fmla="*/ 1060375 w 1120064"/>
              <a:gd name="T3" fmla="*/ 58100 h 1120063"/>
              <a:gd name="T4" fmla="*/ 1118311 w 1120064"/>
              <a:gd name="T5" fmla="*/ 1079988 h 1120063"/>
              <a:gd name="T6" fmla="*/ 0 w 1120064"/>
              <a:gd name="T7" fmla="*/ 1121487 h 1120063"/>
              <a:gd name="T8" fmla="*/ 41383 w 1120064"/>
              <a:gd name="T9" fmla="*/ 0 h 1120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0064"/>
              <a:gd name="T16" fmla="*/ 0 h 1120063"/>
              <a:gd name="T17" fmla="*/ 1120064 w 1120064"/>
              <a:gd name="T18" fmla="*/ 1120063 h 11200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0064" h="1120063">
                <a:moveTo>
                  <a:pt x="41447" y="0"/>
                </a:moveTo>
                <a:lnTo>
                  <a:pt x="1062038" y="58026"/>
                </a:lnTo>
                <a:lnTo>
                  <a:pt x="1120064" y="1078616"/>
                </a:lnTo>
                <a:lnTo>
                  <a:pt x="0" y="1120063"/>
                </a:lnTo>
                <a:lnTo>
                  <a:pt x="41447" y="0"/>
                </a:lnTo>
                <a:close/>
              </a:path>
            </a:pathLst>
          </a:custGeom>
          <a:solidFill>
            <a:srgbClr val="1BA3F9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 rot="-2700000">
            <a:off x="1677938" y="4859338"/>
            <a:ext cx="1120775" cy="1120775"/>
          </a:xfrm>
          <a:custGeom>
            <a:avLst/>
            <a:gdLst>
              <a:gd name="T0" fmla="*/ 41499 w 1120064"/>
              <a:gd name="T1" fmla="*/ 0 h 1120063"/>
              <a:gd name="T2" fmla="*/ 1063387 w 1120064"/>
              <a:gd name="T3" fmla="*/ 58100 h 1120063"/>
              <a:gd name="T4" fmla="*/ 1121486 w 1120064"/>
              <a:gd name="T5" fmla="*/ 1079988 h 1120063"/>
              <a:gd name="T6" fmla="*/ 0 w 1120064"/>
              <a:gd name="T7" fmla="*/ 1121487 h 1120063"/>
              <a:gd name="T8" fmla="*/ 41499 w 1120064"/>
              <a:gd name="T9" fmla="*/ 0 h 1120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0064"/>
              <a:gd name="T16" fmla="*/ 0 h 1120063"/>
              <a:gd name="T17" fmla="*/ 1120064 w 1120064"/>
              <a:gd name="T18" fmla="*/ 1120063 h 11200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0064" h="1120063">
                <a:moveTo>
                  <a:pt x="41447" y="0"/>
                </a:moveTo>
                <a:lnTo>
                  <a:pt x="1062038" y="58026"/>
                </a:lnTo>
                <a:lnTo>
                  <a:pt x="1120064" y="1078616"/>
                </a:lnTo>
                <a:lnTo>
                  <a:pt x="0" y="1120063"/>
                </a:lnTo>
                <a:lnTo>
                  <a:pt x="41447" y="0"/>
                </a:lnTo>
                <a:close/>
              </a:path>
            </a:pathLst>
          </a:custGeom>
          <a:solidFill>
            <a:srgbClr val="1BA3F9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101" name="Freeform 4"/>
          <p:cNvSpPr>
            <a:spLocks/>
          </p:cNvSpPr>
          <p:nvPr/>
        </p:nvSpPr>
        <p:spPr bwMode="auto">
          <a:xfrm>
            <a:off x="1173113" y="4276725"/>
            <a:ext cx="4238625" cy="2212975"/>
          </a:xfrm>
          <a:custGeom>
            <a:avLst/>
            <a:gdLst>
              <a:gd name="T0" fmla="*/ 2147483647 w 1558"/>
              <a:gd name="T1" fmla="*/ 2147483647 h 814"/>
              <a:gd name="T2" fmla="*/ 2147483647 w 1558"/>
              <a:gd name="T3" fmla="*/ 0 h 814"/>
              <a:gd name="T4" fmla="*/ 2147483647 w 1558"/>
              <a:gd name="T5" fmla="*/ 2147483647 h 814"/>
              <a:gd name="T6" fmla="*/ 0 w 1558"/>
              <a:gd name="T7" fmla="*/ 2147483647 h 814"/>
              <a:gd name="T8" fmla="*/ 2147483647 w 1558"/>
              <a:gd name="T9" fmla="*/ 36954507 h 814"/>
              <a:gd name="T10" fmla="*/ 2147483647 w 1558"/>
              <a:gd name="T11" fmla="*/ 2147483647 h 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58"/>
              <a:gd name="T19" fmla="*/ 0 h 814"/>
              <a:gd name="T20" fmla="*/ 1558 w 1558"/>
              <a:gd name="T21" fmla="*/ 814 h 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58" h="814">
                <a:moveTo>
                  <a:pt x="1558" y="337"/>
                </a:moveTo>
                <a:lnTo>
                  <a:pt x="1221" y="0"/>
                </a:lnTo>
                <a:lnTo>
                  <a:pt x="407" y="814"/>
                </a:lnTo>
                <a:lnTo>
                  <a:pt x="0" y="407"/>
                </a:lnTo>
                <a:lnTo>
                  <a:pt x="402" y="5"/>
                </a:lnTo>
                <a:lnTo>
                  <a:pt x="734" y="337"/>
                </a:lnTo>
              </a:path>
            </a:pathLst>
          </a:custGeom>
          <a:noFill/>
          <a:ln w="25400">
            <a:solidFill>
              <a:srgbClr val="1BA3F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102" name="Freeform 5"/>
          <p:cNvSpPr>
            <a:spLocks/>
          </p:cNvSpPr>
          <p:nvPr/>
        </p:nvSpPr>
        <p:spPr bwMode="auto">
          <a:xfrm flipH="1" flipV="1">
            <a:off x="3563888" y="4276725"/>
            <a:ext cx="4238625" cy="2212975"/>
          </a:xfrm>
          <a:custGeom>
            <a:avLst/>
            <a:gdLst>
              <a:gd name="T0" fmla="*/ 2147483647 w 1558"/>
              <a:gd name="T1" fmla="*/ 2147483647 h 814"/>
              <a:gd name="T2" fmla="*/ 2147483647 w 1558"/>
              <a:gd name="T3" fmla="*/ 0 h 814"/>
              <a:gd name="T4" fmla="*/ 2147483647 w 1558"/>
              <a:gd name="T5" fmla="*/ 2147483647 h 814"/>
              <a:gd name="T6" fmla="*/ 0 w 1558"/>
              <a:gd name="T7" fmla="*/ 2147483647 h 814"/>
              <a:gd name="T8" fmla="*/ 2147483647 w 1558"/>
              <a:gd name="T9" fmla="*/ 36954507 h 814"/>
              <a:gd name="T10" fmla="*/ 2147483647 w 1558"/>
              <a:gd name="T11" fmla="*/ 2147483647 h 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58"/>
              <a:gd name="T19" fmla="*/ 0 h 814"/>
              <a:gd name="T20" fmla="*/ 1558 w 1558"/>
              <a:gd name="T21" fmla="*/ 814 h 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58" h="814">
                <a:moveTo>
                  <a:pt x="1558" y="337"/>
                </a:moveTo>
                <a:lnTo>
                  <a:pt x="1221" y="0"/>
                </a:lnTo>
                <a:lnTo>
                  <a:pt x="407" y="814"/>
                </a:lnTo>
                <a:lnTo>
                  <a:pt x="0" y="407"/>
                </a:lnTo>
                <a:lnTo>
                  <a:pt x="402" y="5"/>
                </a:lnTo>
                <a:lnTo>
                  <a:pt x="734" y="337"/>
                </a:lnTo>
              </a:path>
            </a:pathLst>
          </a:custGeom>
          <a:noFill/>
          <a:ln w="25400">
            <a:solidFill>
              <a:srgbClr val="1BA3F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 rot="-2700000">
            <a:off x="1708100" y="4854575"/>
            <a:ext cx="1062038" cy="1062038"/>
          </a:xfrm>
          <a:prstGeom prst="rect">
            <a:avLst/>
          </a:prstGeom>
          <a:solidFill>
            <a:srgbClr val="BBC3BF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 rot="-2700000">
            <a:off x="3951238" y="4854575"/>
            <a:ext cx="1062037" cy="1062038"/>
          </a:xfrm>
          <a:prstGeom prst="rect">
            <a:avLst/>
          </a:prstGeom>
          <a:solidFill>
            <a:srgbClr val="BBC3BF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 rot="-2700000">
            <a:off x="6173738" y="4854575"/>
            <a:ext cx="1062037" cy="1062038"/>
          </a:xfrm>
          <a:prstGeom prst="rect">
            <a:avLst/>
          </a:prstGeom>
          <a:solidFill>
            <a:srgbClr val="BBC3BF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0" name="矩形 6"/>
          <p:cNvSpPr>
            <a:spLocks noChangeArrowheads="1"/>
          </p:cNvSpPr>
          <p:nvPr/>
        </p:nvSpPr>
        <p:spPr bwMode="auto">
          <a:xfrm>
            <a:off x="357188" y="285750"/>
            <a:ext cx="1003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4111" name="矩形 13"/>
          <p:cNvSpPr>
            <a:spLocks noChangeArrowheads="1"/>
          </p:cNvSpPr>
          <p:nvPr/>
        </p:nvSpPr>
        <p:spPr bwMode="auto">
          <a:xfrm>
            <a:off x="5945138" y="5205413"/>
            <a:ext cx="1059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业务</a:t>
            </a:r>
          </a:p>
        </p:txBody>
      </p:sp>
      <p:sp>
        <p:nvSpPr>
          <p:cNvPr id="4112" name="矩形 13"/>
          <p:cNvSpPr>
            <a:spLocks noChangeArrowheads="1"/>
          </p:cNvSpPr>
          <p:nvPr/>
        </p:nvSpPr>
        <p:spPr bwMode="auto">
          <a:xfrm>
            <a:off x="3732163" y="5205413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自定义联系人</a:t>
            </a:r>
          </a:p>
        </p:txBody>
      </p:sp>
      <p:sp>
        <p:nvSpPr>
          <p:cNvPr id="4113" name="矩形 13"/>
          <p:cNvSpPr>
            <a:spLocks noChangeArrowheads="1"/>
          </p:cNvSpPr>
          <p:nvPr/>
        </p:nvSpPr>
        <p:spPr bwMode="auto">
          <a:xfrm>
            <a:off x="1446163" y="5205413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企业通讯录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 rot="-2700000">
            <a:off x="6140400" y="2053714"/>
            <a:ext cx="1120775" cy="1120775"/>
          </a:xfrm>
          <a:custGeom>
            <a:avLst/>
            <a:gdLst>
              <a:gd name="T0" fmla="*/ 41499 w 1120064"/>
              <a:gd name="T1" fmla="*/ 0 h 1120063"/>
              <a:gd name="T2" fmla="*/ 1063387 w 1120064"/>
              <a:gd name="T3" fmla="*/ 58100 h 1120063"/>
              <a:gd name="T4" fmla="*/ 1121486 w 1120064"/>
              <a:gd name="T5" fmla="*/ 1079988 h 1120063"/>
              <a:gd name="T6" fmla="*/ 0 w 1120064"/>
              <a:gd name="T7" fmla="*/ 1121487 h 1120063"/>
              <a:gd name="T8" fmla="*/ 41499 w 1120064"/>
              <a:gd name="T9" fmla="*/ 0 h 1120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0064"/>
              <a:gd name="T16" fmla="*/ 0 h 1120063"/>
              <a:gd name="T17" fmla="*/ 1120064 w 1120064"/>
              <a:gd name="T18" fmla="*/ 1120063 h 11200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0064" h="1120063">
                <a:moveTo>
                  <a:pt x="41447" y="0"/>
                </a:moveTo>
                <a:lnTo>
                  <a:pt x="1062038" y="58026"/>
                </a:lnTo>
                <a:lnTo>
                  <a:pt x="1120064" y="1078616"/>
                </a:lnTo>
                <a:lnTo>
                  <a:pt x="0" y="1120063"/>
                </a:lnTo>
                <a:lnTo>
                  <a:pt x="41447" y="0"/>
                </a:lnTo>
                <a:close/>
              </a:path>
            </a:pathLst>
          </a:custGeom>
          <a:solidFill>
            <a:srgbClr val="1BA3F9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 rot="-2700000">
            <a:off x="3922663" y="2053714"/>
            <a:ext cx="1119187" cy="1120775"/>
          </a:xfrm>
          <a:custGeom>
            <a:avLst/>
            <a:gdLst>
              <a:gd name="T0" fmla="*/ 41383 w 1120064"/>
              <a:gd name="T1" fmla="*/ 0 h 1120063"/>
              <a:gd name="T2" fmla="*/ 1060375 w 1120064"/>
              <a:gd name="T3" fmla="*/ 58100 h 1120063"/>
              <a:gd name="T4" fmla="*/ 1118311 w 1120064"/>
              <a:gd name="T5" fmla="*/ 1079988 h 1120063"/>
              <a:gd name="T6" fmla="*/ 0 w 1120064"/>
              <a:gd name="T7" fmla="*/ 1121487 h 1120063"/>
              <a:gd name="T8" fmla="*/ 41383 w 1120064"/>
              <a:gd name="T9" fmla="*/ 0 h 1120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0064"/>
              <a:gd name="T16" fmla="*/ 0 h 1120063"/>
              <a:gd name="T17" fmla="*/ 1120064 w 1120064"/>
              <a:gd name="T18" fmla="*/ 1120063 h 11200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0064" h="1120063">
                <a:moveTo>
                  <a:pt x="41447" y="0"/>
                </a:moveTo>
                <a:lnTo>
                  <a:pt x="1062038" y="58026"/>
                </a:lnTo>
                <a:lnTo>
                  <a:pt x="1120064" y="1078616"/>
                </a:lnTo>
                <a:lnTo>
                  <a:pt x="0" y="1120063"/>
                </a:lnTo>
                <a:lnTo>
                  <a:pt x="41447" y="0"/>
                </a:lnTo>
                <a:close/>
              </a:path>
            </a:pathLst>
          </a:custGeom>
          <a:solidFill>
            <a:srgbClr val="1BA3F9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 rot="-2700000">
            <a:off x="1677938" y="2058477"/>
            <a:ext cx="1120775" cy="1120775"/>
          </a:xfrm>
          <a:custGeom>
            <a:avLst/>
            <a:gdLst>
              <a:gd name="T0" fmla="*/ 41499 w 1120064"/>
              <a:gd name="T1" fmla="*/ 0 h 1120063"/>
              <a:gd name="T2" fmla="*/ 1063387 w 1120064"/>
              <a:gd name="T3" fmla="*/ 58100 h 1120063"/>
              <a:gd name="T4" fmla="*/ 1121486 w 1120064"/>
              <a:gd name="T5" fmla="*/ 1079988 h 1120063"/>
              <a:gd name="T6" fmla="*/ 0 w 1120064"/>
              <a:gd name="T7" fmla="*/ 1121487 h 1120063"/>
              <a:gd name="T8" fmla="*/ 41499 w 1120064"/>
              <a:gd name="T9" fmla="*/ 0 h 1120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0064"/>
              <a:gd name="T16" fmla="*/ 0 h 1120063"/>
              <a:gd name="T17" fmla="*/ 1120064 w 1120064"/>
              <a:gd name="T18" fmla="*/ 1120063 h 11200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0064" h="1120063">
                <a:moveTo>
                  <a:pt x="41447" y="0"/>
                </a:moveTo>
                <a:lnTo>
                  <a:pt x="1062038" y="58026"/>
                </a:lnTo>
                <a:lnTo>
                  <a:pt x="1120064" y="1078616"/>
                </a:lnTo>
                <a:lnTo>
                  <a:pt x="0" y="1120063"/>
                </a:lnTo>
                <a:lnTo>
                  <a:pt x="41447" y="0"/>
                </a:lnTo>
                <a:close/>
              </a:path>
            </a:pathLst>
          </a:custGeom>
          <a:solidFill>
            <a:srgbClr val="1BA3F9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21" name="Freeform 4"/>
          <p:cNvSpPr>
            <a:spLocks/>
          </p:cNvSpPr>
          <p:nvPr/>
        </p:nvSpPr>
        <p:spPr bwMode="auto">
          <a:xfrm>
            <a:off x="1173113" y="1475864"/>
            <a:ext cx="4238625" cy="2212975"/>
          </a:xfrm>
          <a:custGeom>
            <a:avLst/>
            <a:gdLst>
              <a:gd name="T0" fmla="*/ 2147483647 w 1558"/>
              <a:gd name="T1" fmla="*/ 2147483647 h 814"/>
              <a:gd name="T2" fmla="*/ 2147483647 w 1558"/>
              <a:gd name="T3" fmla="*/ 0 h 814"/>
              <a:gd name="T4" fmla="*/ 2147483647 w 1558"/>
              <a:gd name="T5" fmla="*/ 2147483647 h 814"/>
              <a:gd name="T6" fmla="*/ 0 w 1558"/>
              <a:gd name="T7" fmla="*/ 2147483647 h 814"/>
              <a:gd name="T8" fmla="*/ 2147483647 w 1558"/>
              <a:gd name="T9" fmla="*/ 36954507 h 814"/>
              <a:gd name="T10" fmla="*/ 2147483647 w 1558"/>
              <a:gd name="T11" fmla="*/ 2147483647 h 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58"/>
              <a:gd name="T19" fmla="*/ 0 h 814"/>
              <a:gd name="T20" fmla="*/ 1558 w 1558"/>
              <a:gd name="T21" fmla="*/ 814 h 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58" h="814">
                <a:moveTo>
                  <a:pt x="1558" y="337"/>
                </a:moveTo>
                <a:lnTo>
                  <a:pt x="1221" y="0"/>
                </a:lnTo>
                <a:lnTo>
                  <a:pt x="407" y="814"/>
                </a:lnTo>
                <a:lnTo>
                  <a:pt x="0" y="407"/>
                </a:lnTo>
                <a:lnTo>
                  <a:pt x="402" y="5"/>
                </a:lnTo>
                <a:lnTo>
                  <a:pt x="734" y="337"/>
                </a:lnTo>
              </a:path>
            </a:pathLst>
          </a:custGeom>
          <a:noFill/>
          <a:ln w="25400">
            <a:solidFill>
              <a:srgbClr val="1BA3F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flipH="1" flipV="1">
            <a:off x="3563888" y="1475864"/>
            <a:ext cx="4238625" cy="2212975"/>
          </a:xfrm>
          <a:custGeom>
            <a:avLst/>
            <a:gdLst>
              <a:gd name="T0" fmla="*/ 2147483647 w 1558"/>
              <a:gd name="T1" fmla="*/ 2147483647 h 814"/>
              <a:gd name="T2" fmla="*/ 2147483647 w 1558"/>
              <a:gd name="T3" fmla="*/ 0 h 814"/>
              <a:gd name="T4" fmla="*/ 2147483647 w 1558"/>
              <a:gd name="T5" fmla="*/ 2147483647 h 814"/>
              <a:gd name="T6" fmla="*/ 0 w 1558"/>
              <a:gd name="T7" fmla="*/ 2147483647 h 814"/>
              <a:gd name="T8" fmla="*/ 2147483647 w 1558"/>
              <a:gd name="T9" fmla="*/ 36954507 h 814"/>
              <a:gd name="T10" fmla="*/ 2147483647 w 1558"/>
              <a:gd name="T11" fmla="*/ 2147483647 h 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58"/>
              <a:gd name="T19" fmla="*/ 0 h 814"/>
              <a:gd name="T20" fmla="*/ 1558 w 1558"/>
              <a:gd name="T21" fmla="*/ 814 h 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58" h="814">
                <a:moveTo>
                  <a:pt x="1558" y="337"/>
                </a:moveTo>
                <a:lnTo>
                  <a:pt x="1221" y="0"/>
                </a:lnTo>
                <a:lnTo>
                  <a:pt x="407" y="814"/>
                </a:lnTo>
                <a:lnTo>
                  <a:pt x="0" y="407"/>
                </a:lnTo>
                <a:lnTo>
                  <a:pt x="402" y="5"/>
                </a:lnTo>
                <a:lnTo>
                  <a:pt x="734" y="337"/>
                </a:lnTo>
              </a:path>
            </a:pathLst>
          </a:custGeom>
          <a:noFill/>
          <a:ln w="25400">
            <a:solidFill>
              <a:srgbClr val="1BA3F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 rot="-2700000">
            <a:off x="1708100" y="2053714"/>
            <a:ext cx="1062038" cy="1062038"/>
          </a:xfrm>
          <a:prstGeom prst="rect">
            <a:avLst/>
          </a:prstGeom>
          <a:solidFill>
            <a:srgbClr val="BBC3BF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-2700000">
            <a:off x="3951238" y="2053714"/>
            <a:ext cx="1062037" cy="1062038"/>
          </a:xfrm>
          <a:prstGeom prst="rect">
            <a:avLst/>
          </a:prstGeom>
          <a:solidFill>
            <a:srgbClr val="BBC3BF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 rot="-2700000">
            <a:off x="6173738" y="2053714"/>
            <a:ext cx="1062037" cy="1062038"/>
          </a:xfrm>
          <a:prstGeom prst="rect">
            <a:avLst/>
          </a:prstGeom>
          <a:solidFill>
            <a:srgbClr val="BBC3BF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26" name="矩形 13"/>
          <p:cNvSpPr>
            <a:spLocks noChangeArrowheads="1"/>
          </p:cNvSpPr>
          <p:nvPr/>
        </p:nvSpPr>
        <p:spPr bwMode="auto">
          <a:xfrm>
            <a:off x="5945138" y="2404552"/>
            <a:ext cx="11256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Ding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13"/>
          <p:cNvSpPr>
            <a:spLocks noChangeArrowheads="1"/>
          </p:cNvSpPr>
          <p:nvPr/>
        </p:nvSpPr>
        <p:spPr bwMode="auto">
          <a:xfrm>
            <a:off x="3732163" y="2404552"/>
            <a:ext cx="9909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导航</a:t>
            </a:r>
          </a:p>
        </p:txBody>
      </p:sp>
      <p:sp>
        <p:nvSpPr>
          <p:cNvPr id="28" name="矩形 13"/>
          <p:cNvSpPr>
            <a:spLocks noChangeArrowheads="1"/>
          </p:cNvSpPr>
          <p:nvPr/>
        </p:nvSpPr>
        <p:spPr bwMode="auto">
          <a:xfrm>
            <a:off x="1446163" y="2404552"/>
            <a:ext cx="1059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弹窗</a:t>
            </a:r>
          </a:p>
        </p:txBody>
      </p:sp>
    </p:spTree>
    <p:extLst>
      <p:ext uri="{BB962C8B-B14F-4D97-AF65-F5344CB8AC3E}">
        <p14:creationId xmlns:p14="http://schemas.microsoft.com/office/powerpoint/2010/main" val="211224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4995</TotalTime>
  <Words>514</Words>
  <Application>Microsoft Office PowerPoint</Application>
  <PresentationFormat>全屏显示(4:3)</PresentationFormat>
  <Paragraphs>159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MS PMincho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</cp:lastModifiedBy>
  <cp:revision>330</cp:revision>
  <dcterms:created xsi:type="dcterms:W3CDTF">2013-10-30T09:04:50Z</dcterms:created>
  <dcterms:modified xsi:type="dcterms:W3CDTF">2016-05-27T11:05:26Z</dcterms:modified>
</cp:coreProperties>
</file>