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1"/>
    <p:restoredTop sz="93680"/>
  </p:normalViewPr>
  <p:slideViewPr>
    <p:cSldViewPr snapToGrid="0" snapToObjects="1">
      <p:cViewPr>
        <p:scale>
          <a:sx n="104" d="100"/>
          <a:sy n="104" d="100"/>
        </p:scale>
        <p:origin x="-992" y="-248"/>
      </p:cViewPr>
      <p:guideLst/>
    </p:cSldViewPr>
  </p:slideViewPr>
  <p:outlineViewPr>
    <p:cViewPr>
      <p:scale>
        <a:sx n="33" d="100"/>
        <a:sy n="33" d="100"/>
      </p:scale>
      <p:origin x="-4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AE231-AA2C-554A-9357-7B432D24937C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9E7E-74DE-4C4E-8338-2829C84BE1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39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9E7E-74DE-4C4E-8338-2829C84BE18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51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9E7E-74DE-4C4E-8338-2829C84BE18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60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71854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46201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549696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一道有趣的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79536" y="3531204"/>
            <a:ext cx="1975316" cy="97762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Xiao</a:t>
            </a:r>
            <a:endParaRPr kumimoji="1" lang="zh-CN" altLang="en-US" dirty="0" smtClean="0"/>
          </a:p>
          <a:p>
            <a:r>
              <a:rPr kumimoji="1" lang="en-US" altLang="zh-CN" dirty="0" smtClean="0"/>
              <a:t>2016-5-20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1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b="1" dirty="0" smtClean="0"/>
              <a:t>分析</a:t>
            </a:r>
            <a:endParaRPr kumimoji="1"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通过上面的解释，我们可以看出，如果想让 </a:t>
            </a:r>
            <a:r>
              <a:rPr lang="en-US" altLang="zh-CN" dirty="0" err="1"/>
              <a:t>parseInt</a:t>
            </a:r>
            <a:r>
              <a:rPr lang="en-US" altLang="zh-CN" dirty="0"/>
              <a:t>(string,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radix)</a:t>
            </a:r>
            <a:r>
              <a:rPr lang="zh-CN" altLang="en-US" dirty="0"/>
              <a:t> 返回 </a:t>
            </a:r>
            <a:r>
              <a:rPr lang="en-US" altLang="zh-CN" dirty="0" err="1"/>
              <a:t>NaN</a:t>
            </a:r>
            <a:r>
              <a:rPr lang="zh-CN" altLang="en-US" dirty="0"/>
              <a:t>，有两种情况</a:t>
            </a:r>
            <a:r>
              <a:rPr lang="zh-CN" altLang="en-US" dirty="0" smtClean="0"/>
              <a:t>：</a:t>
            </a:r>
          </a:p>
          <a:p>
            <a:pPr marL="0" indent="0">
              <a:buNone/>
            </a:pPr>
            <a:endParaRPr lang="zh-CN" altLang="en-US" dirty="0"/>
          </a:p>
          <a:p>
            <a:pPr lvl="1"/>
            <a:r>
              <a:rPr lang="zh-CN" altLang="en-US" dirty="0" smtClean="0"/>
              <a:t>第一</a:t>
            </a:r>
            <a:r>
              <a:rPr lang="zh-CN" altLang="en-US" dirty="0"/>
              <a:t>个参数不能转换成数字。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第二个参数不在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到 </a:t>
            </a:r>
            <a:r>
              <a:rPr lang="en-US" altLang="zh-CN" dirty="0">
                <a:solidFill>
                  <a:srgbClr val="FF0000"/>
                </a:solidFill>
              </a:rPr>
              <a:t>36 </a:t>
            </a:r>
            <a:r>
              <a:rPr lang="zh-CN" altLang="en-US" dirty="0">
                <a:solidFill>
                  <a:srgbClr val="FF0000"/>
                </a:solidFill>
              </a:rPr>
              <a:t>之间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pPr lvl="1"/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我们</a:t>
            </a:r>
            <a:r>
              <a:rPr lang="zh-CN" altLang="en-US" dirty="0"/>
              <a:t>传入的参数都能转换成数字，所以只能是第二种可能。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7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b="1" dirty="0" smtClean="0"/>
              <a:t>验证</a:t>
            </a:r>
            <a:endParaRPr kumimoji="1"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842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到底是不是呢？我们重新定义 </a:t>
            </a:r>
            <a:r>
              <a:rPr lang="en-US" altLang="zh-CN" sz="2800" dirty="0" err="1" smtClean="0"/>
              <a:t>parseInt</a:t>
            </a:r>
            <a:r>
              <a:rPr lang="en-US" altLang="zh-CN" sz="2800" dirty="0" smtClean="0"/>
              <a:t>(string,</a:t>
            </a:r>
            <a:r>
              <a:rPr lang="zh-CN" altLang="en-US" sz="2800" dirty="0"/>
              <a:t> </a:t>
            </a:r>
            <a:r>
              <a:rPr lang="fr-FR" altLang="zh-CN" sz="2800" dirty="0" err="1" smtClean="0"/>
              <a:t>radix</a:t>
            </a:r>
            <a:r>
              <a:rPr lang="fr-FR" altLang="zh-CN" sz="2800" dirty="0"/>
              <a:t>) </a:t>
            </a:r>
            <a:r>
              <a:rPr lang="zh-CN" altLang="fr-FR" sz="2800" dirty="0"/>
              <a:t>函数：</a:t>
            </a:r>
          </a:p>
          <a:p>
            <a:pPr marL="0" indent="0">
              <a:buNone/>
            </a:pP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parseInt</a:t>
            </a:r>
            <a:r>
              <a:rPr lang="en-US" altLang="zh-CN" sz="2800" dirty="0"/>
              <a:t> = function(string, radix) {</a:t>
            </a:r>
          </a:p>
          <a:p>
            <a:pPr marL="0" indent="0">
              <a:buNone/>
            </a:pPr>
            <a:r>
              <a:rPr lang="en-US" altLang="zh-CN" sz="2800" dirty="0"/>
              <a:t>    return string + "-" + radix;</a:t>
            </a:r>
          </a:p>
          <a:p>
            <a:pPr marL="0" indent="0">
              <a:buNone/>
            </a:pPr>
            <a:r>
              <a:rPr lang="uk-UA" altLang="zh-CN" sz="2800" dirty="0"/>
              <a:t>};</a:t>
            </a:r>
          </a:p>
          <a:p>
            <a:pPr marL="0" indent="0">
              <a:buNone/>
            </a:pPr>
            <a:endParaRPr lang="uk-UA" altLang="zh-CN" sz="2800" dirty="0"/>
          </a:p>
          <a:p>
            <a:pPr marL="0" indent="0">
              <a:buNone/>
            </a:pPr>
            <a:r>
              <a:rPr lang="es-ES_tradnl" altLang="zh-CN" sz="2800" dirty="0"/>
              <a:t>["1", "2", "3"].</a:t>
            </a:r>
            <a:r>
              <a:rPr lang="es-ES_tradnl" altLang="zh-CN" sz="2800" dirty="0" err="1"/>
              <a:t>map</a:t>
            </a:r>
            <a:r>
              <a:rPr lang="es-ES_tradnl" altLang="zh-CN" sz="2800" dirty="0"/>
              <a:t>(</a:t>
            </a:r>
            <a:r>
              <a:rPr lang="es-ES_tradnl" altLang="zh-CN" sz="2800" dirty="0" err="1"/>
              <a:t>parseInt</a:t>
            </a:r>
            <a:r>
              <a:rPr lang="es-ES_tradnl" altLang="zh-CN" sz="2800" dirty="0"/>
              <a:t>);</a:t>
            </a:r>
          </a:p>
          <a:p>
            <a:pPr marL="0" indent="0">
              <a:buNone/>
            </a:pPr>
            <a:r>
              <a:rPr lang="zh-CN" altLang="en-US" sz="2800" dirty="0"/>
              <a:t>输出结果为：</a:t>
            </a:r>
          </a:p>
          <a:p>
            <a:pPr marL="0" indent="0">
              <a:buNone/>
            </a:pPr>
            <a:r>
              <a:rPr lang="pt-BR" altLang="zh-CN" sz="2800" dirty="0"/>
              <a:t>["1-0", "2-1", "3-2"]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39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6569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3300" dirty="0"/>
              <a:t>看见，</a:t>
            </a:r>
            <a:r>
              <a:rPr lang="en-US" altLang="zh-CN" sz="3300" dirty="0"/>
              <a:t>map</a:t>
            </a:r>
            <a:r>
              <a:rPr lang="zh-CN" altLang="en-US" sz="3300" dirty="0"/>
              <a:t> 函数将数组的值 </a:t>
            </a:r>
            <a:r>
              <a:rPr lang="en-US" altLang="zh-CN" sz="3300" dirty="0"/>
              <a:t>value</a:t>
            </a:r>
            <a:r>
              <a:rPr lang="zh-CN" altLang="en-US" sz="3300" dirty="0"/>
              <a:t> 传递给了 </a:t>
            </a:r>
            <a:r>
              <a:rPr lang="en-US" altLang="zh-CN" sz="3300" dirty="0" err="1"/>
              <a:t>parseInt</a:t>
            </a:r>
            <a:r>
              <a:rPr lang="zh-CN" altLang="en-US" sz="3300" dirty="0"/>
              <a:t> 的第一个参数，将数组的索引传递给了第二个参数。 第三个参数呢？我们再加一个参数</a:t>
            </a:r>
          </a:p>
          <a:p>
            <a:pPr marL="0" indent="0">
              <a:buNone/>
            </a:pPr>
            <a:r>
              <a:rPr lang="en-US" altLang="zh-CN" sz="3300" dirty="0" err="1"/>
              <a:t>var</a:t>
            </a:r>
            <a:r>
              <a:rPr lang="en-US" altLang="zh-CN" sz="3300" dirty="0"/>
              <a:t> </a:t>
            </a:r>
            <a:r>
              <a:rPr lang="en-US" altLang="zh-CN" sz="3300" dirty="0" err="1"/>
              <a:t>parseInt</a:t>
            </a:r>
            <a:r>
              <a:rPr lang="en-US" altLang="zh-CN" sz="3300" dirty="0"/>
              <a:t> = function(string, radix, </a:t>
            </a:r>
            <a:r>
              <a:rPr lang="en-US" altLang="zh-CN" sz="3300" dirty="0" err="1"/>
              <a:t>obj</a:t>
            </a:r>
            <a:r>
              <a:rPr lang="en-US" altLang="zh-CN" sz="3300" dirty="0"/>
              <a:t>) {</a:t>
            </a:r>
          </a:p>
          <a:p>
            <a:pPr marL="0" indent="0">
              <a:buNone/>
            </a:pPr>
            <a:r>
              <a:rPr lang="en-US" altLang="zh-CN" sz="3300" dirty="0"/>
              <a:t>    return string + "-" + radix + "-" + </a:t>
            </a:r>
            <a:r>
              <a:rPr lang="en-US" altLang="zh-CN" sz="3300" dirty="0" err="1"/>
              <a:t>obj</a:t>
            </a:r>
            <a:r>
              <a:rPr lang="en-US" altLang="zh-CN" sz="3300" dirty="0"/>
              <a:t>;</a:t>
            </a:r>
          </a:p>
          <a:p>
            <a:pPr marL="0" indent="0">
              <a:buNone/>
            </a:pPr>
            <a:r>
              <a:rPr lang="uk-UA" altLang="zh-CN" sz="3300" dirty="0"/>
              <a:t>};</a:t>
            </a:r>
          </a:p>
          <a:p>
            <a:pPr marL="0" indent="0">
              <a:buNone/>
            </a:pPr>
            <a:endParaRPr lang="uk-UA" altLang="zh-CN" sz="3300" dirty="0"/>
          </a:p>
          <a:p>
            <a:pPr marL="0" indent="0">
              <a:buNone/>
            </a:pPr>
            <a:r>
              <a:rPr lang="es-ES_tradnl" altLang="zh-CN" sz="3300" dirty="0"/>
              <a:t>["1", "2", "3"].</a:t>
            </a:r>
            <a:r>
              <a:rPr lang="es-ES_tradnl" altLang="zh-CN" sz="3300" dirty="0" err="1"/>
              <a:t>map</a:t>
            </a:r>
            <a:r>
              <a:rPr lang="es-ES_tradnl" altLang="zh-CN" sz="3300" dirty="0"/>
              <a:t>(</a:t>
            </a:r>
            <a:r>
              <a:rPr lang="es-ES_tradnl" altLang="zh-CN" sz="3300" dirty="0" err="1"/>
              <a:t>parseInt</a:t>
            </a:r>
            <a:r>
              <a:rPr lang="es-ES_tradnl" altLang="zh-CN" sz="3300" dirty="0"/>
              <a:t>);</a:t>
            </a:r>
          </a:p>
          <a:p>
            <a:pPr marL="0" indent="0">
              <a:buNone/>
            </a:pPr>
            <a:r>
              <a:rPr lang="zh-CN" altLang="en-US" sz="3300" dirty="0"/>
              <a:t>输出结果：</a:t>
            </a:r>
          </a:p>
          <a:p>
            <a:pPr marL="0" indent="0">
              <a:buNone/>
            </a:pPr>
            <a:r>
              <a:rPr lang="fi-FI" altLang="zh-CN" sz="3300" dirty="0"/>
              <a:t>["1-0-1,2,3", "2-1-1,2,3", "3-2-1,2,3"]</a:t>
            </a:r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sz="4000" b="1" dirty="0" smtClean="0"/>
              <a:t>验证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635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687" y="2015732"/>
            <a:ext cx="10165168" cy="3656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我们再继续增加参数：</a:t>
            </a:r>
          </a:p>
          <a:p>
            <a:pPr marL="0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parseInt</a:t>
            </a:r>
            <a:r>
              <a:rPr lang="en-US" altLang="zh-CN" sz="2400" dirty="0"/>
              <a:t> = function(string, radix,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, other) {</a:t>
            </a:r>
          </a:p>
          <a:p>
            <a:pPr marL="0" indent="0">
              <a:buNone/>
            </a:pPr>
            <a:r>
              <a:rPr lang="en-US" altLang="zh-CN" sz="2400" dirty="0"/>
              <a:t>    return string + "-" + radix + "-" +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 + "-" + other;</a:t>
            </a:r>
          </a:p>
          <a:p>
            <a:pPr marL="0" indent="0">
              <a:buNone/>
            </a:pPr>
            <a:r>
              <a:rPr lang="uk-UA" altLang="zh-CN" sz="2400" dirty="0"/>
              <a:t>};</a:t>
            </a:r>
          </a:p>
          <a:p>
            <a:pPr marL="0" indent="0">
              <a:buNone/>
            </a:pPr>
            <a:endParaRPr lang="uk-UA" altLang="zh-CN" sz="2400" dirty="0"/>
          </a:p>
          <a:p>
            <a:pPr marL="0" indent="0">
              <a:buNone/>
            </a:pPr>
            <a:r>
              <a:rPr lang="es-ES_tradnl" altLang="zh-CN" sz="2400" dirty="0"/>
              <a:t>["1", "2", "3"].</a:t>
            </a:r>
            <a:r>
              <a:rPr lang="es-ES_tradnl" altLang="zh-CN" sz="2400" dirty="0" err="1"/>
              <a:t>map</a:t>
            </a:r>
            <a:r>
              <a:rPr lang="es-ES_tradnl" altLang="zh-CN" sz="2400" dirty="0"/>
              <a:t>(</a:t>
            </a:r>
            <a:r>
              <a:rPr lang="es-ES_tradnl" altLang="zh-CN" sz="2400" dirty="0" err="1"/>
              <a:t>parseInt</a:t>
            </a:r>
            <a:r>
              <a:rPr lang="es-ES_tradnl" altLang="zh-CN" sz="2400" dirty="0"/>
              <a:t>);</a:t>
            </a:r>
          </a:p>
          <a:p>
            <a:pPr marL="0" indent="0">
              <a:buNone/>
            </a:pPr>
            <a:r>
              <a:rPr lang="zh-CN" altLang="en-US" sz="2400" dirty="0"/>
              <a:t>输出结果：</a:t>
            </a:r>
          </a:p>
          <a:p>
            <a:pPr marL="0" indent="0">
              <a:buNone/>
            </a:pPr>
            <a:r>
              <a:rPr lang="en-US" altLang="zh-CN" sz="2400" dirty="0"/>
              <a:t>["1-0-1,2,3-undefined", "2-1-1,2,3-undefined", "3-2-1,2,3-undefined"]</a:t>
            </a:r>
            <a:endParaRPr kumimoji="1" lang="zh-CN" altLang="en-US" sz="24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sz="4000" b="1" dirty="0" smtClean="0"/>
              <a:t>验证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930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b="1" dirty="0" smtClean="0"/>
              <a:t>总结</a:t>
            </a:r>
            <a:endParaRPr kumimoji="1"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pt-BR" altLang="zh-CN" dirty="0" smtClean="0"/>
              <a:t>[“1”,“2”,“3”].</a:t>
            </a:r>
            <a:r>
              <a:rPr kumimoji="1" lang="pt-BR" altLang="zh-CN" dirty="0" err="1"/>
              <a:t>map</a:t>
            </a:r>
            <a:r>
              <a:rPr kumimoji="1" lang="pt-BR" altLang="zh-CN" dirty="0"/>
              <a:t>(</a:t>
            </a:r>
            <a:r>
              <a:rPr kumimoji="1" lang="pt-BR" altLang="zh-CN" dirty="0" err="1"/>
              <a:t>parseInt</a:t>
            </a:r>
            <a:r>
              <a:rPr kumimoji="1" lang="pt-BR" altLang="zh-CN" dirty="0"/>
              <a:t>) 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“1”.paeseInt(1,0)   //1</a:t>
            </a:r>
          </a:p>
          <a:p>
            <a:pPr lvl="1"/>
            <a:r>
              <a:rPr kumimoji="1" lang="en-US" altLang="zh-CN" dirty="0" smtClean="0"/>
              <a:t>“2”.paeseInt(2,1)   //</a:t>
            </a:r>
            <a:r>
              <a:rPr kumimoji="1" lang="en-US" altLang="zh-CN" dirty="0" err="1" smtClean="0"/>
              <a:t>NaN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“3”.paeseInt(3,2)   //</a:t>
            </a:r>
            <a:r>
              <a:rPr kumimoji="1" lang="en-US" altLang="zh-CN" dirty="0" err="1" smtClean="0"/>
              <a:t>NaN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0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Bonus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parseInt</a:t>
            </a:r>
            <a:r>
              <a:rPr lang="en-US" altLang="zh-CN" dirty="0"/>
              <a:t>(3, 8</a:t>
            </a:r>
            <a:r>
              <a:rPr lang="en-US" altLang="zh-CN" dirty="0" smtClean="0"/>
              <a:t>)        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parseInt</a:t>
            </a:r>
            <a:r>
              <a:rPr lang="en-US" altLang="zh-CN" dirty="0"/>
              <a:t>(3, 2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parseInt</a:t>
            </a:r>
            <a:r>
              <a:rPr lang="en-US" altLang="zh-CN" dirty="0"/>
              <a:t>(3, 0)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47534" y="2091453"/>
            <a:ext cx="23354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// 3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// </a:t>
            </a:r>
            <a:r>
              <a:rPr kumimoji="1" lang="en-US" altLang="zh-CN" dirty="0" err="1" smtClean="0"/>
              <a:t>NaN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//3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4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b="1" dirty="0" smtClean="0"/>
              <a:t>题目</a:t>
            </a:r>
            <a:endParaRPr kumimoji="1" lang="zh-CN" alt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66143"/>
            <a:ext cx="9603276" cy="14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b="1" dirty="0" smtClean="0"/>
              <a:t>答案</a:t>
            </a:r>
            <a:endParaRPr kumimoji="1" lang="zh-CN" alt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452" y="2404534"/>
            <a:ext cx="10139527" cy="17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b="1" dirty="0" smtClean="0"/>
              <a:t>问题</a:t>
            </a:r>
            <a:endParaRPr kumimoji="1"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8" y="3151805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pt-BR" sz="4000" dirty="0"/>
              <a:t>在 </a:t>
            </a:r>
            <a:r>
              <a:rPr kumimoji="1" lang="pt-BR" altLang="zh-CN" sz="4000" dirty="0" err="1"/>
              <a:t>JavaScript</a:t>
            </a:r>
            <a:r>
              <a:rPr kumimoji="1" lang="pt-BR" altLang="zh-CN" sz="4000" dirty="0"/>
              <a:t> </a:t>
            </a:r>
            <a:r>
              <a:rPr kumimoji="1" lang="zh-CN" altLang="pt-BR" sz="4000" dirty="0" smtClean="0"/>
              <a:t>中 </a:t>
            </a:r>
            <a:r>
              <a:rPr kumimoji="1" lang="pt-BR" altLang="zh-CN" sz="4000" dirty="0" smtClean="0"/>
              <a:t>["1","2","3"].</a:t>
            </a:r>
            <a:r>
              <a:rPr kumimoji="1" lang="pt-BR" altLang="zh-CN" sz="4000" dirty="0" err="1" smtClean="0"/>
              <a:t>map</a:t>
            </a:r>
            <a:r>
              <a:rPr kumimoji="1" lang="pt-BR" altLang="zh-CN" sz="4000" dirty="0" smtClean="0"/>
              <a:t>(</a:t>
            </a:r>
            <a:r>
              <a:rPr kumimoji="1" lang="pt-BR" altLang="zh-CN" sz="4000" dirty="0" err="1" smtClean="0"/>
              <a:t>parseInt</a:t>
            </a:r>
            <a:r>
              <a:rPr kumimoji="1" lang="pt-BR" altLang="zh-CN" sz="4000" dirty="0" smtClean="0"/>
              <a:t>) </a:t>
            </a:r>
            <a:r>
              <a:rPr kumimoji="1" lang="zh-CN" altLang="pt-BR" sz="4000" dirty="0" smtClean="0"/>
              <a:t>为何</a:t>
            </a:r>
            <a:r>
              <a:rPr kumimoji="1" lang="zh-CN" altLang="pt-BR" sz="4000" dirty="0"/>
              <a:t>返回不是 </a:t>
            </a:r>
            <a:r>
              <a:rPr kumimoji="1" lang="pt-BR" altLang="zh-CN" sz="4000" dirty="0"/>
              <a:t>[1,2,3] </a:t>
            </a:r>
            <a:r>
              <a:rPr kumimoji="1" lang="zh-CN" altLang="pt-BR" sz="4000" dirty="0"/>
              <a:t>却是 </a:t>
            </a:r>
            <a:r>
              <a:rPr kumimoji="1" lang="pt-BR" altLang="zh-CN" sz="4000" dirty="0"/>
              <a:t>[1,NaN,NaN]</a:t>
            </a:r>
            <a:r>
              <a:rPr kumimoji="1" lang="zh-CN" altLang="pt-BR" sz="4000" dirty="0"/>
              <a:t>？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3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altLang="zh-CN" sz="4000" b="1" dirty="0" err="1"/>
              <a:t>parseInt</a:t>
            </a:r>
            <a:r>
              <a:rPr lang="it-IT" altLang="zh-CN" sz="4000" b="1" dirty="0"/>
              <a:t>() </a:t>
            </a:r>
            <a:r>
              <a:rPr lang="zh-CN" altLang="it-IT" sz="4000" b="1" dirty="0"/>
              <a:t>函数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5451" y="1966049"/>
            <a:ext cx="10156113" cy="489195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900" dirty="0" err="1"/>
              <a:t>parseInt</a:t>
            </a:r>
            <a:r>
              <a:rPr lang="en-US" altLang="zh-CN" sz="2900" dirty="0"/>
              <a:t>()</a:t>
            </a:r>
            <a:r>
              <a:rPr lang="zh-CN" altLang="en-US" sz="2900" dirty="0"/>
              <a:t> 函数可解析一个字符串，并返回一个整数。</a:t>
            </a:r>
          </a:p>
          <a:p>
            <a:r>
              <a:rPr lang="zh-CN" altLang="en-US" sz="2900" b="1" dirty="0"/>
              <a:t>语法</a:t>
            </a:r>
          </a:p>
          <a:p>
            <a:pPr marL="0" indent="0">
              <a:buNone/>
            </a:pPr>
            <a:r>
              <a:rPr lang="en-US" altLang="zh-CN" sz="2900" dirty="0" err="1"/>
              <a:t>parseInt</a:t>
            </a:r>
            <a:r>
              <a:rPr lang="en-US" altLang="zh-CN" sz="2900" dirty="0"/>
              <a:t>(string, radix)</a:t>
            </a:r>
          </a:p>
          <a:p>
            <a:r>
              <a:rPr lang="zh-CN" altLang="en-US" sz="2900" b="1" dirty="0"/>
              <a:t>参数		</a:t>
            </a:r>
          </a:p>
          <a:p>
            <a:pPr marL="0" indent="0">
              <a:buNone/>
            </a:pPr>
            <a:r>
              <a:rPr lang="en-US" altLang="zh-CN" sz="2900" dirty="0" smtClean="0"/>
              <a:t>String</a:t>
            </a:r>
            <a:endParaRPr lang="zh-CN" altLang="en-US" sz="2900" dirty="0"/>
          </a:p>
          <a:p>
            <a:pPr marL="0" indent="0">
              <a:buNone/>
            </a:pPr>
            <a:r>
              <a:rPr lang="zh-CN" altLang="en-US" sz="2900" dirty="0"/>
              <a:t> </a:t>
            </a:r>
            <a:r>
              <a:rPr lang="zh-CN" altLang="en-US" sz="2900" dirty="0" smtClean="0"/>
              <a:t>         必需</a:t>
            </a:r>
            <a:r>
              <a:rPr lang="zh-CN" altLang="en-US" sz="2900" dirty="0"/>
              <a:t>。要被解析的字符串。	</a:t>
            </a:r>
          </a:p>
          <a:p>
            <a:pPr marL="0" indent="0">
              <a:buNone/>
            </a:pPr>
            <a:r>
              <a:rPr lang="en-US" altLang="zh-CN" sz="2900" dirty="0"/>
              <a:t>radix	</a:t>
            </a:r>
            <a:endParaRPr lang="zh-CN" altLang="en-US" sz="2900" dirty="0" smtClean="0"/>
          </a:p>
          <a:p>
            <a:pPr marL="457200" lvl="1" indent="0">
              <a:buNone/>
            </a:pPr>
            <a:r>
              <a:rPr lang="zh-CN" altLang="en-US" sz="2900" dirty="0" smtClean="0"/>
              <a:t>可选。</a:t>
            </a:r>
          </a:p>
          <a:p>
            <a:pPr marL="457200" lvl="1" indent="0">
              <a:buNone/>
            </a:pPr>
            <a:r>
              <a:rPr lang="zh-CN" altLang="en-US" sz="2900" dirty="0" smtClean="0"/>
              <a:t>表示</a:t>
            </a:r>
            <a:r>
              <a:rPr lang="zh-CN" altLang="en-US" sz="2900" dirty="0"/>
              <a:t>要解析的数字的基数。该值介于 </a:t>
            </a:r>
            <a:r>
              <a:rPr lang="en-US" altLang="zh-CN" sz="2900" dirty="0"/>
              <a:t>2 ~ 36 </a:t>
            </a:r>
            <a:r>
              <a:rPr lang="zh-CN" altLang="en-US" sz="2900" dirty="0"/>
              <a:t>之间。</a:t>
            </a:r>
          </a:p>
          <a:p>
            <a:pPr marL="457200" lvl="1" indent="0">
              <a:buNone/>
            </a:pPr>
            <a:r>
              <a:rPr lang="zh-CN" altLang="en-US" sz="2900" dirty="0"/>
              <a:t>如果省略该参数或其值为 ‘</a:t>
            </a:r>
            <a:r>
              <a:rPr lang="en-US" altLang="zh-CN" sz="2900" dirty="0"/>
              <a:t>0‘</a:t>
            </a:r>
            <a:r>
              <a:rPr lang="zh-CN" altLang="en-US" sz="2900" dirty="0"/>
              <a:t>，则数字将以 </a:t>
            </a:r>
            <a:r>
              <a:rPr lang="en-US" altLang="zh-CN" sz="2900" dirty="0"/>
              <a:t>10 </a:t>
            </a:r>
            <a:r>
              <a:rPr lang="zh-CN" altLang="en-US" sz="2900" dirty="0"/>
              <a:t>为基础来解析。如果它以 ‘”</a:t>
            </a:r>
            <a:r>
              <a:rPr lang="en-US" altLang="zh-CN" sz="2900" dirty="0"/>
              <a:t>0x”‘ </a:t>
            </a:r>
            <a:r>
              <a:rPr lang="zh-CN" altLang="en-US" sz="2900" dirty="0"/>
              <a:t>或 ‘”</a:t>
            </a:r>
            <a:r>
              <a:rPr lang="en-US" altLang="zh-CN" sz="2900" dirty="0"/>
              <a:t>0X”‘ </a:t>
            </a:r>
            <a:r>
              <a:rPr lang="zh-CN" altLang="en-US" sz="2900" dirty="0"/>
              <a:t>开头，将以 </a:t>
            </a:r>
            <a:r>
              <a:rPr lang="en-US" altLang="zh-CN" sz="2900" dirty="0"/>
              <a:t>16 </a:t>
            </a:r>
            <a:r>
              <a:rPr lang="zh-CN" altLang="en-US" sz="2900" dirty="0"/>
              <a:t>为基数。</a:t>
            </a:r>
          </a:p>
          <a:p>
            <a:pPr marL="457200" lvl="1" indent="0">
              <a:buNone/>
            </a:pPr>
            <a:r>
              <a:rPr lang="zh-CN" altLang="en-US" sz="2900" dirty="0"/>
              <a:t>如果该参数小于 </a:t>
            </a:r>
            <a:r>
              <a:rPr lang="en-US" altLang="zh-CN" sz="2900" dirty="0"/>
              <a:t>2 </a:t>
            </a:r>
            <a:r>
              <a:rPr lang="zh-CN" altLang="en-US" sz="2900" dirty="0"/>
              <a:t>或者大于 </a:t>
            </a:r>
            <a:r>
              <a:rPr lang="en-US" altLang="zh-CN" sz="2900" dirty="0"/>
              <a:t>36</a:t>
            </a:r>
            <a:r>
              <a:rPr lang="zh-CN" altLang="en-US" sz="2900" dirty="0"/>
              <a:t>，则 ‘</a:t>
            </a:r>
            <a:r>
              <a:rPr lang="en-US" altLang="zh-CN" sz="2900" dirty="0" err="1"/>
              <a:t>parseInt</a:t>
            </a:r>
            <a:r>
              <a:rPr lang="en-US" altLang="zh-CN" sz="2900" dirty="0"/>
              <a:t>()‘ </a:t>
            </a:r>
            <a:r>
              <a:rPr lang="zh-CN" altLang="en-US" sz="2900" dirty="0"/>
              <a:t>将返回 ‘</a:t>
            </a:r>
            <a:r>
              <a:rPr lang="en-US" altLang="zh-CN" sz="2900" dirty="0" err="1"/>
              <a:t>NaN</a:t>
            </a:r>
            <a:r>
              <a:rPr lang="en-US" altLang="zh-CN" sz="2900" dirty="0"/>
              <a:t>‘</a:t>
            </a:r>
            <a:r>
              <a:rPr lang="zh-CN" altLang="en-US" sz="2900" dirty="0"/>
              <a:t>。</a:t>
            </a:r>
            <a:r>
              <a:rPr lang="zh-CN" altLang="en-US" dirty="0"/>
              <a:t>	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7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altLang="zh-CN" sz="3200" dirty="0" err="1"/>
              <a:t>parseInt</a:t>
            </a:r>
            <a:r>
              <a:rPr lang="de-DE" altLang="zh-CN" sz="3200" dirty="0"/>
              <a:t>("10");         // </a:t>
            </a:r>
            <a:r>
              <a:rPr lang="zh-CN" altLang="de-DE" sz="3200" dirty="0"/>
              <a:t>返回 </a:t>
            </a:r>
            <a:r>
              <a:rPr lang="de-DE" altLang="zh-CN" sz="3200" dirty="0"/>
              <a:t>10 (</a:t>
            </a:r>
            <a:r>
              <a:rPr lang="zh-CN" altLang="de-DE" sz="3200" dirty="0"/>
              <a:t>默认十进制</a:t>
            </a:r>
            <a:r>
              <a:rPr lang="de-DE" altLang="zh-CN" sz="3200" dirty="0"/>
              <a:t>)</a:t>
            </a:r>
          </a:p>
          <a:p>
            <a:r>
              <a:rPr lang="it-IT" altLang="zh-CN" sz="3200" dirty="0" err="1"/>
              <a:t>parseInt</a:t>
            </a:r>
            <a:r>
              <a:rPr lang="it-IT" altLang="zh-CN" sz="3200" dirty="0"/>
              <a:t>("19",10);      // </a:t>
            </a:r>
            <a:r>
              <a:rPr lang="zh-CN" altLang="it-IT" sz="3200" dirty="0"/>
              <a:t>返回 </a:t>
            </a:r>
            <a:r>
              <a:rPr lang="it-IT" altLang="zh-CN" sz="3200" dirty="0"/>
              <a:t>19 (</a:t>
            </a:r>
            <a:r>
              <a:rPr lang="zh-CN" altLang="it-IT" sz="3200" dirty="0"/>
              <a:t>十进制</a:t>
            </a:r>
            <a:r>
              <a:rPr lang="it-IT" altLang="zh-CN" sz="3200" dirty="0"/>
              <a:t>: 10+9)</a:t>
            </a:r>
          </a:p>
          <a:p>
            <a:r>
              <a:rPr lang="it-IT" altLang="zh-CN" sz="3200" dirty="0" err="1"/>
              <a:t>parseInt</a:t>
            </a:r>
            <a:r>
              <a:rPr lang="it-IT" altLang="zh-CN" sz="3200" dirty="0"/>
              <a:t>("11",2);       // </a:t>
            </a:r>
            <a:r>
              <a:rPr lang="zh-CN" altLang="it-IT" sz="3200" dirty="0"/>
              <a:t>返回 </a:t>
            </a:r>
            <a:r>
              <a:rPr lang="it-IT" altLang="zh-CN" sz="3200" dirty="0"/>
              <a:t>3 (</a:t>
            </a:r>
            <a:r>
              <a:rPr lang="zh-CN" altLang="it-IT" sz="3200" dirty="0"/>
              <a:t>二进制</a:t>
            </a:r>
            <a:r>
              <a:rPr lang="it-IT" altLang="zh-CN" sz="3200" dirty="0"/>
              <a:t>: 2+1)</a:t>
            </a:r>
          </a:p>
          <a:p>
            <a:r>
              <a:rPr lang="it-IT" altLang="zh-CN" sz="3200" dirty="0" err="1"/>
              <a:t>parseInt</a:t>
            </a:r>
            <a:r>
              <a:rPr lang="it-IT" altLang="zh-CN" sz="3200" dirty="0"/>
              <a:t>("17",8);       // </a:t>
            </a:r>
            <a:r>
              <a:rPr lang="zh-CN" altLang="it-IT" sz="3200" dirty="0"/>
              <a:t>返回 </a:t>
            </a:r>
            <a:r>
              <a:rPr lang="it-IT" altLang="zh-CN" sz="3200" dirty="0"/>
              <a:t>15 (</a:t>
            </a:r>
            <a:r>
              <a:rPr lang="zh-CN" altLang="it-IT" sz="3200" dirty="0"/>
              <a:t>八进制</a:t>
            </a:r>
            <a:r>
              <a:rPr lang="it-IT" altLang="zh-CN" sz="3200" dirty="0"/>
              <a:t>: 8+7)</a:t>
            </a:r>
          </a:p>
          <a:p>
            <a:r>
              <a:rPr lang="it-IT" altLang="zh-CN" sz="3200" dirty="0" err="1"/>
              <a:t>parseInt</a:t>
            </a:r>
            <a:r>
              <a:rPr lang="it-IT" altLang="zh-CN" sz="3200" dirty="0"/>
              <a:t>("1f",16);      // </a:t>
            </a:r>
            <a:r>
              <a:rPr lang="zh-CN" altLang="it-IT" sz="3200" dirty="0"/>
              <a:t>返回 </a:t>
            </a:r>
            <a:r>
              <a:rPr lang="it-IT" altLang="zh-CN" sz="3200" dirty="0"/>
              <a:t>31 (</a:t>
            </a:r>
            <a:r>
              <a:rPr lang="zh-CN" altLang="it-IT" sz="3200" dirty="0"/>
              <a:t>十六进制</a:t>
            </a:r>
            <a:r>
              <a:rPr lang="it-IT" altLang="zh-CN" sz="3200" dirty="0"/>
              <a:t>: 16+15)</a:t>
            </a:r>
          </a:p>
          <a:p>
            <a:r>
              <a:rPr lang="de-DE" altLang="zh-CN" sz="3200" dirty="0" err="1"/>
              <a:t>parseInt</a:t>
            </a:r>
            <a:r>
              <a:rPr lang="de-DE" altLang="zh-CN" sz="3200" dirty="0"/>
              <a:t>("010");        // </a:t>
            </a:r>
            <a:r>
              <a:rPr lang="zh-CN" altLang="de-DE" sz="3200" dirty="0"/>
              <a:t>未定：返回 </a:t>
            </a:r>
            <a:r>
              <a:rPr lang="de-DE" altLang="zh-CN" sz="3200" dirty="0"/>
              <a:t>10 </a:t>
            </a:r>
            <a:r>
              <a:rPr lang="zh-CN" altLang="de-DE" sz="3200" dirty="0"/>
              <a:t>或 </a:t>
            </a:r>
            <a:r>
              <a:rPr lang="de-DE" altLang="zh-CN" sz="3200" dirty="0"/>
              <a:t>8</a:t>
            </a:r>
            <a:endParaRPr kumimoji="1" lang="zh-CN" altLang="en-US" sz="3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zh-CN" sz="4000" b="1" dirty="0" err="1" smtClean="0"/>
              <a:t>parseInt</a:t>
            </a:r>
            <a:r>
              <a:rPr lang="it-IT" altLang="zh-CN" sz="4000" b="1" dirty="0" smtClean="0"/>
              <a:t>() </a:t>
            </a:r>
            <a:r>
              <a:rPr lang="zh-CN" altLang="it-IT" sz="4000" b="1" dirty="0" smtClean="0"/>
              <a:t>函数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63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zh-CN" sz="4000" b="1" dirty="0" smtClean="0"/>
              <a:t>Map</a:t>
            </a:r>
            <a:r>
              <a:rPr lang="en-US" altLang="zh-CN" sz="4000" b="1" dirty="0" smtClean="0"/>
              <a:t>( )</a:t>
            </a:r>
            <a:r>
              <a:rPr lang="nl-NL" altLang="zh-CN" sz="4000" b="1" dirty="0" smtClean="0"/>
              <a:t> </a:t>
            </a:r>
            <a:r>
              <a:rPr lang="zh-CN" altLang="nl-NL" sz="4000" b="1" dirty="0"/>
              <a:t>方法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28621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4000" dirty="0" smtClean="0"/>
              <a:t>给数组中的每一项运行给定函数，返回每次函数调用的结果组成的数组。</a:t>
            </a:r>
          </a:p>
          <a:p>
            <a:r>
              <a:rPr lang="zh-CN" altLang="en-US" sz="4000" dirty="0" smtClean="0"/>
              <a:t>传入</a:t>
            </a:r>
            <a:r>
              <a:rPr lang="en-US" altLang="zh-CN" sz="4000" dirty="0" smtClean="0"/>
              <a:t>map(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)</a:t>
            </a:r>
            <a:r>
              <a:rPr lang="zh-CN" altLang="en-US" sz="4000" dirty="0" smtClean="0"/>
              <a:t>中的函数接收三个参数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(value, </a:t>
            </a:r>
            <a:r>
              <a:rPr lang="en-US" altLang="zh-CN" sz="4000" dirty="0"/>
              <a:t>index, </a:t>
            </a:r>
            <a:r>
              <a:rPr lang="en-US" altLang="zh-CN" sz="4000" dirty="0" smtClean="0"/>
              <a:t>array)</a:t>
            </a:r>
            <a:r>
              <a:rPr lang="zh-CN" altLang="en-US" sz="4000" dirty="0" smtClean="0"/>
              <a:t>。</a:t>
            </a:r>
          </a:p>
          <a:p>
            <a:pPr marL="0" indent="0">
              <a:buNone/>
            </a:pPr>
            <a:endParaRPr lang="zh-CN" altLang="en-US" sz="3200" b="1" dirty="0" smtClean="0"/>
          </a:p>
          <a:p>
            <a:pPr marL="0" indent="0">
              <a:buNone/>
            </a:pPr>
            <a:r>
              <a:rPr lang="zh-CN" altLang="en-US" sz="3200" b="1" dirty="0" smtClean="0"/>
              <a:t>回调</a:t>
            </a:r>
            <a:r>
              <a:rPr lang="zh-CN" altLang="en-US" sz="3200" b="1" dirty="0"/>
              <a:t>参数	</a:t>
            </a:r>
            <a:r>
              <a:rPr lang="zh-CN" altLang="en-US" sz="3200" b="1" dirty="0" smtClean="0"/>
              <a:t>	定义</a:t>
            </a:r>
            <a:r>
              <a:rPr lang="zh-CN" altLang="en-US" sz="3200" b="1" dirty="0"/>
              <a:t>	</a:t>
            </a:r>
          </a:p>
          <a:p>
            <a:pPr marL="0" indent="0">
              <a:buNone/>
            </a:pPr>
            <a:r>
              <a:rPr lang="en-US" altLang="zh-CN" sz="3200" dirty="0"/>
              <a:t>value	</a:t>
            </a:r>
            <a:r>
              <a:rPr lang="zh-CN" altLang="en-US" sz="3200" dirty="0" smtClean="0"/>
              <a:t>		数组</a:t>
            </a:r>
            <a:r>
              <a:rPr lang="zh-CN" altLang="en-US" sz="3200" dirty="0"/>
              <a:t>元素的值。	</a:t>
            </a:r>
          </a:p>
          <a:p>
            <a:pPr marL="0" indent="0">
              <a:buNone/>
            </a:pPr>
            <a:r>
              <a:rPr lang="en-US" altLang="zh-CN" sz="3200" dirty="0"/>
              <a:t>index	</a:t>
            </a:r>
            <a:r>
              <a:rPr lang="zh-CN" altLang="en-US" sz="3200" dirty="0" smtClean="0"/>
              <a:t>		数组</a:t>
            </a:r>
            <a:r>
              <a:rPr lang="zh-CN" altLang="en-US" sz="3200" dirty="0"/>
              <a:t>元素的数字索引。	</a:t>
            </a:r>
          </a:p>
          <a:p>
            <a:pPr marL="0" indent="0">
              <a:buNone/>
            </a:pPr>
            <a:r>
              <a:rPr lang="en-US" altLang="zh-CN" sz="3200" dirty="0" smtClean="0"/>
              <a:t>array</a:t>
            </a:r>
            <a:r>
              <a:rPr lang="en-US" altLang="zh-CN" sz="3200" dirty="0"/>
              <a:t>	</a:t>
            </a:r>
            <a:r>
              <a:rPr lang="zh-CN" altLang="en-US" sz="3200" dirty="0" smtClean="0"/>
              <a:t>	</a:t>
            </a:r>
            <a:r>
              <a:rPr lang="en-US" altLang="zh-CN" sz="3200" smtClean="0"/>
              <a:t>	</a:t>
            </a:r>
            <a:r>
              <a:rPr lang="zh-CN" altLang="en-US" sz="3200" smtClean="0"/>
              <a:t>包含</a:t>
            </a:r>
            <a:r>
              <a:rPr lang="zh-CN" altLang="en-US" sz="3200" dirty="0"/>
              <a:t>该元素的数组对象。	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zh-CN" sz="4000" b="1" dirty="0"/>
              <a:t>Map</a:t>
            </a:r>
            <a:r>
              <a:rPr lang="en-US" altLang="zh-CN" sz="4000" b="1" dirty="0"/>
              <a:t>( )</a:t>
            </a:r>
            <a:r>
              <a:rPr lang="nl-NL" altLang="zh-CN" sz="4000" b="1" dirty="0"/>
              <a:t> </a:t>
            </a:r>
            <a:r>
              <a:rPr lang="zh-CN" altLang="nl-NL" sz="4000" b="1" dirty="0"/>
              <a:t>方法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4000" dirty="0" err="1" smtClean="0"/>
              <a:t>Var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numbers = [1,2,3,4,5,4,3,2,1];</a:t>
            </a:r>
          </a:p>
          <a:p>
            <a:pPr marL="0" indent="0">
              <a:buNone/>
            </a:pPr>
            <a:r>
              <a:rPr kumimoji="1" lang="en-US" altLang="zh-CN" sz="4000" dirty="0" err="1" smtClean="0"/>
              <a:t>Var</a:t>
            </a:r>
            <a:r>
              <a:rPr kumimoji="1" lang="en-US" altLang="zh-CN" sz="4000" dirty="0" smtClean="0"/>
              <a:t> </a:t>
            </a:r>
            <a:r>
              <a:rPr kumimoji="1" lang="en-US" altLang="zh-CN" sz="4000" dirty="0" err="1" smtClean="0"/>
              <a:t>mapResult</a:t>
            </a:r>
            <a:r>
              <a:rPr kumimoji="1" lang="en-US" altLang="zh-CN" sz="4000" dirty="0" smtClean="0"/>
              <a:t> = </a:t>
            </a:r>
            <a:r>
              <a:rPr kumimoji="1" lang="en-US" altLang="zh-CN" sz="4000" dirty="0" err="1" smtClean="0"/>
              <a:t>numbers.map</a:t>
            </a:r>
            <a:r>
              <a:rPr kumimoji="1" lang="en-US" altLang="zh-CN" sz="4000" dirty="0" smtClean="0"/>
              <a:t>(function(</a:t>
            </a:r>
            <a:r>
              <a:rPr kumimoji="1" lang="en-US" altLang="zh-CN" sz="4000" dirty="0" err="1" smtClean="0"/>
              <a:t>item,index,arrray</a:t>
            </a:r>
            <a:r>
              <a:rPr kumimoji="1" lang="en-US" altLang="zh-CN" sz="4000" dirty="0" smtClean="0"/>
              <a:t>)){</a:t>
            </a:r>
          </a:p>
          <a:p>
            <a:pPr marL="0" indent="0">
              <a:buNone/>
            </a:pPr>
            <a:r>
              <a:rPr kumimoji="1" lang="en-US" altLang="zh-CN" sz="4000" dirty="0"/>
              <a:t>	</a:t>
            </a:r>
            <a:r>
              <a:rPr kumimoji="1" lang="en-US" altLang="zh-CN" sz="4000" dirty="0" smtClean="0"/>
              <a:t>return item*2;</a:t>
            </a:r>
          </a:p>
          <a:p>
            <a:pPr marL="0" indent="0">
              <a:buNone/>
            </a:pPr>
            <a:r>
              <a:rPr kumimoji="1" lang="en-US" altLang="zh-CN" sz="4000" dirty="0" smtClean="0"/>
              <a:t>}</a:t>
            </a:r>
          </a:p>
          <a:p>
            <a:pPr marL="0" indent="0">
              <a:buNone/>
            </a:pPr>
            <a:r>
              <a:rPr kumimoji="1" lang="en-US" altLang="zh-CN" sz="4000" dirty="0" smtClean="0"/>
              <a:t>Alert(</a:t>
            </a:r>
            <a:r>
              <a:rPr kumimoji="1" lang="en-US" altLang="zh-CN" sz="4000" dirty="0" err="1" smtClean="0"/>
              <a:t>mapResult</a:t>
            </a:r>
            <a:r>
              <a:rPr kumimoji="1" lang="en-US" altLang="zh-CN" sz="4000" dirty="0" smtClean="0"/>
              <a:t>);     // [2,4,6,8,10,8,6,4,2]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687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b="1" dirty="0" smtClean="0"/>
              <a:t>问题所在</a:t>
            </a:r>
            <a:endParaRPr kumimoji="1"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050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pt-BR" altLang="zh-CN" sz="4000" dirty="0" smtClean="0"/>
              <a:t>[“1”,“2”,“3”].</a:t>
            </a:r>
            <a:r>
              <a:rPr kumimoji="1" lang="pt-BR" altLang="zh-CN" sz="4000" dirty="0" err="1"/>
              <a:t>map</a:t>
            </a:r>
            <a:r>
              <a:rPr kumimoji="1" lang="pt-BR" altLang="zh-CN" sz="4000" dirty="0"/>
              <a:t>(</a:t>
            </a:r>
            <a:r>
              <a:rPr kumimoji="1" lang="pt-BR" altLang="zh-CN" sz="4000" dirty="0" err="1"/>
              <a:t>parseInt</a:t>
            </a:r>
            <a:r>
              <a:rPr kumimoji="1" lang="pt-BR" altLang="zh-CN" sz="4000" dirty="0"/>
              <a:t>) </a:t>
            </a:r>
            <a:r>
              <a:rPr kumimoji="1" lang="zh-CN" altLang="en-US" sz="4000" dirty="0" smtClean="0"/>
              <a:t>中</a:t>
            </a:r>
            <a:endParaRPr kumimoji="1" lang="zh-CN" altLang="en-US" sz="4000" dirty="0" smtClean="0"/>
          </a:p>
          <a:p>
            <a:pPr marL="0" indent="0">
              <a:buNone/>
            </a:pPr>
            <a:r>
              <a:rPr lang="is-IS" altLang="zh-CN" sz="4000" dirty="0" smtClean="0"/>
              <a:t>parseInt</a:t>
            </a:r>
            <a:r>
              <a:rPr lang="is-IS" altLang="zh-CN" sz="4000" dirty="0"/>
              <a:t> </a:t>
            </a:r>
            <a:r>
              <a:rPr lang="zh-CN" altLang="is-IS" sz="4000" dirty="0"/>
              <a:t>需要 </a:t>
            </a:r>
            <a:r>
              <a:rPr lang="is-IS" altLang="zh-CN" sz="4000" dirty="0">
                <a:solidFill>
                  <a:srgbClr val="FF0000"/>
                </a:solidFill>
              </a:rPr>
              <a:t>2 </a:t>
            </a:r>
            <a:r>
              <a:rPr lang="zh-CN" altLang="is-IS" sz="4000" dirty="0">
                <a:solidFill>
                  <a:srgbClr val="FF0000"/>
                </a:solidFill>
              </a:rPr>
              <a:t>个参数 </a:t>
            </a:r>
            <a:r>
              <a:rPr lang="is-IS" altLang="zh-CN" sz="4000" dirty="0">
                <a:solidFill>
                  <a:srgbClr val="FF0000"/>
                </a:solidFill>
              </a:rPr>
              <a:t>(val</a:t>
            </a:r>
            <a:r>
              <a:rPr lang="is-IS" altLang="zh-CN" sz="4000" dirty="0" smtClean="0">
                <a:solidFill>
                  <a:srgbClr val="FF0000"/>
                </a:solidFill>
              </a:rPr>
              <a:t>,</a:t>
            </a:r>
            <a:r>
              <a:rPr lang="zh-CN" altLang="en-US" sz="4000" dirty="0" smtClean="0">
                <a:solidFill>
                  <a:srgbClr val="FF0000"/>
                </a:solidFill>
              </a:rPr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radix)</a:t>
            </a:r>
            <a:r>
              <a:rPr lang="zh-CN" altLang="en-US" sz="4000" dirty="0"/>
              <a:t>， 而 </a:t>
            </a:r>
            <a:r>
              <a:rPr lang="en-US" altLang="zh-CN" sz="4000" dirty="0"/>
              <a:t>map</a:t>
            </a:r>
            <a:r>
              <a:rPr lang="zh-CN" altLang="en-US" sz="4000" dirty="0"/>
              <a:t> 传递</a:t>
            </a:r>
            <a:r>
              <a:rPr lang="zh-CN" altLang="en-US" sz="4000" dirty="0">
                <a:solidFill>
                  <a:srgbClr val="FF0000"/>
                </a:solidFill>
              </a:rPr>
              <a:t>了 </a:t>
            </a:r>
            <a:r>
              <a:rPr lang="en-US" altLang="zh-CN" sz="4000" dirty="0">
                <a:solidFill>
                  <a:srgbClr val="FF0000"/>
                </a:solidFill>
              </a:rPr>
              <a:t>3 </a:t>
            </a:r>
            <a:r>
              <a:rPr lang="zh-CN" altLang="en-US" sz="4000" dirty="0">
                <a:solidFill>
                  <a:srgbClr val="FF0000"/>
                </a:solidFill>
              </a:rPr>
              <a:t>个参数 </a:t>
            </a:r>
            <a:r>
              <a:rPr lang="en-US" altLang="zh-CN" sz="4000" dirty="0">
                <a:solidFill>
                  <a:srgbClr val="FF0000"/>
                </a:solidFill>
              </a:rPr>
              <a:t>(element</a:t>
            </a:r>
            <a:r>
              <a:rPr lang="en-US" altLang="zh-CN" sz="4000" dirty="0" smtClean="0">
                <a:solidFill>
                  <a:srgbClr val="FF0000"/>
                </a:solidFill>
              </a:rPr>
              <a:t>, </a:t>
            </a:r>
            <a:r>
              <a:rPr lang="en-US" altLang="zh-CN" sz="4000" dirty="0">
                <a:solidFill>
                  <a:srgbClr val="FF0000"/>
                </a:solidFill>
              </a:rPr>
              <a:t>index, array</a:t>
            </a:r>
            <a:r>
              <a:rPr lang="en-US" altLang="zh-CN" sz="4000" dirty="0" smtClean="0">
                <a:solidFill>
                  <a:srgbClr val="FF0000"/>
                </a:solidFill>
              </a:rPr>
              <a:t>)</a:t>
            </a:r>
            <a:r>
              <a:rPr lang="zh-CN" altLang="en-US" sz="4000" dirty="0" smtClean="0"/>
              <a:t>。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844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库</Template>
  <TotalTime>141</TotalTime>
  <Words>294</Words>
  <Application>Microsoft Macintosh PowerPoint</Application>
  <PresentationFormat>宽屏</PresentationFormat>
  <Paragraphs>92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Calibri</vt:lpstr>
      <vt:lpstr>Gill Sans MT</vt:lpstr>
      <vt:lpstr>等线</vt:lpstr>
      <vt:lpstr>等线 Light</vt:lpstr>
      <vt:lpstr>宋体</vt:lpstr>
      <vt:lpstr>Arial</vt:lpstr>
      <vt:lpstr>Gallery</vt:lpstr>
      <vt:lpstr>一道有趣的JS题</vt:lpstr>
      <vt:lpstr>题目</vt:lpstr>
      <vt:lpstr>答案</vt:lpstr>
      <vt:lpstr>问题</vt:lpstr>
      <vt:lpstr>parseInt() 函数</vt:lpstr>
      <vt:lpstr>PowerPoint 演示文稿</vt:lpstr>
      <vt:lpstr>Map( ) 方法</vt:lpstr>
      <vt:lpstr>Map( ) 方法</vt:lpstr>
      <vt:lpstr>问题所在</vt:lpstr>
      <vt:lpstr>分析</vt:lpstr>
      <vt:lpstr>验证</vt:lpstr>
      <vt:lpstr>验证</vt:lpstr>
      <vt:lpstr>验证</vt:lpstr>
      <vt:lpstr>总结</vt:lpstr>
      <vt:lpstr>Bonus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一道有趣的JS题</dc:title>
  <dc:creator>Microsoft Office 用户</dc:creator>
  <cp:lastModifiedBy>Microsoft Office 用户</cp:lastModifiedBy>
  <cp:revision>13</cp:revision>
  <dcterms:created xsi:type="dcterms:W3CDTF">2016-05-20T07:44:38Z</dcterms:created>
  <dcterms:modified xsi:type="dcterms:W3CDTF">2016-05-20T10:07:48Z</dcterms:modified>
</cp:coreProperties>
</file>