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F23F2-2AD6-4C58-AA11-F1B77D62D570}" v="85" dt="2022-05-20T11:20:3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5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 楊" userId="d22df192c3d39080" providerId="LiveId" clId="{42FF23F2-2AD6-4C58-AA11-F1B77D62D570}"/>
    <pc:docChg chg="undo redo custSel addSld delSld modSld addSection delSection">
      <pc:chgData name="中 楊" userId="d22df192c3d39080" providerId="LiveId" clId="{42FF23F2-2AD6-4C58-AA11-F1B77D62D570}" dt="2022-05-20T11:21:00.828" v="6668" actId="14100"/>
      <pc:docMkLst>
        <pc:docMk/>
      </pc:docMkLst>
      <pc:sldChg chg="addSp delSp modSp new mod chgLayout">
        <pc:chgData name="中 楊" userId="d22df192c3d39080" providerId="LiveId" clId="{42FF23F2-2AD6-4C58-AA11-F1B77D62D570}" dt="2022-05-17T15:08:31.046" v="188" actId="700"/>
        <pc:sldMkLst>
          <pc:docMk/>
          <pc:sldMk cId="605090865" sldId="256"/>
        </pc:sldMkLst>
        <pc:spChg chg="del">
          <ac:chgData name="中 楊" userId="d22df192c3d39080" providerId="LiveId" clId="{42FF23F2-2AD6-4C58-AA11-F1B77D62D570}" dt="2022-05-17T15:04:05.749" v="1"/>
          <ac:spMkLst>
            <pc:docMk/>
            <pc:sldMk cId="605090865" sldId="256"/>
            <ac:spMk id="2" creationId="{5866D445-5063-AE94-87B8-408342F0AAAF}"/>
          </ac:spMkLst>
        </pc:spChg>
        <pc:spChg chg="del">
          <ac:chgData name="中 楊" userId="d22df192c3d39080" providerId="LiveId" clId="{42FF23F2-2AD6-4C58-AA11-F1B77D62D570}" dt="2022-05-17T15:04:05.749" v="1"/>
          <ac:spMkLst>
            <pc:docMk/>
            <pc:sldMk cId="605090865" sldId="256"/>
            <ac:spMk id="3" creationId="{261ECCA7-1B54-A3C2-7D4C-8FE0BA78CE84}"/>
          </ac:spMkLst>
        </pc:spChg>
        <pc:spChg chg="add mod ord">
          <ac:chgData name="中 楊" userId="d22df192c3d39080" providerId="LiveId" clId="{42FF23F2-2AD6-4C58-AA11-F1B77D62D570}" dt="2022-05-17T15:08:31.046" v="188" actId="700"/>
          <ac:spMkLst>
            <pc:docMk/>
            <pc:sldMk cId="605090865" sldId="256"/>
            <ac:spMk id="4" creationId="{7E617913-C20B-AD15-68A6-B145086A0AF4}"/>
          </ac:spMkLst>
        </pc:spChg>
        <pc:spChg chg="add mod ord">
          <ac:chgData name="中 楊" userId="d22df192c3d39080" providerId="LiveId" clId="{42FF23F2-2AD6-4C58-AA11-F1B77D62D570}" dt="2022-05-17T15:08:31.046" v="188" actId="700"/>
          <ac:spMkLst>
            <pc:docMk/>
            <pc:sldMk cId="605090865" sldId="256"/>
            <ac:spMk id="5" creationId="{A810B803-87BA-98AE-FC78-0DCB75F26BBE}"/>
          </ac:spMkLst>
        </pc:spChg>
      </pc:sldChg>
      <pc:sldChg chg="modSp new mod modNotesTx">
        <pc:chgData name="中 楊" userId="d22df192c3d39080" providerId="LiveId" clId="{42FF23F2-2AD6-4C58-AA11-F1B77D62D570}" dt="2022-05-19T17:50:00.687" v="3679" actId="20577"/>
        <pc:sldMkLst>
          <pc:docMk/>
          <pc:sldMk cId="1181847877" sldId="257"/>
        </pc:sldMkLst>
        <pc:spChg chg="mod">
          <ac:chgData name="中 楊" userId="d22df192c3d39080" providerId="LiveId" clId="{42FF23F2-2AD6-4C58-AA11-F1B77D62D570}" dt="2022-05-17T15:09:08.453" v="208" actId="403"/>
          <ac:spMkLst>
            <pc:docMk/>
            <pc:sldMk cId="1181847877" sldId="257"/>
            <ac:spMk id="2" creationId="{1EA74DC4-9D12-370E-5DA0-37CCC3E757DE}"/>
          </ac:spMkLst>
        </pc:spChg>
        <pc:spChg chg="mod">
          <ac:chgData name="中 楊" userId="d22df192c3d39080" providerId="LiveId" clId="{42FF23F2-2AD6-4C58-AA11-F1B77D62D570}" dt="2022-05-17T15:14:34.847" v="965" actId="20577"/>
          <ac:spMkLst>
            <pc:docMk/>
            <pc:sldMk cId="1181847877" sldId="257"/>
            <ac:spMk id="3" creationId="{1FB9FDF4-B00D-29AA-4178-705DA853D600}"/>
          </ac:spMkLst>
        </pc:spChg>
      </pc:sldChg>
      <pc:sldChg chg="addSp delSp modSp new mod">
        <pc:chgData name="中 楊" userId="d22df192c3d39080" providerId="LiveId" clId="{42FF23F2-2AD6-4C58-AA11-F1B77D62D570}" dt="2022-05-18T17:08:58.450" v="1202" actId="1076"/>
        <pc:sldMkLst>
          <pc:docMk/>
          <pc:sldMk cId="731237830" sldId="258"/>
        </pc:sldMkLst>
        <pc:spChg chg="mod">
          <ac:chgData name="中 楊" userId="d22df192c3d39080" providerId="LiveId" clId="{42FF23F2-2AD6-4C58-AA11-F1B77D62D570}" dt="2022-05-18T17:08:58.450" v="1202" actId="1076"/>
          <ac:spMkLst>
            <pc:docMk/>
            <pc:sldMk cId="731237830" sldId="258"/>
            <ac:spMk id="2" creationId="{2C65BE3A-2F6A-E11D-CE70-0DBBC002BF82}"/>
          </ac:spMkLst>
        </pc:spChg>
        <pc:spChg chg="del">
          <ac:chgData name="中 楊" userId="d22df192c3d39080" providerId="LiveId" clId="{42FF23F2-2AD6-4C58-AA11-F1B77D62D570}" dt="2022-05-17T15:14:58.949" v="967" actId="931"/>
          <ac:spMkLst>
            <pc:docMk/>
            <pc:sldMk cId="731237830" sldId="258"/>
            <ac:spMk id="3" creationId="{6FFACD1B-E048-BFAF-9F60-F88117001FD9}"/>
          </ac:spMkLst>
        </pc:spChg>
        <pc:picChg chg="add mod">
          <ac:chgData name="中 楊" userId="d22df192c3d39080" providerId="LiveId" clId="{42FF23F2-2AD6-4C58-AA11-F1B77D62D570}" dt="2022-05-18T16:46:55.541" v="1134" actId="1076"/>
          <ac:picMkLst>
            <pc:docMk/>
            <pc:sldMk cId="731237830" sldId="258"/>
            <ac:picMk id="5" creationId="{2E9DD603-EE1D-116E-27B0-C8628A26E541}"/>
          </ac:picMkLst>
        </pc:picChg>
      </pc:sldChg>
      <pc:sldChg chg="modSp new mod modNotesTx">
        <pc:chgData name="中 楊" userId="d22df192c3d39080" providerId="LiveId" clId="{42FF23F2-2AD6-4C58-AA11-F1B77D62D570}" dt="2022-05-18T17:23:12.843" v="1499" actId="1076"/>
        <pc:sldMkLst>
          <pc:docMk/>
          <pc:sldMk cId="1055710489" sldId="259"/>
        </pc:sldMkLst>
        <pc:spChg chg="mod">
          <ac:chgData name="中 楊" userId="d22df192c3d39080" providerId="LiveId" clId="{42FF23F2-2AD6-4C58-AA11-F1B77D62D570}" dt="2022-05-18T17:23:12.843" v="1499" actId="1076"/>
          <ac:spMkLst>
            <pc:docMk/>
            <pc:sldMk cId="1055710489" sldId="259"/>
            <ac:spMk id="2" creationId="{31592BA7-4DC3-C34E-D2A7-D3528C7D5199}"/>
          </ac:spMkLst>
        </pc:spChg>
        <pc:spChg chg="mod">
          <ac:chgData name="中 楊" userId="d22df192c3d39080" providerId="LiveId" clId="{42FF23F2-2AD6-4C58-AA11-F1B77D62D570}" dt="2022-05-17T15:16:52.655" v="1062" actId="403"/>
          <ac:spMkLst>
            <pc:docMk/>
            <pc:sldMk cId="1055710489" sldId="259"/>
            <ac:spMk id="3" creationId="{C3E0B5FA-936C-BEB8-46F6-4EADD258B6AA}"/>
          </ac:spMkLst>
        </pc:spChg>
      </pc:sldChg>
      <pc:sldChg chg="modSp new mod">
        <pc:chgData name="中 楊" userId="d22df192c3d39080" providerId="LiveId" clId="{42FF23F2-2AD6-4C58-AA11-F1B77D62D570}" dt="2022-05-18T17:40:40.917" v="1861" actId="20577"/>
        <pc:sldMkLst>
          <pc:docMk/>
          <pc:sldMk cId="2136310814" sldId="260"/>
        </pc:sldMkLst>
        <pc:spChg chg="mod">
          <ac:chgData name="中 楊" userId="d22df192c3d39080" providerId="LiveId" clId="{42FF23F2-2AD6-4C58-AA11-F1B77D62D570}" dt="2022-05-18T17:23:45.755" v="1549" actId="20577"/>
          <ac:spMkLst>
            <pc:docMk/>
            <pc:sldMk cId="2136310814" sldId="260"/>
            <ac:spMk id="2" creationId="{C092A9CA-1FDD-8AD6-CC62-BA5D898672F1}"/>
          </ac:spMkLst>
        </pc:spChg>
        <pc:spChg chg="mod">
          <ac:chgData name="中 楊" userId="d22df192c3d39080" providerId="LiveId" clId="{42FF23F2-2AD6-4C58-AA11-F1B77D62D570}" dt="2022-05-18T17:40:40.917" v="1861" actId="20577"/>
          <ac:spMkLst>
            <pc:docMk/>
            <pc:sldMk cId="2136310814" sldId="260"/>
            <ac:spMk id="3" creationId="{B7599A66-87DB-DF61-0186-196EFB483815}"/>
          </ac:spMkLst>
        </pc:spChg>
      </pc:sldChg>
      <pc:sldChg chg="addSp delSp modSp new mod">
        <pc:chgData name="中 楊" userId="d22df192c3d39080" providerId="LiveId" clId="{42FF23F2-2AD6-4C58-AA11-F1B77D62D570}" dt="2022-05-18T18:01:49.136" v="2384" actId="403"/>
        <pc:sldMkLst>
          <pc:docMk/>
          <pc:sldMk cId="2860658489" sldId="261"/>
        </pc:sldMkLst>
        <pc:spChg chg="mod">
          <ac:chgData name="中 楊" userId="d22df192c3d39080" providerId="LiveId" clId="{42FF23F2-2AD6-4C58-AA11-F1B77D62D570}" dt="2022-05-18T17:44:42.242" v="2030" actId="403"/>
          <ac:spMkLst>
            <pc:docMk/>
            <pc:sldMk cId="2860658489" sldId="261"/>
            <ac:spMk id="2" creationId="{06458D91-3BCC-C107-BDA7-A2BEE6DE8A17}"/>
          </ac:spMkLst>
        </pc:spChg>
        <pc:spChg chg="mod">
          <ac:chgData name="中 楊" userId="d22df192c3d39080" providerId="LiveId" clId="{42FF23F2-2AD6-4C58-AA11-F1B77D62D570}" dt="2022-05-18T18:01:49.136" v="2384" actId="403"/>
          <ac:spMkLst>
            <pc:docMk/>
            <pc:sldMk cId="2860658489" sldId="261"/>
            <ac:spMk id="3" creationId="{28C3F092-8BC7-2320-6EF2-E4165D1C8618}"/>
          </ac:spMkLst>
        </pc:spChg>
        <pc:spChg chg="add del">
          <ac:chgData name="中 楊" userId="d22df192c3d39080" providerId="LiveId" clId="{42FF23F2-2AD6-4C58-AA11-F1B77D62D570}" dt="2022-05-18T17:37:46.445" v="1760"/>
          <ac:spMkLst>
            <pc:docMk/>
            <pc:sldMk cId="2860658489" sldId="261"/>
            <ac:spMk id="4" creationId="{61D8CB73-1C5C-4101-2EFE-AD723A5DF419}"/>
          </ac:spMkLst>
        </pc:spChg>
      </pc:sldChg>
      <pc:sldChg chg="delSp modSp new mod">
        <pc:chgData name="中 楊" userId="d22df192c3d39080" providerId="LiveId" clId="{42FF23F2-2AD6-4C58-AA11-F1B77D62D570}" dt="2022-05-19T15:37:08.052" v="2533" actId="20577"/>
        <pc:sldMkLst>
          <pc:docMk/>
          <pc:sldMk cId="2000171844" sldId="262"/>
        </pc:sldMkLst>
        <pc:spChg chg="del">
          <ac:chgData name="中 楊" userId="d22df192c3d39080" providerId="LiveId" clId="{42FF23F2-2AD6-4C58-AA11-F1B77D62D570}" dt="2022-05-18T17:39:46.217" v="1799" actId="478"/>
          <ac:spMkLst>
            <pc:docMk/>
            <pc:sldMk cId="2000171844" sldId="262"/>
            <ac:spMk id="2" creationId="{7D731615-7C3B-2A2A-1034-43BEE067A27D}"/>
          </ac:spMkLst>
        </pc:spChg>
        <pc:spChg chg="mod">
          <ac:chgData name="中 楊" userId="d22df192c3d39080" providerId="LiveId" clId="{42FF23F2-2AD6-4C58-AA11-F1B77D62D570}" dt="2022-05-19T15:37:08.052" v="2533" actId="20577"/>
          <ac:spMkLst>
            <pc:docMk/>
            <pc:sldMk cId="2000171844" sldId="262"/>
            <ac:spMk id="3" creationId="{18557158-B895-AB08-ABEA-D3F4911D6E42}"/>
          </ac:spMkLst>
        </pc:spChg>
      </pc:sldChg>
      <pc:sldChg chg="modSp new mod">
        <pc:chgData name="中 楊" userId="d22df192c3d39080" providerId="LiveId" clId="{42FF23F2-2AD6-4C58-AA11-F1B77D62D570}" dt="2022-05-19T15:37:13.942" v="2534" actId="20577"/>
        <pc:sldMkLst>
          <pc:docMk/>
          <pc:sldMk cId="2137938007" sldId="263"/>
        </pc:sldMkLst>
        <pc:spChg chg="mod">
          <ac:chgData name="中 楊" userId="d22df192c3d39080" providerId="LiveId" clId="{42FF23F2-2AD6-4C58-AA11-F1B77D62D570}" dt="2022-05-18T18:15:20.353" v="2440" actId="20577"/>
          <ac:spMkLst>
            <pc:docMk/>
            <pc:sldMk cId="2137938007" sldId="263"/>
            <ac:spMk id="2" creationId="{0E3812D8-965A-5A8E-3D8C-7216FD06C4D2}"/>
          </ac:spMkLst>
        </pc:spChg>
        <pc:spChg chg="mod">
          <ac:chgData name="中 楊" userId="d22df192c3d39080" providerId="LiveId" clId="{42FF23F2-2AD6-4C58-AA11-F1B77D62D570}" dt="2022-05-19T15:37:13.942" v="2534" actId="20577"/>
          <ac:spMkLst>
            <pc:docMk/>
            <pc:sldMk cId="2137938007" sldId="263"/>
            <ac:spMk id="3" creationId="{536BE120-82A4-A483-A414-941A5D4EB081}"/>
          </ac:spMkLst>
        </pc:spChg>
      </pc:sldChg>
      <pc:sldChg chg="addSp delSp modSp new mod">
        <pc:chgData name="中 楊" userId="d22df192c3d39080" providerId="LiveId" clId="{42FF23F2-2AD6-4C58-AA11-F1B77D62D570}" dt="2022-05-18T18:27:19.233" v="2509" actId="1076"/>
        <pc:sldMkLst>
          <pc:docMk/>
          <pc:sldMk cId="669576524" sldId="264"/>
        </pc:sldMkLst>
        <pc:spChg chg="mod">
          <ac:chgData name="中 楊" userId="d22df192c3d39080" providerId="LiveId" clId="{42FF23F2-2AD6-4C58-AA11-F1B77D62D570}" dt="2022-05-18T18:18:56.644" v="2504" actId="404"/>
          <ac:spMkLst>
            <pc:docMk/>
            <pc:sldMk cId="669576524" sldId="264"/>
            <ac:spMk id="2" creationId="{557A0886-3467-68CE-EBEE-BE8D1118C8C0}"/>
          </ac:spMkLst>
        </pc:spChg>
        <pc:spChg chg="del">
          <ac:chgData name="中 楊" userId="d22df192c3d39080" providerId="LiveId" clId="{42FF23F2-2AD6-4C58-AA11-F1B77D62D570}" dt="2022-05-18T18:26:35.875" v="2505" actId="931"/>
          <ac:spMkLst>
            <pc:docMk/>
            <pc:sldMk cId="669576524" sldId="264"/>
            <ac:spMk id="3" creationId="{5E9F3157-A7F8-4F67-BCA8-2F4B86CD223A}"/>
          </ac:spMkLst>
        </pc:spChg>
        <pc:picChg chg="add mod">
          <ac:chgData name="中 楊" userId="d22df192c3d39080" providerId="LiveId" clId="{42FF23F2-2AD6-4C58-AA11-F1B77D62D570}" dt="2022-05-18T18:27:19.233" v="2509" actId="1076"/>
          <ac:picMkLst>
            <pc:docMk/>
            <pc:sldMk cId="669576524" sldId="264"/>
            <ac:picMk id="5" creationId="{B9B4938A-F0FD-BC01-F9FB-19F7CE3C769F}"/>
          </ac:picMkLst>
        </pc:picChg>
      </pc:sldChg>
      <pc:sldChg chg="modSp new mod">
        <pc:chgData name="中 楊" userId="d22df192c3d39080" providerId="LiveId" clId="{42FF23F2-2AD6-4C58-AA11-F1B77D62D570}" dt="2022-05-19T15:41:45.998" v="2978" actId="404"/>
        <pc:sldMkLst>
          <pc:docMk/>
          <pc:sldMk cId="4008066537" sldId="265"/>
        </pc:sldMkLst>
        <pc:spChg chg="mod">
          <ac:chgData name="中 楊" userId="d22df192c3d39080" providerId="LiveId" clId="{42FF23F2-2AD6-4C58-AA11-F1B77D62D570}" dt="2022-05-19T15:38:23.777" v="2571" actId="20577"/>
          <ac:spMkLst>
            <pc:docMk/>
            <pc:sldMk cId="4008066537" sldId="265"/>
            <ac:spMk id="2" creationId="{33719497-614C-E0D3-B923-191951836A7C}"/>
          </ac:spMkLst>
        </pc:spChg>
        <pc:spChg chg="mod">
          <ac:chgData name="中 楊" userId="d22df192c3d39080" providerId="LiveId" clId="{42FF23F2-2AD6-4C58-AA11-F1B77D62D570}" dt="2022-05-19T15:41:45.998" v="2978" actId="404"/>
          <ac:spMkLst>
            <pc:docMk/>
            <pc:sldMk cId="4008066537" sldId="265"/>
            <ac:spMk id="3" creationId="{56EDEB3E-3858-EA9B-0382-F24D293A2E7F}"/>
          </ac:spMkLst>
        </pc:spChg>
      </pc:sldChg>
      <pc:sldChg chg="addSp delSp modSp new mod">
        <pc:chgData name="中 楊" userId="d22df192c3d39080" providerId="LiveId" clId="{42FF23F2-2AD6-4C58-AA11-F1B77D62D570}" dt="2022-05-20T10:46:11.241" v="5704" actId="14100"/>
        <pc:sldMkLst>
          <pc:docMk/>
          <pc:sldMk cId="4074132800" sldId="266"/>
        </pc:sldMkLst>
        <pc:spChg chg="mod">
          <ac:chgData name="中 楊" userId="d22df192c3d39080" providerId="LiveId" clId="{42FF23F2-2AD6-4C58-AA11-F1B77D62D570}" dt="2022-05-19T15:43:36.367" v="3060" actId="14100"/>
          <ac:spMkLst>
            <pc:docMk/>
            <pc:sldMk cId="4074132800" sldId="266"/>
            <ac:spMk id="2" creationId="{9105FF10-680A-4B61-4C19-5B566F8FC9DA}"/>
          </ac:spMkLst>
        </pc:spChg>
        <pc:spChg chg="mod">
          <ac:chgData name="中 楊" userId="d22df192c3d39080" providerId="LiveId" clId="{42FF23F2-2AD6-4C58-AA11-F1B77D62D570}" dt="2022-05-19T15:45:46.615" v="3135" actId="20577"/>
          <ac:spMkLst>
            <pc:docMk/>
            <pc:sldMk cId="4074132800" sldId="266"/>
            <ac:spMk id="3" creationId="{471DFAA8-F100-6787-3B5B-A46E0FD4B59E}"/>
          </ac:spMkLst>
        </pc:spChg>
        <pc:picChg chg="add del mod">
          <ac:chgData name="中 楊" userId="d22df192c3d39080" providerId="LiveId" clId="{42FF23F2-2AD6-4C58-AA11-F1B77D62D570}" dt="2022-05-20T10:45:45.690" v="5696" actId="21"/>
          <ac:picMkLst>
            <pc:docMk/>
            <pc:sldMk cId="4074132800" sldId="266"/>
            <ac:picMk id="5" creationId="{3A75605E-126C-455A-0092-DE471383D69C}"/>
          </ac:picMkLst>
        </pc:picChg>
        <pc:picChg chg="add del mod">
          <ac:chgData name="中 楊" userId="d22df192c3d39080" providerId="LiveId" clId="{42FF23F2-2AD6-4C58-AA11-F1B77D62D570}" dt="2022-05-19T16:01:22.741" v="3149" actId="21"/>
          <ac:picMkLst>
            <pc:docMk/>
            <pc:sldMk cId="4074132800" sldId="266"/>
            <ac:picMk id="5" creationId="{B2CF107D-929A-DE48-52C7-DCB72CA87BBA}"/>
          </ac:picMkLst>
        </pc:picChg>
        <pc:picChg chg="add mod">
          <ac:chgData name="中 楊" userId="d22df192c3d39080" providerId="LiveId" clId="{42FF23F2-2AD6-4C58-AA11-F1B77D62D570}" dt="2022-05-20T10:46:11.241" v="5704" actId="14100"/>
          <ac:picMkLst>
            <pc:docMk/>
            <pc:sldMk cId="4074132800" sldId="266"/>
            <ac:picMk id="7" creationId="{049A50FB-408D-2B68-CBBD-2170F8343D10}"/>
          </ac:picMkLst>
        </pc:picChg>
      </pc:sldChg>
      <pc:sldChg chg="addSp delSp modSp new mod">
        <pc:chgData name="中 楊" userId="d22df192c3d39080" providerId="LiveId" clId="{42FF23F2-2AD6-4C58-AA11-F1B77D62D570}" dt="2022-05-20T10:46:30.129" v="5710" actId="1076"/>
        <pc:sldMkLst>
          <pc:docMk/>
          <pc:sldMk cId="974959821" sldId="267"/>
        </pc:sldMkLst>
        <pc:spChg chg="del">
          <ac:chgData name="中 楊" userId="d22df192c3d39080" providerId="LiveId" clId="{42FF23F2-2AD6-4C58-AA11-F1B77D62D570}" dt="2022-05-19T16:01:24.973" v="3150"/>
          <ac:spMkLst>
            <pc:docMk/>
            <pc:sldMk cId="974959821" sldId="267"/>
            <ac:spMk id="3" creationId="{B4BC8037-0FDB-2594-CAD6-C59AEE9EF859}"/>
          </ac:spMkLst>
        </pc:spChg>
        <pc:picChg chg="add mod">
          <ac:chgData name="中 楊" userId="d22df192c3d39080" providerId="LiveId" clId="{42FF23F2-2AD6-4C58-AA11-F1B77D62D570}" dt="2022-05-20T10:46:28.941" v="5709" actId="1076"/>
          <ac:picMkLst>
            <pc:docMk/>
            <pc:sldMk cId="974959821" sldId="267"/>
            <ac:picMk id="4" creationId="{22CD55A9-391D-0AD2-8EE7-320CF4F1D4FE}"/>
          </ac:picMkLst>
        </pc:picChg>
        <pc:picChg chg="add mod">
          <ac:chgData name="中 楊" userId="d22df192c3d39080" providerId="LiveId" clId="{42FF23F2-2AD6-4C58-AA11-F1B77D62D570}" dt="2022-05-20T10:46:30.129" v="5710" actId="1076"/>
          <ac:picMkLst>
            <pc:docMk/>
            <pc:sldMk cId="974959821" sldId="267"/>
            <ac:picMk id="5" creationId="{E3CB969F-11C9-3A10-B325-6BAC2EDAC845}"/>
          </ac:picMkLst>
        </pc:picChg>
      </pc:sldChg>
      <pc:sldChg chg="addSp delSp modSp new mod">
        <pc:chgData name="中 楊" userId="d22df192c3d39080" providerId="LiveId" clId="{42FF23F2-2AD6-4C58-AA11-F1B77D62D570}" dt="2022-05-19T16:15:42.936" v="3249" actId="1076"/>
        <pc:sldMkLst>
          <pc:docMk/>
          <pc:sldMk cId="3501659882" sldId="268"/>
        </pc:sldMkLst>
        <pc:spChg chg="del mod">
          <ac:chgData name="中 楊" userId="d22df192c3d39080" providerId="LiveId" clId="{42FF23F2-2AD6-4C58-AA11-F1B77D62D570}" dt="2022-05-19T16:12:18.382" v="3171" actId="478"/>
          <ac:spMkLst>
            <pc:docMk/>
            <pc:sldMk cId="3501659882" sldId="268"/>
            <ac:spMk id="2" creationId="{01E77036-5BFA-1D46-C72D-FDF639D35BEB}"/>
          </ac:spMkLst>
        </pc:spChg>
        <pc:spChg chg="mod">
          <ac:chgData name="中 楊" userId="d22df192c3d39080" providerId="LiveId" clId="{42FF23F2-2AD6-4C58-AA11-F1B77D62D570}" dt="2022-05-19T16:15:33.586" v="3248" actId="20577"/>
          <ac:spMkLst>
            <pc:docMk/>
            <pc:sldMk cId="3501659882" sldId="268"/>
            <ac:spMk id="3" creationId="{2343FAD5-247D-729A-0947-7438CA6EEC85}"/>
          </ac:spMkLst>
        </pc:spChg>
        <pc:picChg chg="add mod">
          <ac:chgData name="中 楊" userId="d22df192c3d39080" providerId="LiveId" clId="{42FF23F2-2AD6-4C58-AA11-F1B77D62D570}" dt="2022-05-19T16:15:42.936" v="3249" actId="1076"/>
          <ac:picMkLst>
            <pc:docMk/>
            <pc:sldMk cId="3501659882" sldId="268"/>
            <ac:picMk id="5" creationId="{A449CBC8-B06C-8A42-1C07-4C22CFC29CEF}"/>
          </ac:picMkLst>
        </pc:picChg>
      </pc:sldChg>
      <pc:sldChg chg="modSp new mod">
        <pc:chgData name="中 楊" userId="d22df192c3d39080" providerId="LiveId" clId="{42FF23F2-2AD6-4C58-AA11-F1B77D62D570}" dt="2022-05-20T10:52:19.909" v="5754" actId="14100"/>
        <pc:sldMkLst>
          <pc:docMk/>
          <pc:sldMk cId="2173542818" sldId="269"/>
        </pc:sldMkLst>
        <pc:spChg chg="mod">
          <ac:chgData name="中 楊" userId="d22df192c3d39080" providerId="LiveId" clId="{42FF23F2-2AD6-4C58-AA11-F1B77D62D570}" dt="2022-05-20T10:48:07.274" v="5713" actId="20577"/>
          <ac:spMkLst>
            <pc:docMk/>
            <pc:sldMk cId="2173542818" sldId="269"/>
            <ac:spMk id="2" creationId="{795DF3E4-C305-6034-B363-3DE211B2E0B4}"/>
          </ac:spMkLst>
        </pc:spChg>
        <pc:spChg chg="mod">
          <ac:chgData name="中 楊" userId="d22df192c3d39080" providerId="LiveId" clId="{42FF23F2-2AD6-4C58-AA11-F1B77D62D570}" dt="2022-05-20T10:52:19.909" v="5754" actId="14100"/>
          <ac:spMkLst>
            <pc:docMk/>
            <pc:sldMk cId="2173542818" sldId="269"/>
            <ac:spMk id="3" creationId="{76B31F19-51D5-DB2E-4D23-21C4D7CC7F1E}"/>
          </ac:spMkLst>
        </pc:spChg>
      </pc:sldChg>
      <pc:sldChg chg="addSp delSp modSp new mod">
        <pc:chgData name="中 楊" userId="d22df192c3d39080" providerId="LiveId" clId="{42FF23F2-2AD6-4C58-AA11-F1B77D62D570}" dt="2022-05-19T17:55:28.343" v="3701" actId="1076"/>
        <pc:sldMkLst>
          <pc:docMk/>
          <pc:sldMk cId="3842224761" sldId="270"/>
        </pc:sldMkLst>
        <pc:spChg chg="del">
          <ac:chgData name="中 楊" userId="d22df192c3d39080" providerId="LiveId" clId="{42FF23F2-2AD6-4C58-AA11-F1B77D62D570}" dt="2022-05-19T17:53:24.373" v="3681" actId="22"/>
          <ac:spMkLst>
            <pc:docMk/>
            <pc:sldMk cId="3842224761" sldId="270"/>
            <ac:spMk id="3" creationId="{3C5AFC65-0C3F-C3BB-8FBB-FE4418C30414}"/>
          </ac:spMkLst>
        </pc:spChg>
        <pc:picChg chg="add mod ord">
          <ac:chgData name="中 楊" userId="d22df192c3d39080" providerId="LiveId" clId="{42FF23F2-2AD6-4C58-AA11-F1B77D62D570}" dt="2022-05-19T17:55:28.343" v="3701" actId="1076"/>
          <ac:picMkLst>
            <pc:docMk/>
            <pc:sldMk cId="3842224761" sldId="270"/>
            <ac:picMk id="5" creationId="{F0F44EAB-E469-B428-7A67-F88FA10F07BD}"/>
          </ac:picMkLst>
        </pc:picChg>
        <pc:picChg chg="add mod">
          <ac:chgData name="中 楊" userId="d22df192c3d39080" providerId="LiveId" clId="{42FF23F2-2AD6-4C58-AA11-F1B77D62D570}" dt="2022-05-19T17:54:28.036" v="3694" actId="14100"/>
          <ac:picMkLst>
            <pc:docMk/>
            <pc:sldMk cId="3842224761" sldId="270"/>
            <ac:picMk id="7" creationId="{F5E0F0F8-1FB1-9316-BDE3-10703CA31E7B}"/>
          </ac:picMkLst>
        </pc:picChg>
      </pc:sldChg>
      <pc:sldChg chg="addSp delSp modSp new mod">
        <pc:chgData name="中 楊" userId="d22df192c3d39080" providerId="LiveId" clId="{42FF23F2-2AD6-4C58-AA11-F1B77D62D570}" dt="2022-05-20T10:45:50.636" v="5699"/>
        <pc:sldMkLst>
          <pc:docMk/>
          <pc:sldMk cId="1418599725" sldId="271"/>
        </pc:sldMkLst>
        <pc:picChg chg="add mod">
          <ac:chgData name="中 楊" userId="d22df192c3d39080" providerId="LiveId" clId="{42FF23F2-2AD6-4C58-AA11-F1B77D62D570}" dt="2022-05-19T17:54:58.495" v="3699" actId="1076"/>
          <ac:picMkLst>
            <pc:docMk/>
            <pc:sldMk cId="1418599725" sldId="271"/>
            <ac:picMk id="5" creationId="{7FDA8475-2760-BE4A-E541-7B37964045C2}"/>
          </ac:picMkLst>
        </pc:picChg>
        <pc:picChg chg="add del mod">
          <ac:chgData name="中 楊" userId="d22df192c3d39080" providerId="LiveId" clId="{42FF23F2-2AD6-4C58-AA11-F1B77D62D570}" dt="2022-05-20T10:45:50.636" v="5699"/>
          <ac:picMkLst>
            <pc:docMk/>
            <pc:sldMk cId="1418599725" sldId="271"/>
            <ac:picMk id="6" creationId="{1D8FDD76-CDF0-163B-9981-D2AEE0456B35}"/>
          </ac:picMkLst>
        </pc:picChg>
      </pc:sldChg>
      <pc:sldChg chg="modSp new mod">
        <pc:chgData name="中 楊" userId="d22df192c3d39080" providerId="LiveId" clId="{42FF23F2-2AD6-4C58-AA11-F1B77D62D570}" dt="2022-05-20T10:48:11.345" v="5714" actId="20577"/>
        <pc:sldMkLst>
          <pc:docMk/>
          <pc:sldMk cId="1782228440" sldId="272"/>
        </pc:sldMkLst>
        <pc:spChg chg="mod">
          <ac:chgData name="中 楊" userId="d22df192c3d39080" providerId="LiveId" clId="{42FF23F2-2AD6-4C58-AA11-F1B77D62D570}" dt="2022-05-20T10:48:11.345" v="5714" actId="20577"/>
          <ac:spMkLst>
            <pc:docMk/>
            <pc:sldMk cId="1782228440" sldId="272"/>
            <ac:spMk id="2" creationId="{5CF49AF9-76A2-98B5-E436-8A9B2C981B5A}"/>
          </ac:spMkLst>
        </pc:spChg>
        <pc:spChg chg="mod">
          <ac:chgData name="中 楊" userId="d22df192c3d39080" providerId="LiveId" clId="{42FF23F2-2AD6-4C58-AA11-F1B77D62D570}" dt="2022-05-19T18:04:37.176" v="4204" actId="20577"/>
          <ac:spMkLst>
            <pc:docMk/>
            <pc:sldMk cId="1782228440" sldId="272"/>
            <ac:spMk id="3" creationId="{7F9525C6-64D2-12B2-8F3D-CD6C6E4BFC40}"/>
          </ac:spMkLst>
        </pc:spChg>
      </pc:sldChg>
      <pc:sldChg chg="addSp delSp modSp new mod">
        <pc:chgData name="中 楊" userId="d22df192c3d39080" providerId="LiveId" clId="{42FF23F2-2AD6-4C58-AA11-F1B77D62D570}" dt="2022-05-20T09:18:16.499" v="4226" actId="1076"/>
        <pc:sldMkLst>
          <pc:docMk/>
          <pc:sldMk cId="3252236564" sldId="273"/>
        </pc:sldMkLst>
        <pc:spChg chg="del">
          <ac:chgData name="中 楊" userId="d22df192c3d39080" providerId="LiveId" clId="{42FF23F2-2AD6-4C58-AA11-F1B77D62D570}" dt="2022-05-19T18:04:55.059" v="4206" actId="22"/>
          <ac:spMkLst>
            <pc:docMk/>
            <pc:sldMk cId="3252236564" sldId="273"/>
            <ac:spMk id="3" creationId="{FB90145D-C2E8-50A0-B977-F72433B5B865}"/>
          </ac:spMkLst>
        </pc:spChg>
        <pc:spChg chg="add mod">
          <ac:chgData name="中 楊" userId="d22df192c3d39080" providerId="LiveId" clId="{42FF23F2-2AD6-4C58-AA11-F1B77D62D570}" dt="2022-05-20T09:18:00.101" v="4221" actId="478"/>
          <ac:spMkLst>
            <pc:docMk/>
            <pc:sldMk cId="3252236564" sldId="273"/>
            <ac:spMk id="4" creationId="{597906B1-9CA6-C655-3028-D922773737CA}"/>
          </ac:spMkLst>
        </pc:spChg>
        <pc:picChg chg="add del mod ord">
          <ac:chgData name="中 楊" userId="d22df192c3d39080" providerId="LiveId" clId="{42FF23F2-2AD6-4C58-AA11-F1B77D62D570}" dt="2022-05-20T09:18:00.101" v="4221" actId="478"/>
          <ac:picMkLst>
            <pc:docMk/>
            <pc:sldMk cId="3252236564" sldId="273"/>
            <ac:picMk id="5" creationId="{6527BB35-1BFC-AAC5-E83C-A474EE940587}"/>
          </ac:picMkLst>
        </pc:picChg>
        <pc:picChg chg="add mod">
          <ac:chgData name="中 楊" userId="d22df192c3d39080" providerId="LiveId" clId="{42FF23F2-2AD6-4C58-AA11-F1B77D62D570}" dt="2022-05-20T09:18:16.499" v="4226" actId="1076"/>
          <ac:picMkLst>
            <pc:docMk/>
            <pc:sldMk cId="3252236564" sldId="273"/>
            <ac:picMk id="7" creationId="{7FF1242F-F8BE-48D1-7848-F9CEF13C3C70}"/>
          </ac:picMkLst>
        </pc:picChg>
      </pc:sldChg>
      <pc:sldChg chg="modSp new mod">
        <pc:chgData name="中 楊" userId="d22df192c3d39080" providerId="LiveId" clId="{42FF23F2-2AD6-4C58-AA11-F1B77D62D570}" dt="2022-05-20T09:45:39.762" v="4502" actId="20577"/>
        <pc:sldMkLst>
          <pc:docMk/>
          <pc:sldMk cId="2855211050" sldId="274"/>
        </pc:sldMkLst>
        <pc:spChg chg="mod">
          <ac:chgData name="中 楊" userId="d22df192c3d39080" providerId="LiveId" clId="{42FF23F2-2AD6-4C58-AA11-F1B77D62D570}" dt="2022-05-20T09:19:45.756" v="4251" actId="403"/>
          <ac:spMkLst>
            <pc:docMk/>
            <pc:sldMk cId="2855211050" sldId="274"/>
            <ac:spMk id="2" creationId="{4C616123-C137-2A26-3AF5-A98F68734914}"/>
          </ac:spMkLst>
        </pc:spChg>
        <pc:spChg chg="mod">
          <ac:chgData name="中 楊" userId="d22df192c3d39080" providerId="LiveId" clId="{42FF23F2-2AD6-4C58-AA11-F1B77D62D570}" dt="2022-05-20T09:45:39.762" v="4502" actId="20577"/>
          <ac:spMkLst>
            <pc:docMk/>
            <pc:sldMk cId="2855211050" sldId="274"/>
            <ac:spMk id="3" creationId="{8CFDE00C-D273-74FC-7587-C8C8A400DF8F}"/>
          </ac:spMkLst>
        </pc:spChg>
      </pc:sldChg>
      <pc:sldChg chg="addSp delSp modSp new mod">
        <pc:chgData name="中 楊" userId="d22df192c3d39080" providerId="LiveId" clId="{42FF23F2-2AD6-4C58-AA11-F1B77D62D570}" dt="2022-05-20T10:26:21.578" v="4911" actId="20577"/>
        <pc:sldMkLst>
          <pc:docMk/>
          <pc:sldMk cId="2323404375" sldId="275"/>
        </pc:sldMkLst>
        <pc:spChg chg="del">
          <ac:chgData name="中 楊" userId="d22df192c3d39080" providerId="LiveId" clId="{42FF23F2-2AD6-4C58-AA11-F1B77D62D570}" dt="2022-05-20T09:51:58.919" v="4740" actId="478"/>
          <ac:spMkLst>
            <pc:docMk/>
            <pc:sldMk cId="2323404375" sldId="275"/>
            <ac:spMk id="2" creationId="{048CE71C-EC91-2E9B-37DC-A0D6222DA757}"/>
          </ac:spMkLst>
        </pc:spChg>
        <pc:spChg chg="mod">
          <ac:chgData name="中 楊" userId="d22df192c3d39080" providerId="LiveId" clId="{42FF23F2-2AD6-4C58-AA11-F1B77D62D570}" dt="2022-05-20T10:26:21.578" v="4911" actId="20577"/>
          <ac:spMkLst>
            <pc:docMk/>
            <pc:sldMk cId="2323404375" sldId="275"/>
            <ac:spMk id="3" creationId="{ACD7C45F-F883-0FF3-5CD0-81DE11495952}"/>
          </ac:spMkLst>
        </pc:spChg>
        <pc:spChg chg="add del mod">
          <ac:chgData name="中 楊" userId="d22df192c3d39080" providerId="LiveId" clId="{42FF23F2-2AD6-4C58-AA11-F1B77D62D570}" dt="2022-05-20T10:24:06.212" v="4809" actId="478"/>
          <ac:spMkLst>
            <pc:docMk/>
            <pc:sldMk cId="2323404375" sldId="275"/>
            <ac:spMk id="4" creationId="{469F69E0-E679-B373-86AF-17967F6B5645}"/>
          </ac:spMkLst>
        </pc:spChg>
      </pc:sldChg>
      <pc:sldChg chg="addSp delSp modSp new mod">
        <pc:chgData name="中 楊" userId="d22df192c3d39080" providerId="LiveId" clId="{42FF23F2-2AD6-4C58-AA11-F1B77D62D570}" dt="2022-05-20T10:23:51.565" v="4798" actId="478"/>
        <pc:sldMkLst>
          <pc:docMk/>
          <pc:sldMk cId="1505072390" sldId="276"/>
        </pc:sldMkLst>
        <pc:spChg chg="del mod">
          <ac:chgData name="中 楊" userId="d22df192c3d39080" providerId="LiveId" clId="{42FF23F2-2AD6-4C58-AA11-F1B77D62D570}" dt="2022-05-20T10:23:48.531" v="4797" actId="21"/>
          <ac:spMkLst>
            <pc:docMk/>
            <pc:sldMk cId="1505072390" sldId="276"/>
            <ac:spMk id="2" creationId="{073C1313-C00A-6BBF-BFA5-352538EA67CE}"/>
          </ac:spMkLst>
        </pc:spChg>
        <pc:spChg chg="del">
          <ac:chgData name="中 楊" userId="d22df192c3d39080" providerId="LiveId" clId="{42FF23F2-2AD6-4C58-AA11-F1B77D62D570}" dt="2022-05-20T10:22:45.912" v="4743" actId="931"/>
          <ac:spMkLst>
            <pc:docMk/>
            <pc:sldMk cId="1505072390" sldId="276"/>
            <ac:spMk id="3" creationId="{6E495C26-D022-0C2A-CE2C-FF2E6A837383}"/>
          </ac:spMkLst>
        </pc:spChg>
        <pc:spChg chg="add del mod">
          <ac:chgData name="中 楊" userId="d22df192c3d39080" providerId="LiveId" clId="{42FF23F2-2AD6-4C58-AA11-F1B77D62D570}" dt="2022-05-20T10:23:51.565" v="4798" actId="478"/>
          <ac:spMkLst>
            <pc:docMk/>
            <pc:sldMk cId="1505072390" sldId="276"/>
            <ac:spMk id="7" creationId="{9436882E-A5AF-6C67-5F59-AFA514B10002}"/>
          </ac:spMkLst>
        </pc:spChg>
        <pc:picChg chg="add mod ord">
          <ac:chgData name="中 楊" userId="d22df192c3d39080" providerId="LiveId" clId="{42FF23F2-2AD6-4C58-AA11-F1B77D62D570}" dt="2022-05-20T10:23:31.649" v="4795" actId="1076"/>
          <ac:picMkLst>
            <pc:docMk/>
            <pc:sldMk cId="1505072390" sldId="276"/>
            <ac:picMk id="5" creationId="{D224EF87-6E6C-9538-95B0-9131C69D9FF9}"/>
          </ac:picMkLst>
        </pc:picChg>
      </pc:sldChg>
      <pc:sldChg chg="delSp modSp new mod">
        <pc:chgData name="中 楊" userId="d22df192c3d39080" providerId="LiveId" clId="{42FF23F2-2AD6-4C58-AA11-F1B77D62D570}" dt="2022-05-20T10:55:23.886" v="5802" actId="20577"/>
        <pc:sldMkLst>
          <pc:docMk/>
          <pc:sldMk cId="862993100" sldId="277"/>
        </pc:sldMkLst>
        <pc:spChg chg="del">
          <ac:chgData name="中 楊" userId="d22df192c3d39080" providerId="LiveId" clId="{42FF23F2-2AD6-4C58-AA11-F1B77D62D570}" dt="2022-05-20T10:26:33.303" v="4912" actId="478"/>
          <ac:spMkLst>
            <pc:docMk/>
            <pc:sldMk cId="862993100" sldId="277"/>
            <ac:spMk id="2" creationId="{BCD7577E-36B3-135A-86FA-AF7605623D88}"/>
          </ac:spMkLst>
        </pc:spChg>
        <pc:spChg chg="mod">
          <ac:chgData name="中 楊" userId="d22df192c3d39080" providerId="LiveId" clId="{42FF23F2-2AD6-4C58-AA11-F1B77D62D570}" dt="2022-05-20T10:55:23.886" v="5802" actId="20577"/>
          <ac:spMkLst>
            <pc:docMk/>
            <pc:sldMk cId="862993100" sldId="277"/>
            <ac:spMk id="3" creationId="{77FE9AC6-D129-18B0-6033-58A1960DE737}"/>
          </ac:spMkLst>
        </pc:spChg>
      </pc:sldChg>
      <pc:sldChg chg="modSp new mod">
        <pc:chgData name="中 楊" userId="d22df192c3d39080" providerId="LiveId" clId="{42FF23F2-2AD6-4C58-AA11-F1B77D62D570}" dt="2022-05-20T10:35:21.342" v="5676" actId="20577"/>
        <pc:sldMkLst>
          <pc:docMk/>
          <pc:sldMk cId="4261471882" sldId="278"/>
        </pc:sldMkLst>
        <pc:spChg chg="mod">
          <ac:chgData name="中 楊" userId="d22df192c3d39080" providerId="LiveId" clId="{42FF23F2-2AD6-4C58-AA11-F1B77D62D570}" dt="2022-05-20T10:31:56.362" v="5457" actId="404"/>
          <ac:spMkLst>
            <pc:docMk/>
            <pc:sldMk cId="4261471882" sldId="278"/>
            <ac:spMk id="2" creationId="{E5846BBE-4FE4-D86F-5D59-29A298301167}"/>
          </ac:spMkLst>
        </pc:spChg>
        <pc:spChg chg="mod">
          <ac:chgData name="中 楊" userId="d22df192c3d39080" providerId="LiveId" clId="{42FF23F2-2AD6-4C58-AA11-F1B77D62D570}" dt="2022-05-20T10:35:21.342" v="5676" actId="20577"/>
          <ac:spMkLst>
            <pc:docMk/>
            <pc:sldMk cId="4261471882" sldId="278"/>
            <ac:spMk id="3" creationId="{09A4580F-85E8-486B-B3C3-3A23AEE14DFC}"/>
          </ac:spMkLst>
        </pc:spChg>
      </pc:sldChg>
      <pc:sldChg chg="addSp modSp new mod">
        <pc:chgData name="中 楊" userId="d22df192c3d39080" providerId="LiveId" clId="{42FF23F2-2AD6-4C58-AA11-F1B77D62D570}" dt="2022-05-20T11:01:54.591" v="6114" actId="20577"/>
        <pc:sldMkLst>
          <pc:docMk/>
          <pc:sldMk cId="986358172" sldId="279"/>
        </pc:sldMkLst>
        <pc:spChg chg="mod">
          <ac:chgData name="中 楊" userId="d22df192c3d39080" providerId="LiveId" clId="{42FF23F2-2AD6-4C58-AA11-F1B77D62D570}" dt="2022-05-20T10:59:53.652" v="5974" actId="14100"/>
          <ac:spMkLst>
            <pc:docMk/>
            <pc:sldMk cId="986358172" sldId="279"/>
            <ac:spMk id="2" creationId="{DC97C6E1-546A-03D8-9A7D-1369A849F82B}"/>
          </ac:spMkLst>
        </pc:spChg>
        <pc:spChg chg="mod">
          <ac:chgData name="中 楊" userId="d22df192c3d39080" providerId="LiveId" clId="{42FF23F2-2AD6-4C58-AA11-F1B77D62D570}" dt="2022-05-20T11:01:37.583" v="6105" actId="404"/>
          <ac:spMkLst>
            <pc:docMk/>
            <pc:sldMk cId="986358172" sldId="279"/>
            <ac:spMk id="3" creationId="{C37078DE-2DB5-ED04-C9F2-D1B4616FDB43}"/>
          </ac:spMkLst>
        </pc:spChg>
        <pc:spChg chg="add mod">
          <ac:chgData name="中 楊" userId="d22df192c3d39080" providerId="LiveId" clId="{42FF23F2-2AD6-4C58-AA11-F1B77D62D570}" dt="2022-05-20T11:01:54.591" v="6114" actId="20577"/>
          <ac:spMkLst>
            <pc:docMk/>
            <pc:sldMk cId="986358172" sldId="279"/>
            <ac:spMk id="4" creationId="{2F8F9FD0-553A-FED4-C675-198801760722}"/>
          </ac:spMkLst>
        </pc:spChg>
      </pc:sldChg>
      <pc:sldChg chg="addSp delSp modSp new del mod">
        <pc:chgData name="中 楊" userId="d22df192c3d39080" providerId="LiveId" clId="{42FF23F2-2AD6-4C58-AA11-F1B77D62D570}" dt="2022-05-20T10:41:08.057" v="5688" actId="47"/>
        <pc:sldMkLst>
          <pc:docMk/>
          <pc:sldMk cId="3274334502" sldId="279"/>
        </pc:sldMkLst>
        <pc:spChg chg="del">
          <ac:chgData name="中 楊" userId="d22df192c3d39080" providerId="LiveId" clId="{42FF23F2-2AD6-4C58-AA11-F1B77D62D570}" dt="2022-05-20T10:40:14.856" v="5678" actId="22"/>
          <ac:spMkLst>
            <pc:docMk/>
            <pc:sldMk cId="3274334502" sldId="279"/>
            <ac:spMk id="3" creationId="{4A9FA34B-9435-9057-5EDC-1559EF807309}"/>
          </ac:spMkLst>
        </pc:spChg>
        <pc:spChg chg="add mod">
          <ac:chgData name="中 楊" userId="d22df192c3d39080" providerId="LiveId" clId="{42FF23F2-2AD6-4C58-AA11-F1B77D62D570}" dt="2022-05-20T10:40:40.516" v="5687" actId="478"/>
          <ac:spMkLst>
            <pc:docMk/>
            <pc:sldMk cId="3274334502" sldId="279"/>
            <ac:spMk id="9" creationId="{3FFAAC6E-99E9-346A-87DA-7559AADFF06F}"/>
          </ac:spMkLst>
        </pc:spChg>
        <pc:picChg chg="add del mod ord">
          <ac:chgData name="中 楊" userId="d22df192c3d39080" providerId="LiveId" clId="{42FF23F2-2AD6-4C58-AA11-F1B77D62D570}" dt="2022-05-20T10:40:40.516" v="5687" actId="478"/>
          <ac:picMkLst>
            <pc:docMk/>
            <pc:sldMk cId="3274334502" sldId="279"/>
            <ac:picMk id="5" creationId="{822D660A-AD15-6614-38EA-C11AF134B98F}"/>
          </ac:picMkLst>
        </pc:picChg>
        <pc:picChg chg="add del mod">
          <ac:chgData name="中 楊" userId="d22df192c3d39080" providerId="LiveId" clId="{42FF23F2-2AD6-4C58-AA11-F1B77D62D570}" dt="2022-05-20T10:40:38.969" v="5686" actId="478"/>
          <ac:picMkLst>
            <pc:docMk/>
            <pc:sldMk cId="3274334502" sldId="279"/>
            <ac:picMk id="7" creationId="{55ADCD3B-8C94-A018-537D-4D59718D7C02}"/>
          </ac:picMkLst>
        </pc:picChg>
      </pc:sldChg>
      <pc:sldChg chg="addSp delSp modSp new mod">
        <pc:chgData name="中 楊" userId="d22df192c3d39080" providerId="LiveId" clId="{42FF23F2-2AD6-4C58-AA11-F1B77D62D570}" dt="2022-05-20T11:03:41.325" v="6123" actId="1076"/>
        <pc:sldMkLst>
          <pc:docMk/>
          <pc:sldMk cId="2170546513" sldId="280"/>
        </pc:sldMkLst>
        <pc:spChg chg="del">
          <ac:chgData name="中 楊" userId="d22df192c3d39080" providerId="LiveId" clId="{42FF23F2-2AD6-4C58-AA11-F1B77D62D570}" dt="2022-05-20T11:03:26.354" v="6116" actId="931"/>
          <ac:spMkLst>
            <pc:docMk/>
            <pc:sldMk cId="2170546513" sldId="280"/>
            <ac:spMk id="3" creationId="{B65630B5-86DC-242C-F15E-844FBE9A7F0C}"/>
          </ac:spMkLst>
        </pc:spChg>
        <pc:picChg chg="add mod">
          <ac:chgData name="中 楊" userId="d22df192c3d39080" providerId="LiveId" clId="{42FF23F2-2AD6-4C58-AA11-F1B77D62D570}" dt="2022-05-20T11:03:41.325" v="6123" actId="1076"/>
          <ac:picMkLst>
            <pc:docMk/>
            <pc:sldMk cId="2170546513" sldId="280"/>
            <ac:picMk id="5" creationId="{1C6E4BCC-48CE-6542-D461-09AA23EEF4E6}"/>
          </ac:picMkLst>
        </pc:picChg>
      </pc:sldChg>
      <pc:sldChg chg="modSp new mod">
        <pc:chgData name="中 楊" userId="d22df192c3d39080" providerId="LiveId" clId="{42FF23F2-2AD6-4C58-AA11-F1B77D62D570}" dt="2022-05-20T11:18:43.682" v="6605" actId="1076"/>
        <pc:sldMkLst>
          <pc:docMk/>
          <pc:sldMk cId="3115300711" sldId="281"/>
        </pc:sldMkLst>
        <pc:spChg chg="mod">
          <ac:chgData name="中 楊" userId="d22df192c3d39080" providerId="LiveId" clId="{42FF23F2-2AD6-4C58-AA11-F1B77D62D570}" dt="2022-05-20T11:14:06.744" v="6160" actId="403"/>
          <ac:spMkLst>
            <pc:docMk/>
            <pc:sldMk cId="3115300711" sldId="281"/>
            <ac:spMk id="2" creationId="{FFF5554B-5BDB-3C2E-6082-F42110776C80}"/>
          </ac:spMkLst>
        </pc:spChg>
        <pc:spChg chg="mod">
          <ac:chgData name="中 楊" userId="d22df192c3d39080" providerId="LiveId" clId="{42FF23F2-2AD6-4C58-AA11-F1B77D62D570}" dt="2022-05-20T11:18:43.682" v="6605" actId="1076"/>
          <ac:spMkLst>
            <pc:docMk/>
            <pc:sldMk cId="3115300711" sldId="281"/>
            <ac:spMk id="3" creationId="{DAC6964C-89A6-3A63-6A34-3DDFF48DDA5B}"/>
          </ac:spMkLst>
        </pc:spChg>
      </pc:sldChg>
      <pc:sldChg chg="modSp new mod">
        <pc:chgData name="中 楊" userId="d22df192c3d39080" providerId="LiveId" clId="{42FF23F2-2AD6-4C58-AA11-F1B77D62D570}" dt="2022-05-20T11:19:40.358" v="6637" actId="14100"/>
        <pc:sldMkLst>
          <pc:docMk/>
          <pc:sldMk cId="81660345" sldId="282"/>
        </pc:sldMkLst>
        <pc:spChg chg="mod">
          <ac:chgData name="中 楊" userId="d22df192c3d39080" providerId="LiveId" clId="{42FF23F2-2AD6-4C58-AA11-F1B77D62D570}" dt="2022-05-20T11:18:58.286" v="6630" actId="403"/>
          <ac:spMkLst>
            <pc:docMk/>
            <pc:sldMk cId="81660345" sldId="282"/>
            <ac:spMk id="2" creationId="{A39C1C16-B7C4-8E98-70E7-BC5FB9E1D315}"/>
          </ac:spMkLst>
        </pc:spChg>
        <pc:spChg chg="mod">
          <ac:chgData name="中 楊" userId="d22df192c3d39080" providerId="LiveId" clId="{42FF23F2-2AD6-4C58-AA11-F1B77D62D570}" dt="2022-05-20T11:19:40.358" v="6637" actId="14100"/>
          <ac:spMkLst>
            <pc:docMk/>
            <pc:sldMk cId="81660345" sldId="282"/>
            <ac:spMk id="3" creationId="{F9AF908A-4E67-BF70-D62E-6C035B3DCBB8}"/>
          </ac:spMkLst>
        </pc:spChg>
      </pc:sldChg>
      <pc:sldChg chg="delSp modSp new mod">
        <pc:chgData name="中 楊" userId="d22df192c3d39080" providerId="LiveId" clId="{42FF23F2-2AD6-4C58-AA11-F1B77D62D570}" dt="2022-05-20T11:21:00.828" v="6668" actId="14100"/>
        <pc:sldMkLst>
          <pc:docMk/>
          <pc:sldMk cId="2120483634" sldId="283"/>
        </pc:sldMkLst>
        <pc:spChg chg="mod">
          <ac:chgData name="中 楊" userId="d22df192c3d39080" providerId="LiveId" clId="{42FF23F2-2AD6-4C58-AA11-F1B77D62D570}" dt="2022-05-20T11:21:00.828" v="6668" actId="14100"/>
          <ac:spMkLst>
            <pc:docMk/>
            <pc:sldMk cId="2120483634" sldId="283"/>
            <ac:spMk id="2" creationId="{EA67070C-ACEA-FCFF-63E6-2ED1F57D8DC1}"/>
          </ac:spMkLst>
        </pc:spChg>
        <pc:spChg chg="del">
          <ac:chgData name="中 楊" userId="d22df192c3d39080" providerId="LiveId" clId="{42FF23F2-2AD6-4C58-AA11-F1B77D62D570}" dt="2022-05-20T11:20:44.731" v="6664" actId="478"/>
          <ac:spMkLst>
            <pc:docMk/>
            <pc:sldMk cId="2120483634" sldId="283"/>
            <ac:spMk id="3" creationId="{4B3C5413-72FC-0490-FE26-440996755D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EF8D6-6D99-47CB-98B8-B84C17FAFF7A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97716-20E4-493B-8AFB-852886129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38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線段樹是一種用以區間為單位儲存資料的結構，其最大特色為可以快速查詢結構內任一區間所儲存的資料，還有一點就是線段樹是</a:t>
            </a:r>
            <a:r>
              <a:rPr lang="en-US" altLang="zh-TW" dirty="0"/>
              <a:t>height-balanced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zh-TW" altLang="en-US" dirty="0"/>
              <a:t>線段樹可用於區間求和、區間求最大值、區間求最小值、多個矩形互相覆蓋的面積等等的問題</a:t>
            </a:r>
            <a:endParaRPr lang="en-US" altLang="zh-TW" dirty="0"/>
          </a:p>
          <a:p>
            <a:r>
              <a:rPr lang="zh-TW" altLang="en-US" dirty="0"/>
              <a:t>線段樹最大的優點在於當想查詢的範圍很多且不固定時，我們可以對每一筆資料用</a:t>
            </a:r>
            <a:r>
              <a:rPr lang="en-US" altLang="zh-TW" dirty="0"/>
              <a:t>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  <a:r>
              <a:rPr lang="zh-TW" altLang="en-US" dirty="0"/>
              <a:t>的時間複雜度來求解，如果用暴力解慢慢遍歷陣列元素，則每筆資料須</a:t>
            </a:r>
            <a:r>
              <a:rPr lang="en-US" altLang="zh-TW" dirty="0"/>
              <a:t>O(n)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7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5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3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因為在寫題目的過程中，如果遇到跟區間有關的題目的話，那解答常常會跟線段樹的概念有關，因此我想藉由這個機會來了解一下這個資料結構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9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53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57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65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9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4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97716-20E4-493B-8AFB-8528861293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7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09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11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6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9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43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00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95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95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6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0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5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0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92C3-DCAB-474E-9B87-04F3AA8E92B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ECCE62-1F33-4E70-9FE7-02460E67DC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66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5" r:id="rId15"/>
    <p:sldLayoutId id="21474842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oj.ck.tp.edu.tw/problems/1224" TargetMode="External"/><Relationship Id="rId2" Type="http://schemas.openxmlformats.org/officeDocument/2006/relationships/hyperlink" Target="https://github.com/hhhh1300/Final-Report-DSAP-/blob/master/area.cp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cbdcoding.blogspot.com/2015/02/tioj-1224hoj-12.html" TargetMode="External"/><Relationship Id="rId3" Type="http://schemas.openxmlformats.org/officeDocument/2006/relationships/hyperlink" Target="https://zh.wikipedia.org/zh-tw/%E7%B7%9A%E6%AE%B5%E6%A8%B9" TargetMode="External"/><Relationship Id="rId7" Type="http://schemas.openxmlformats.org/officeDocument/2006/relationships/hyperlink" Target="https://tioj.ck.tp.edu.tw/problems/1224" TargetMode="External"/><Relationship Id="rId2" Type="http://schemas.openxmlformats.org/officeDocument/2006/relationships/hyperlink" Target="https://hackmd.io/@wiwiho/cp-note/%2F%40wiwiho%2FCPN-segment-t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66lemon66.blogspot.com/2021/01/zerojudge-d539-max-c.html" TargetMode="External"/><Relationship Id="rId5" Type="http://schemas.openxmlformats.org/officeDocument/2006/relationships/hyperlink" Target="https://zerojudge.tw/ShowProblem?problemid=d539" TargetMode="External"/><Relationship Id="rId10" Type="http://schemas.openxmlformats.org/officeDocument/2006/relationships/hyperlink" Target="http://pisces.ck.tp.edu.tw/~peng/index.php?action=showfile&amp;file=f220f2d6b33ae091978ebf59d2af5908bc8190b51" TargetMode="External"/><Relationship Id="rId4" Type="http://schemas.openxmlformats.org/officeDocument/2006/relationships/hyperlink" Target="https://cp-algorithms.com/data_structures/segment_tree.html#find-the-smallest-number-greater-or-equal-to-a-specified-number-acceleration-with-fractional-cascading" TargetMode="External"/><Relationship Id="rId9" Type="http://schemas.openxmlformats.org/officeDocument/2006/relationships/hyperlink" Target="https://zhuanlan.zhihu.com/p/10361666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d5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hhh1300/Final-Report-DSAP-/blob/master/zerojudgeD539.c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E617913-C20B-AD15-68A6-B145086A0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190199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DSAP</a:t>
            </a:r>
            <a:r>
              <a:rPr lang="zh-TW" altLang="en-US" dirty="0">
                <a:solidFill>
                  <a:schemeClr val="tx1"/>
                </a:solidFill>
              </a:rPr>
              <a:t>期末報告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線段樹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810B803-87BA-98AE-FC78-0DCB75F26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2155"/>
            <a:ext cx="12191998" cy="1254805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</a:rPr>
              <a:t>報告人</a:t>
            </a:r>
            <a:r>
              <a:rPr lang="en-US" altLang="zh-TW" sz="5400" dirty="0">
                <a:solidFill>
                  <a:schemeClr val="tx1"/>
                </a:solidFill>
              </a:rPr>
              <a:t>:</a:t>
            </a:r>
            <a:r>
              <a:rPr lang="zh-TW" altLang="en-US" sz="5400" dirty="0">
                <a:solidFill>
                  <a:schemeClr val="tx1"/>
                </a:solidFill>
              </a:rPr>
              <a:t>楊中</a:t>
            </a:r>
          </a:p>
        </p:txBody>
      </p:sp>
    </p:spTree>
    <p:extLst>
      <p:ext uri="{BB962C8B-B14F-4D97-AF65-F5344CB8AC3E}">
        <p14:creationId xmlns:p14="http://schemas.microsoft.com/office/powerpoint/2010/main" val="60509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9497-614C-E0D3-B923-19195183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實作線段樹類別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DEB3E-3858-EA9B-0382-F24D293A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776"/>
            <a:ext cx="8915400" cy="5018048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應該具備甚麼功能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單點查詢、區間查詢</a:t>
            </a:r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單點加值、區間加值</a:t>
            </a:r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單點賦值、區間賦值</a:t>
            </a:r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zh-TW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線段樹內儲存的資料是甚麼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最大最小值、區間和等等</a:t>
            </a:r>
            <a:endParaRPr lang="en-US" altLang="zh-TW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6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FF10-680A-4B61-4C19-5B566F8F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800" dirty="0"/>
              <a:t>具體要有的函式</a:t>
            </a:r>
            <a:r>
              <a:rPr lang="en-US" altLang="zh-TW" sz="4800" dirty="0"/>
              <a:t>(</a:t>
            </a:r>
            <a:r>
              <a:rPr lang="zh-TW" altLang="en-US" sz="4800" dirty="0"/>
              <a:t>非一定，因人而異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DFAA8-F100-6787-3B5B-A46E0FD4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(1)</a:t>
            </a:r>
            <a:r>
              <a:rPr lang="zh-TW" altLang="en-US" sz="4000" dirty="0"/>
              <a:t>建構子 </a:t>
            </a:r>
            <a:r>
              <a:rPr lang="en-US" altLang="zh-TW" sz="4000" dirty="0"/>
              <a:t>: </a:t>
            </a:r>
            <a:r>
              <a:rPr lang="zh-TW" altLang="en-US" sz="4000" dirty="0"/>
              <a:t>以遞迴方式建樹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9A50FB-408D-2B68-CBBD-2170F834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40" y="3104523"/>
            <a:ext cx="10694135" cy="30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9A720-1900-2220-DA03-AC3E8705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2CD55A9-391D-0AD2-8EE7-320CF4F1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91" y="0"/>
            <a:ext cx="8590618" cy="51781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CB969F-11C9-3A10-B325-6BAC2EDA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91" y="5178110"/>
            <a:ext cx="5567634" cy="16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3FAD5-247D-729A-0947-7438CA6E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725" y="69509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(2)</a:t>
            </a:r>
            <a:r>
              <a:rPr lang="zh-TW" altLang="en-US" sz="4000" dirty="0"/>
              <a:t> 區間、單點查詢</a:t>
            </a:r>
            <a:r>
              <a:rPr lang="en-US" altLang="zh-TW" sz="4000" dirty="0"/>
              <a:t>: </a:t>
            </a:r>
            <a:r>
              <a:rPr lang="zh-TW" altLang="en-US" sz="4000" dirty="0"/>
              <a:t>以遞迴方式查找</a:t>
            </a:r>
          </a:p>
          <a:p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49CBC8-B06C-8A42-1C07-4C22CFC2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56" y="1513499"/>
            <a:ext cx="10795044" cy="53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5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DF3E4-C305-6034-B363-3DE211B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(3)</a:t>
            </a:r>
            <a:r>
              <a:rPr lang="zh-TW" altLang="en-US" sz="4000" dirty="0"/>
              <a:t> 區間、單點加值</a:t>
            </a:r>
            <a:r>
              <a:rPr lang="en-US" altLang="zh-TW" sz="4000" dirty="0"/>
              <a:t>: </a:t>
            </a:r>
            <a:r>
              <a:rPr lang="zh-TW" altLang="en-US" sz="4000" dirty="0"/>
              <a:t>遞迴、懶人標記</a:t>
            </a:r>
            <a:br>
              <a:rPr lang="zh-TW" altLang="en-US" sz="4000" dirty="0"/>
            </a:b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31F19-51D5-DB2E-4D23-21C4D7CC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905000"/>
            <a:ext cx="9599075" cy="432889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4000" dirty="0"/>
              <a:t>Q : </a:t>
            </a:r>
            <a:r>
              <a:rPr lang="zh-TW" altLang="en-US" sz="4000" dirty="0"/>
              <a:t>為甚麼要用懶人標記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zh-TW" sz="4000" dirty="0"/>
              <a:t>	A :</a:t>
            </a:r>
            <a:r>
              <a:rPr lang="zh-TW" altLang="en-US" sz="4000" dirty="0"/>
              <a:t> 若要逐點更新，複雜度達</a:t>
            </a:r>
            <a:r>
              <a:rPr lang="en-US" altLang="zh-TW" sz="4000" dirty="0"/>
              <a:t>O(</a:t>
            </a:r>
            <a:r>
              <a:rPr lang="en-US" altLang="zh-TW" sz="4000" dirty="0" err="1"/>
              <a:t>NlogN</a:t>
            </a:r>
            <a:r>
              <a:rPr lang="en-US" altLang="zh-TW" sz="4000" dirty="0"/>
              <a:t>)</a:t>
            </a:r>
            <a:endParaRPr lang="en-US" altLang="zh-TW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4000" dirty="0"/>
              <a:t>		</a:t>
            </a:r>
            <a:r>
              <a:rPr lang="zh-TW" altLang="en-US" sz="4000" dirty="0"/>
              <a:t>  而用懶人標記，複雜度</a:t>
            </a:r>
            <a:r>
              <a:rPr lang="en-US" altLang="zh-TW" sz="4000" dirty="0"/>
              <a:t>O(</a:t>
            </a:r>
            <a:r>
              <a:rPr lang="en-US" altLang="zh-TW" sz="4000" dirty="0" err="1"/>
              <a:t>logN</a:t>
            </a:r>
            <a:r>
              <a:rPr lang="en-US" altLang="zh-TW" sz="4000" dirty="0"/>
              <a:t>)</a:t>
            </a:r>
          </a:p>
          <a:p>
            <a:endParaRPr lang="en-US" altLang="zh-TW" sz="4000" dirty="0"/>
          </a:p>
          <a:p>
            <a:r>
              <a:rPr lang="en-US" altLang="zh-TW" sz="4000" dirty="0"/>
              <a:t>Q : </a:t>
            </a:r>
            <a:r>
              <a:rPr lang="zh-TW" altLang="en-US" sz="4000" dirty="0"/>
              <a:t>甚麼是懶人標記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TW" sz="4000" dirty="0"/>
              <a:t>	</a:t>
            </a:r>
            <a:endParaRPr lang="zh-TW" altLang="en-US" sz="4000" dirty="0"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4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BA3DD-B651-4933-4A31-821014C0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44EAB-E469-B428-7A67-F88FA10F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24109"/>
            <a:ext cx="6147996" cy="560978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E0F0F8-1FB1-9316-BDE3-10703CA31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61" y="624109"/>
            <a:ext cx="6097339" cy="56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570E2-74E5-C89B-EEC2-58C5BE12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3985F-E760-281F-5745-DD87545C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DA8475-2760-BE4A-E541-7B379640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942" y="0"/>
            <a:ext cx="8020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9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49AF9-76A2-98B5-E436-8A9B2C98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9740324" cy="150948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(4)</a:t>
            </a:r>
            <a:r>
              <a:rPr lang="zh-TW" altLang="en-US" sz="4000" dirty="0"/>
              <a:t> 區間、單點賦值 </a:t>
            </a:r>
            <a:r>
              <a:rPr lang="en-US" altLang="zh-TW" sz="4000" dirty="0"/>
              <a:t>:</a:t>
            </a:r>
            <a:r>
              <a:rPr lang="zh-TW" altLang="en-US" sz="4000" dirty="0"/>
              <a:t> 先加後改</a:t>
            </a:r>
            <a:r>
              <a:rPr lang="en-US" altLang="zh-TW" sz="4000" dirty="0"/>
              <a:t>VS</a:t>
            </a:r>
            <a:r>
              <a:rPr lang="zh-TW" altLang="en-US" sz="4000" dirty="0"/>
              <a:t>先改後加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525C6-64D2-12B2-8F3D-CD6C6E4B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5259"/>
          </a:xfrm>
        </p:spPr>
        <p:txBody>
          <a:bodyPr/>
          <a:lstStyle/>
          <a:p>
            <a:r>
              <a:rPr lang="en-US" altLang="zh-TW" sz="4000" dirty="0"/>
              <a:t>Note:</a:t>
            </a:r>
            <a:r>
              <a:rPr lang="zh-TW" altLang="en-US" sz="4000" dirty="0"/>
              <a:t>兩種順序沒有絕對，可依需要</a:t>
            </a:r>
            <a:r>
              <a:rPr lang="en-US" altLang="zh-TW" sz="4000" dirty="0"/>
              <a:t>					</a:t>
            </a:r>
            <a:r>
              <a:rPr lang="zh-TW" altLang="en-US" sz="4000" dirty="0"/>
              <a:t>選擇不同的優先序。</a:t>
            </a:r>
            <a:endParaRPr lang="en-US" altLang="zh-TW" sz="4000" dirty="0"/>
          </a:p>
          <a:p>
            <a:r>
              <a:rPr lang="en-US" altLang="zh-TW" sz="4000" dirty="0"/>
              <a:t>Note:</a:t>
            </a:r>
            <a:r>
              <a:rPr lang="zh-TW" altLang="en-US" sz="4000" dirty="0"/>
              <a:t>除了加值和賦值，還可以依其</a:t>
            </a:r>
            <a:r>
              <a:rPr lang="en-US" altLang="zh-TW" sz="4000" dirty="0"/>
              <a:t>					</a:t>
            </a:r>
            <a:r>
              <a:rPr lang="zh-TW" altLang="en-US" sz="4000" dirty="0"/>
              <a:t>他需求使用懶人標記的概念</a:t>
            </a:r>
            <a:endParaRPr lang="en-US" altLang="zh-TW" sz="4000" dirty="0"/>
          </a:p>
          <a:p>
            <a:r>
              <a:rPr lang="en-US" altLang="zh-TW" sz="4000" dirty="0"/>
              <a:t>Note:</a:t>
            </a:r>
            <a:r>
              <a:rPr lang="zh-TW" altLang="en-US" sz="4000" dirty="0"/>
              <a:t>當同時維護多組懶人標記，切</a:t>
            </a:r>
            <a:r>
              <a:rPr lang="en-US" altLang="zh-TW" sz="4000" dirty="0"/>
              <a:t>					</a:t>
            </a:r>
            <a:r>
              <a:rPr lang="zh-TW" altLang="en-US" sz="4000" dirty="0"/>
              <a:t>記理清資料的相依性。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22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5794A-1DE5-1A61-B471-71C891F4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7906B1-9CA6-C655-3028-D9227737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F1242F-F8BE-48D1-7848-F9CEF13C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0"/>
            <a:ext cx="814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3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16123-C137-2A26-3AF5-A98F6873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複雜度分析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DE00C-D273-74FC-7587-C8C8A400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(1)</a:t>
            </a:r>
            <a:r>
              <a:rPr lang="zh-TW" altLang="en-US" sz="3600" dirty="0"/>
              <a:t>建樹空間複雜度</a:t>
            </a:r>
            <a:r>
              <a:rPr lang="en-US" altLang="zh-TW" sz="3600" dirty="0"/>
              <a:t>-O(N)</a:t>
            </a:r>
            <a:r>
              <a:rPr lang="zh-TW" altLang="en-US" sz="3600" dirty="0"/>
              <a:t>，</a:t>
            </a:r>
            <a:r>
              <a:rPr lang="en-US" altLang="zh-TW" sz="3600" dirty="0"/>
              <a:t>N</a:t>
            </a:r>
            <a:r>
              <a:rPr lang="zh-TW" altLang="en-US" sz="3600" dirty="0"/>
              <a:t> </a:t>
            </a:r>
            <a:r>
              <a:rPr lang="en-US" altLang="zh-TW" sz="3600" dirty="0"/>
              <a:t>for</a:t>
            </a:r>
            <a:r>
              <a:rPr lang="zh-TW" altLang="en-US" sz="3600" dirty="0"/>
              <a:t> </a:t>
            </a:r>
            <a:r>
              <a:rPr lang="en-US" altLang="zh-TW" sz="3600" dirty="0"/>
              <a:t>nodes</a:t>
            </a:r>
          </a:p>
          <a:p>
            <a:endParaRPr lang="en-US" altLang="zh-TW" sz="3600" dirty="0"/>
          </a:p>
          <a:p>
            <a:r>
              <a:rPr lang="en-US" altLang="zh-TW" sz="3600" dirty="0"/>
              <a:t>Why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altLang="zh-TW" sz="3600" dirty="0"/>
              <a:t>1+2+4+8+…+ 2</a:t>
            </a:r>
            <a:r>
              <a:rPr lang="zh-TW" altLang="en-US" sz="3600" b="0" i="0" baseline="30000" dirty="0">
                <a:solidFill>
                  <a:srgbClr val="4D4D4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⌈</a:t>
            </a:r>
            <a:r>
              <a:rPr lang="en-US" altLang="zh-TW" sz="3600" baseline="30000" dirty="0" err="1"/>
              <a:t>logN</a:t>
            </a:r>
            <a:r>
              <a:rPr lang="zh-TW" altLang="en-US" sz="3600" b="0" i="0" baseline="30000" dirty="0">
                <a:solidFill>
                  <a:srgbClr val="4D4D4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⌉ </a:t>
            </a:r>
            <a:r>
              <a:rPr lang="en-US" altLang="zh-TW" sz="3600" dirty="0"/>
              <a:t>&lt; 2</a:t>
            </a:r>
            <a:r>
              <a:rPr lang="zh-TW" altLang="en-US" sz="3600" b="0" i="0" baseline="30000" dirty="0">
                <a:solidFill>
                  <a:srgbClr val="4D4D4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⌈</a:t>
            </a:r>
            <a:r>
              <a:rPr lang="en-US" altLang="zh-TW" sz="3600" baseline="30000" dirty="0" err="1"/>
              <a:t>logN</a:t>
            </a:r>
            <a:r>
              <a:rPr lang="zh-TW" altLang="en-US" sz="3600" b="0" i="0" baseline="30000" dirty="0">
                <a:solidFill>
                  <a:srgbClr val="4D4D4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⌉</a:t>
            </a:r>
            <a:r>
              <a:rPr lang="en-US" altLang="zh-TW" sz="3600" b="0" i="0" baseline="30000" dirty="0">
                <a:solidFill>
                  <a:srgbClr val="4D4D4D"/>
                </a:solidFill>
                <a:effectLst/>
                <a:ea typeface="simsun" panose="02010600030101010101" pitchFamily="2" charset="-122"/>
              </a:rPr>
              <a:t>+1 </a:t>
            </a:r>
            <a:r>
              <a:rPr lang="en-US" altLang="zh-TW" sz="3600" dirty="0"/>
              <a:t>&lt; 4N</a:t>
            </a:r>
            <a:endParaRPr lang="en-US" altLang="zh-TW" sz="3600" b="0" i="0" baseline="30000" dirty="0">
              <a:solidFill>
                <a:srgbClr val="4D4D4D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21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74DC4-9D12-370E-5DA0-37CCC3E7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主題簡介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9FDF4-B00D-29AA-4178-705DA853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2340"/>
            <a:ext cx="8915400" cy="4208882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甚麼是線段樹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線段樹能做甚麼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線段樹的優點和缺點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47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7C45F-F883-0FF3-5CD0-81DE1149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27" y="706244"/>
            <a:ext cx="10117873" cy="552728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(2)</a:t>
            </a:r>
            <a:r>
              <a:rPr lang="zh-TW" altLang="en-US" sz="3600" dirty="0"/>
              <a:t>建樹時間複雜度</a:t>
            </a:r>
            <a:r>
              <a:rPr lang="en-US" altLang="zh-TW" sz="3600" dirty="0"/>
              <a:t>-O(N)</a:t>
            </a:r>
            <a:r>
              <a:rPr lang="zh-TW" altLang="en-US" sz="3600" dirty="0"/>
              <a:t>，</a:t>
            </a:r>
            <a:r>
              <a:rPr lang="en-US" altLang="zh-TW" sz="3600" dirty="0"/>
              <a:t>N</a:t>
            </a:r>
            <a:r>
              <a:rPr lang="zh-TW" altLang="en-US" sz="3600" dirty="0"/>
              <a:t> </a:t>
            </a:r>
            <a:r>
              <a:rPr lang="en-US" altLang="zh-TW" sz="3600" dirty="0"/>
              <a:t>for</a:t>
            </a:r>
            <a:r>
              <a:rPr lang="zh-TW" altLang="en-US" sz="3600" dirty="0"/>
              <a:t> </a:t>
            </a:r>
            <a:r>
              <a:rPr lang="en-US" altLang="zh-TW" sz="3600" dirty="0"/>
              <a:t>nodes</a:t>
            </a:r>
          </a:p>
          <a:p>
            <a:endParaRPr lang="en-US" altLang="zh-TW" sz="3600" dirty="0"/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單點、區間查詢時間複雜度</a:t>
            </a:r>
            <a:r>
              <a:rPr lang="en-US" altLang="zh-TW" sz="3600" dirty="0"/>
              <a:t>-O(</a:t>
            </a:r>
            <a:r>
              <a:rPr lang="en-US" altLang="zh-TW" sz="3600" dirty="0" err="1"/>
              <a:t>logN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Why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zh-TW" altLang="en-US" sz="3600" dirty="0"/>
              <a:t>仔細觀察查詢過程，發現每次最多分支四層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zh-TW" altLang="en-US" sz="3600" dirty="0"/>
              <a:t>因此最多造訪</a:t>
            </a:r>
            <a:r>
              <a:rPr lang="en-US" altLang="zh-TW" sz="3600" dirty="0"/>
              <a:t>4logN</a:t>
            </a:r>
            <a:r>
              <a:rPr lang="zh-TW" altLang="en-US" sz="3600" dirty="0"/>
              <a:t>個點</a:t>
            </a:r>
            <a:r>
              <a:rPr lang="en-US" altLang="zh-TW" sz="3600" dirty="0"/>
              <a:t>(Hint:</a:t>
            </a:r>
            <a:r>
              <a:rPr lang="zh-TW" altLang="en-US" sz="3600" dirty="0"/>
              <a:t>區間連續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真的嗎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zh-TW" altLang="en-US" sz="4000" dirty="0"/>
              <a:t>假如有五個點的話會怎樣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340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24EF87-6E6C-9538-95B0-9131C69D9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" y="605457"/>
            <a:ext cx="12193479" cy="5315841"/>
          </a:xfrm>
        </p:spPr>
      </p:pic>
    </p:spTree>
    <p:extLst>
      <p:ext uri="{BB962C8B-B14F-4D97-AF65-F5344CB8AC3E}">
        <p14:creationId xmlns:p14="http://schemas.microsoft.com/office/powerpoint/2010/main" val="1505072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E9AC6-D129-18B0-6033-58A1960D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5619"/>
            <a:ext cx="8915400" cy="557560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(3)</a:t>
            </a:r>
            <a:r>
              <a:rPr lang="zh-TW" altLang="en-US" sz="3600" dirty="0"/>
              <a:t>單點、區間修改時間複雜度</a:t>
            </a:r>
            <a:r>
              <a:rPr lang="en-US" altLang="zh-TW" sz="3600" dirty="0"/>
              <a:t>-O(</a:t>
            </a:r>
            <a:r>
              <a:rPr lang="en-US" altLang="zh-TW" sz="3600" dirty="0" err="1"/>
              <a:t>logN</a:t>
            </a:r>
            <a:r>
              <a:rPr lang="en-US" altLang="zh-TW" sz="3600" dirty="0"/>
              <a:t>)</a:t>
            </a:r>
          </a:p>
          <a:p>
            <a:endParaRPr lang="en-US" altLang="zh-TW" sz="3600" dirty="0"/>
          </a:p>
          <a:p>
            <a:r>
              <a:rPr lang="zh-TW" altLang="en-US" sz="3600" dirty="0"/>
              <a:t>單點修改</a:t>
            </a:r>
            <a:r>
              <a:rPr lang="en-US" altLang="zh-TW" sz="3600" dirty="0"/>
              <a:t>-</a:t>
            </a:r>
            <a:r>
              <a:rPr lang="zh-TW" altLang="en-US" sz="3600" dirty="0"/>
              <a:t>樹高約為</a:t>
            </a:r>
            <a:r>
              <a:rPr lang="en-US" altLang="zh-TW" sz="3600" dirty="0" err="1"/>
              <a:t>logN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區間修改</a:t>
            </a:r>
            <a:r>
              <a:rPr lang="en-US" altLang="zh-TW" sz="3600" dirty="0"/>
              <a:t>-</a:t>
            </a:r>
            <a:r>
              <a:rPr lang="zh-TW" altLang="en-US" sz="3600" dirty="0"/>
              <a:t>只先標記要修改的區間，實作方式類似於區間查詢。實際呼叫查詢函式等時，再請他們順便修改區間。因此複雜度同區間查詢為</a:t>
            </a:r>
            <a:r>
              <a:rPr lang="en-US" altLang="zh-TW" sz="3600" dirty="0"/>
              <a:t>O(</a:t>
            </a:r>
            <a:r>
              <a:rPr lang="en-US" altLang="zh-TW" sz="3600" dirty="0" err="1"/>
              <a:t>logN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99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46BBE-4FE4-D86F-5D59-29A29830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其他可被線段樹處理的問題</a:t>
            </a:r>
            <a:r>
              <a:rPr lang="en-US" altLang="zh-TW" sz="4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TW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4580F-85E8-486B-B3C3-3A23AEE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zh-TW" altLang="en-US" sz="4000" dirty="0"/>
              <a:t>要求 </a:t>
            </a:r>
            <a:r>
              <a:rPr lang="en-US" altLang="zh-TW" sz="4000" dirty="0"/>
              <a:t>:</a:t>
            </a:r>
            <a:r>
              <a:rPr lang="zh-TW" altLang="en-US" sz="4000" dirty="0"/>
              <a:t> 可分治性</a:t>
            </a:r>
            <a:r>
              <a:rPr lang="en-US" altLang="zh-TW" sz="4000" dirty="0"/>
              <a:t>!</a:t>
            </a:r>
          </a:p>
          <a:p>
            <a:r>
              <a:rPr lang="zh-TW" altLang="en-US" sz="4000" dirty="0"/>
              <a:t>舉例 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4000" dirty="0"/>
              <a:t>LCM</a:t>
            </a:r>
            <a:r>
              <a:rPr lang="zh-TW" altLang="en-US" sz="4000" dirty="0"/>
              <a:t>、</a:t>
            </a:r>
            <a:r>
              <a:rPr lang="en-US" altLang="zh-TW" sz="4000" dirty="0"/>
              <a:t>GCD</a:t>
            </a:r>
          </a:p>
          <a:p>
            <a:pPr marL="1371600" lvl="3" indent="0">
              <a:buNone/>
            </a:pPr>
            <a:r>
              <a:rPr lang="en-US" altLang="zh-TW" sz="3400" dirty="0"/>
              <a:t>	</a:t>
            </a:r>
            <a:r>
              <a:rPr lang="zh-TW" altLang="en-US" sz="3400" dirty="0"/>
              <a:t>矩形面積覆蓋問題</a:t>
            </a:r>
            <a:endParaRPr lang="en-US" altLang="zh-TW" sz="3400" dirty="0"/>
          </a:p>
          <a:p>
            <a:pPr marL="1371600" lvl="3" indent="0">
              <a:buNone/>
            </a:pPr>
            <a:r>
              <a:rPr lang="en-US" altLang="zh-TW" sz="3400" dirty="0"/>
              <a:t>	</a:t>
            </a:r>
            <a:r>
              <a:rPr lang="zh-TW" altLang="en-US" sz="3400" dirty="0"/>
              <a:t>牆面染色問題</a:t>
            </a:r>
            <a:endParaRPr lang="en-US" altLang="zh-TW" sz="3400" dirty="0"/>
          </a:p>
          <a:p>
            <a:pPr marL="1371600" lvl="3" indent="0">
              <a:buNone/>
            </a:pPr>
            <a:r>
              <a:rPr lang="en-US" altLang="zh-TW" sz="3400" dirty="0"/>
              <a:t>	</a:t>
            </a:r>
            <a:r>
              <a:rPr lang="zh-TW" altLang="en-US" sz="3400" dirty="0"/>
              <a:t>元素出現次數等等</a:t>
            </a:r>
            <a:endParaRPr lang="en-US" altLang="zh-TW" sz="3400" dirty="0"/>
          </a:p>
        </p:txBody>
      </p:sp>
    </p:spTree>
    <p:extLst>
      <p:ext uri="{BB962C8B-B14F-4D97-AF65-F5344CB8AC3E}">
        <p14:creationId xmlns:p14="http://schemas.microsoft.com/office/powerpoint/2010/main" val="426147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C6E1-546A-03D8-9A7D-1369A849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0153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範例</a:t>
            </a:r>
            <a:r>
              <a:rPr lang="en-US" altLang="zh-TW" sz="4400" dirty="0"/>
              <a:t>2. </a:t>
            </a:r>
            <a:r>
              <a:rPr lang="zh-TW" altLang="en-US" sz="4400" dirty="0"/>
              <a:t>矩形面積覆蓋問題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078DE-2DB5-ED04-C9F2-D1B4616F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590693"/>
            <a:ext cx="8915400" cy="232052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關鍵字 </a:t>
            </a:r>
            <a:r>
              <a:rPr lang="en-US" altLang="zh-TW" sz="3600" dirty="0"/>
              <a:t>:</a:t>
            </a:r>
            <a:r>
              <a:rPr lang="zh-TW" altLang="en-US" sz="3600" dirty="0"/>
              <a:t> 掃描線、離散化</a:t>
            </a:r>
            <a:endParaRPr lang="en-US" altLang="zh-TW" sz="3600" dirty="0"/>
          </a:p>
          <a:p>
            <a:r>
              <a:rPr lang="zh-TW" altLang="en-US" sz="3600" dirty="0"/>
              <a:t>在此只講概念</a:t>
            </a:r>
            <a:endParaRPr lang="en-US" altLang="zh-TW" sz="3600" dirty="0"/>
          </a:p>
          <a:p>
            <a:r>
              <a:rPr lang="zh-TW" altLang="en-US" sz="3600" dirty="0">
                <a:hlinkClick r:id="rId2"/>
              </a:rPr>
              <a:t>代碼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8F9FD0-553A-FED4-C675-198801760722}"/>
              </a:ext>
            </a:extLst>
          </p:cNvPr>
          <p:cNvSpPr txBox="1"/>
          <p:nvPr/>
        </p:nvSpPr>
        <p:spPr>
          <a:xfrm>
            <a:off x="2589212" y="1880758"/>
            <a:ext cx="856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Q : </a:t>
            </a:r>
            <a:r>
              <a:rPr lang="zh-TW" altLang="en-US" sz="3600" dirty="0"/>
              <a:t>給定</a:t>
            </a:r>
            <a:r>
              <a:rPr lang="en-US" altLang="zh-TW" sz="3600" dirty="0"/>
              <a:t>N</a:t>
            </a:r>
            <a:r>
              <a:rPr lang="zh-TW" altLang="en-US" sz="3600" dirty="0"/>
              <a:t>個在平面上的矩形，求他們彼此之間的覆蓋面積</a:t>
            </a:r>
            <a:r>
              <a:rPr lang="en-US" altLang="zh-TW" sz="3600" dirty="0"/>
              <a:t>(</a:t>
            </a:r>
            <a:r>
              <a:rPr lang="zh-TW" altLang="en-US" sz="3600" dirty="0">
                <a:hlinkClick r:id="rId3"/>
              </a:rPr>
              <a:t>來源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8635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499DA-BF62-8B6F-6686-22C84D58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6E4BCC-48CE-6542-D461-09AA23EEF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21" y="111656"/>
            <a:ext cx="7381358" cy="6634688"/>
          </a:xfrm>
        </p:spPr>
      </p:pic>
    </p:spTree>
    <p:extLst>
      <p:ext uri="{BB962C8B-B14F-4D97-AF65-F5344CB8AC3E}">
        <p14:creationId xmlns:p14="http://schemas.microsoft.com/office/powerpoint/2010/main" val="2170546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5554B-5BDB-3C2E-6082-F4211077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更多應用和變化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6964C-89A6-3A63-6A34-3DDFF48DD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9602788" cy="443446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(1)</a:t>
            </a:r>
            <a:r>
              <a:rPr lang="zh-TW" altLang="en-US" sz="4000" dirty="0"/>
              <a:t>線段樹和二分搜尋法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		</a:t>
            </a:r>
            <a:r>
              <a:rPr lang="zh-TW" altLang="en-US" sz="4000" dirty="0"/>
              <a:t> </a:t>
            </a:r>
            <a:r>
              <a:rPr lang="zh-TW" altLang="en-US" sz="3800" dirty="0"/>
              <a:t>例 </a:t>
            </a:r>
            <a:r>
              <a:rPr lang="en-US" altLang="zh-TW" sz="3800" dirty="0"/>
              <a:t>:</a:t>
            </a:r>
            <a:r>
              <a:rPr lang="zh-TW" altLang="en-US" sz="3800" dirty="0"/>
              <a:t> 查詢</a:t>
            </a:r>
            <a:r>
              <a:rPr lang="en-US" altLang="zh-TW" sz="3800" dirty="0"/>
              <a:t>[1, N]</a:t>
            </a:r>
            <a:r>
              <a:rPr lang="zh-TW" altLang="en-US" sz="3800" dirty="0"/>
              <a:t>之間第一個不小於</a:t>
            </a:r>
            <a:r>
              <a:rPr lang="en-US" altLang="zh-TW" sz="3800" dirty="0"/>
              <a:t>K</a:t>
            </a:r>
            <a:r>
              <a:rPr lang="zh-TW" altLang="en-US" sz="3800" dirty="0"/>
              <a:t>的數</a:t>
            </a:r>
            <a:endParaRPr lang="en-US" altLang="zh-TW" sz="3800" dirty="0"/>
          </a:p>
          <a:p>
            <a:pPr marL="914400" lvl="2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Hint : </a:t>
            </a:r>
            <a:r>
              <a:rPr lang="zh-TW" altLang="en-US" sz="3600" dirty="0"/>
              <a:t>利用線段數的特性</a:t>
            </a:r>
            <a:endParaRPr lang="en-US" altLang="zh-TW" sz="3600" dirty="0"/>
          </a:p>
          <a:p>
            <a:r>
              <a:rPr lang="en-US" altLang="zh-TW" sz="4000" dirty="0"/>
              <a:t>(2)</a:t>
            </a:r>
            <a:r>
              <a:rPr lang="zh-TW" altLang="en-US" sz="4000" dirty="0"/>
              <a:t>高維線段樹</a:t>
            </a:r>
            <a:r>
              <a:rPr lang="en-US" altLang="zh-TW" sz="4000" dirty="0"/>
              <a:t>-</a:t>
            </a:r>
            <a:r>
              <a:rPr lang="zh-TW" altLang="en-US" sz="4000" dirty="0"/>
              <a:t>樹包樹</a:t>
            </a:r>
            <a:endParaRPr lang="en-US" altLang="zh-TW" sz="4000" dirty="0"/>
          </a:p>
          <a:p>
            <a:pPr marL="914400" lvl="2" indent="0">
              <a:buNone/>
            </a:pPr>
            <a:r>
              <a:rPr lang="zh-TW" altLang="en-US" sz="3600" dirty="0"/>
              <a:t>  可維護二維平面，乃至更高維度等</a:t>
            </a:r>
            <a:endParaRPr lang="en-US" altLang="zh-TW" sz="3600" dirty="0"/>
          </a:p>
          <a:p>
            <a:pPr marL="914400" lvl="2" indent="0">
              <a:buNone/>
            </a:pPr>
            <a:r>
              <a:rPr lang="zh-TW" altLang="en-US" sz="3600" dirty="0"/>
              <a:t>  查詢複雜度</a:t>
            </a:r>
            <a:r>
              <a:rPr lang="en-US" altLang="zh-TW" sz="3600" dirty="0"/>
              <a:t>O((</a:t>
            </a:r>
            <a:r>
              <a:rPr lang="en-US" altLang="zh-TW" sz="3600" dirty="0" err="1"/>
              <a:t>logN</a:t>
            </a:r>
            <a:r>
              <a:rPr lang="en-US" altLang="zh-TW" sz="3600" dirty="0"/>
              <a:t>)</a:t>
            </a:r>
            <a:r>
              <a:rPr lang="en-US" altLang="zh-TW" sz="3600" baseline="30000" dirty="0"/>
              <a:t>D</a:t>
            </a:r>
            <a:r>
              <a:rPr lang="en-US" altLang="zh-TW" sz="3600" dirty="0"/>
              <a:t>), D for </a:t>
            </a:r>
            <a:r>
              <a:rPr lang="zh-TW" altLang="en-US" sz="3600" dirty="0"/>
              <a:t>維度</a:t>
            </a:r>
          </a:p>
        </p:txBody>
      </p:sp>
    </p:spTree>
    <p:extLst>
      <p:ext uri="{BB962C8B-B14F-4D97-AF65-F5344CB8AC3E}">
        <p14:creationId xmlns:p14="http://schemas.microsoft.com/office/powerpoint/2010/main" val="311530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C1C16-B7C4-8E98-70E7-BC5FB9E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Reference : 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AF908A-4E67-BF70-D62E-6C035B3D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17650"/>
            <a:ext cx="11288751" cy="4337824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https://hackmd.io/@wiwiho/cp-note/%2F%40wiwiho%2FCPN-segment-tree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https://zh.wikipedia.org/zh-tw/%E7%B7%9A%E6%AE%B5%E6%A8%B9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https://cp-algorithms.com/data_structures/segment_tree.html#find-the-smallest-number-greater-or-equal-to-a-specified-number-acceleration-with-fractional-cascading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https://zerojudge.tw/ShowProblem?problemid=d539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https://66lemon66.blogspot.com/2021/01/zerojudge-d539-max-c.html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https://tioj.ck.tp.edu.tw/problems/1224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http://cbdcoding.blogspot.com/2015/02/tioj-1224hoj-12.html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https://zhuanlan.zhihu.com/p/103616664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http://pisces.ck.tp.edu.tw/~peng/index.php?action=showfile&amp;file=f220f2d6b33ae091978ebf59d2af5908bc8190b51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6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7070C-ACEA-FCFF-63E6-2ED1F57D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0107"/>
            <a:ext cx="12192000" cy="147010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感謝聆聽</a:t>
            </a:r>
            <a:r>
              <a:rPr lang="en-US" altLang="zh-TW" sz="7200" dirty="0"/>
              <a:t>!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2048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5BE3A-2F6A-E11D-CE70-0DBBC00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870" y="507771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最一般的線段樹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9DD603-EE1D-116E-27B0-C8628A26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7" y="1486592"/>
            <a:ext cx="9348845" cy="5030904"/>
          </a:xfrm>
        </p:spPr>
      </p:pic>
    </p:spTree>
    <p:extLst>
      <p:ext uri="{BB962C8B-B14F-4D97-AF65-F5344CB8AC3E}">
        <p14:creationId xmlns:p14="http://schemas.microsoft.com/office/powerpoint/2010/main" val="7312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92BA7-4DC3-C34E-D2A7-D3528C7D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0B5FA-936C-BEB8-46F6-4EADD258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為何選擇線段樹來當作主題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57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2A9CA-1FDD-8AD6-CC62-BA5D8986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i="0" dirty="0">
                <a:solidFill>
                  <a:srgbClr val="333333"/>
                </a:solidFill>
                <a:effectLst/>
                <a:latin typeface="Lato Extended"/>
              </a:rPr>
              <a:t>範例</a:t>
            </a:r>
            <a:r>
              <a:rPr lang="en-US" altLang="zh-TW" sz="5400" dirty="0">
                <a:solidFill>
                  <a:srgbClr val="333333"/>
                </a:solidFill>
                <a:latin typeface="Lato Extended"/>
              </a:rPr>
              <a:t>1.</a:t>
            </a:r>
            <a:r>
              <a:rPr lang="zh-TW" altLang="en-US" sz="5400" dirty="0">
                <a:solidFill>
                  <a:srgbClr val="333333"/>
                </a:solidFill>
                <a:latin typeface="Lato Extended"/>
              </a:rPr>
              <a:t> 求區間最大值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599A66-87DB-DF61-0186-196EFB483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904999"/>
            <a:ext cx="8915400" cy="4428893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/>
              <a:t>問題</a:t>
            </a:r>
            <a:r>
              <a:rPr lang="en-US" altLang="zh-TW" sz="3600" dirty="0"/>
              <a:t>:</a:t>
            </a: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給一個數列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Helvetica Neue"/>
              </a:rPr>
              <a:t>T1,T2,T3....Tn</a:t>
            </a: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，求 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Helvetica Neue"/>
              </a:rPr>
              <a:t>Ta</a:t>
            </a: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到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Helvetica Neue"/>
              </a:rPr>
              <a:t>Tb</a:t>
            </a: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之間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涵蓋 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Helvetica Neue"/>
              </a:rPr>
              <a:t>Ta</a:t>
            </a: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Helvetica Neue"/>
              </a:rPr>
              <a:t>Tb)</a:t>
            </a: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的最大值。</a:t>
            </a:r>
            <a:endParaRPr lang="en-US" altLang="zh-TW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sz="36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TW" sz="3600" dirty="0">
                <a:solidFill>
                  <a:srgbClr val="333333"/>
                </a:solidFill>
                <a:latin typeface="Helvetica Neue"/>
              </a:rPr>
              <a:t>EX:</a:t>
            </a:r>
            <a:r>
              <a:rPr lang="zh-TW" altLang="en-US" sz="3600" dirty="0">
                <a:solidFill>
                  <a:srgbClr val="333333"/>
                </a:solidFill>
                <a:latin typeface="Helvetica Neue"/>
              </a:rPr>
              <a:t>給定陣列</a:t>
            </a:r>
            <a:r>
              <a:rPr lang="en-US" altLang="zh-TW" sz="3600" dirty="0">
                <a:solidFill>
                  <a:srgbClr val="333333"/>
                </a:solidFill>
                <a:latin typeface="Helvetica Neue"/>
              </a:rPr>
              <a:t>[1,2,3,4,5]</a:t>
            </a:r>
            <a:r>
              <a:rPr lang="zh-TW" altLang="en-US" sz="3600" dirty="0">
                <a:solidFill>
                  <a:srgbClr val="333333"/>
                </a:solidFill>
                <a:latin typeface="Helvetica Neue"/>
              </a:rPr>
              <a:t>，</a:t>
            </a:r>
            <a:endParaRPr lang="en-US" altLang="zh-TW" sz="36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zh-TW" altLang="en-US" sz="3600" dirty="0">
                <a:solidFill>
                  <a:srgbClr val="333333"/>
                </a:solidFill>
                <a:latin typeface="Helvetica Neue"/>
              </a:rPr>
              <a:t>求</a:t>
            </a:r>
            <a:r>
              <a:rPr lang="en-US" altLang="zh-TW" sz="3600" dirty="0">
                <a:solidFill>
                  <a:srgbClr val="333333"/>
                </a:solidFill>
                <a:latin typeface="Helvetica Neue"/>
              </a:rPr>
              <a:t>max(2,4)? </a:t>
            </a:r>
            <a:r>
              <a:rPr lang="zh-TW" altLang="en-US" sz="3600" dirty="0">
                <a:solidFill>
                  <a:srgbClr val="333333"/>
                </a:solidFill>
                <a:latin typeface="Helvetica Neue"/>
              </a:rPr>
              <a:t>求</a:t>
            </a:r>
            <a:r>
              <a:rPr lang="en-US" altLang="zh-TW" sz="3600" dirty="0">
                <a:solidFill>
                  <a:srgbClr val="333333"/>
                </a:solidFill>
                <a:latin typeface="Helvetica Neue"/>
              </a:rPr>
              <a:t>max(1,5)? </a:t>
            </a:r>
            <a:r>
              <a:rPr lang="zh-TW" altLang="en-US" sz="3600" dirty="0">
                <a:solidFill>
                  <a:srgbClr val="333333"/>
                </a:solidFill>
                <a:latin typeface="Helvetica Neue"/>
              </a:rPr>
              <a:t>求</a:t>
            </a:r>
            <a:r>
              <a:rPr lang="en-US" altLang="zh-TW" sz="3600" dirty="0">
                <a:solidFill>
                  <a:srgbClr val="333333"/>
                </a:solidFill>
                <a:latin typeface="Helvetica Neue"/>
              </a:rPr>
              <a:t>max(2,3)?</a:t>
            </a:r>
          </a:p>
          <a:p>
            <a:endParaRPr lang="en-US" altLang="zh-TW" sz="36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rgbClr val="333333"/>
                </a:solidFill>
                <a:latin typeface="Helvetica Neue"/>
                <a:hlinkClick r:id="rId2"/>
              </a:rPr>
              <a:t>																	</a:t>
            </a:r>
            <a:r>
              <a:rPr lang="zh-TW" altLang="en-US" sz="3600" dirty="0">
                <a:solidFill>
                  <a:srgbClr val="333333"/>
                </a:solidFill>
                <a:latin typeface="Helvetica Neue"/>
                <a:hlinkClick r:id="rId2"/>
              </a:rPr>
              <a:t>來源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631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57158-B895-AB08-ABEA-D3F4911D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278" y="735981"/>
            <a:ext cx="9419334" cy="5175242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暴力解</a:t>
            </a:r>
            <a:r>
              <a:rPr lang="en-US" altLang="zh-TW" sz="4400" dirty="0"/>
              <a:t>:</a:t>
            </a:r>
            <a:r>
              <a:rPr lang="zh-TW" altLang="en-US" sz="4400" dirty="0"/>
              <a:t>每問一次就回頭遍歷陣列</a:t>
            </a:r>
            <a:endParaRPr lang="en-US" altLang="zh-TW" sz="4400" dirty="0"/>
          </a:p>
          <a:p>
            <a:endParaRPr lang="en-US" altLang="zh-TW" sz="4400" dirty="0"/>
          </a:p>
          <a:p>
            <a:r>
              <a:rPr lang="zh-TW" altLang="en-US" sz="4400" dirty="0"/>
              <a:t> 時間複雜度</a:t>
            </a:r>
            <a:r>
              <a:rPr lang="en-US" altLang="zh-TW" sz="4400" dirty="0"/>
              <a:t>:O(N)</a:t>
            </a:r>
          </a:p>
          <a:p>
            <a:endParaRPr lang="en-US" altLang="zh-TW" sz="4400" dirty="0"/>
          </a:p>
          <a:p>
            <a:r>
              <a:rPr lang="zh-TW" altLang="en-US" sz="4400" dirty="0"/>
              <a:t>如何優化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4400" dirty="0"/>
          </a:p>
          <a:p>
            <a:endParaRPr lang="en-US" altLang="zh-TW" sz="4400" dirty="0"/>
          </a:p>
          <a:p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20001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58D91-3BCC-C107-BDA7-A2BEE6DE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solidFill>
                  <a:srgbClr val="333333"/>
                </a:solidFill>
                <a:latin typeface="Helvetica Neue"/>
              </a:rPr>
              <a:t>EX:</a:t>
            </a:r>
            <a:r>
              <a:rPr lang="zh-TW" altLang="en-US" sz="4900" dirty="0">
                <a:solidFill>
                  <a:srgbClr val="333333"/>
                </a:solidFill>
                <a:latin typeface="Helvetica Neue"/>
              </a:rPr>
              <a:t>給定陣列</a:t>
            </a:r>
            <a:r>
              <a:rPr lang="en-US" altLang="zh-TW" sz="4900" dirty="0">
                <a:solidFill>
                  <a:srgbClr val="333333"/>
                </a:solidFill>
                <a:latin typeface="Helvetica Neue"/>
              </a:rPr>
              <a:t>[3,2,4,5,6,8,1,2,9,7]</a:t>
            </a:r>
            <a:br>
              <a:rPr lang="en-US" altLang="zh-TW" sz="4000" dirty="0">
                <a:solidFill>
                  <a:srgbClr val="333333"/>
                </a:solidFill>
                <a:latin typeface="Helvetica Neue"/>
              </a:rPr>
            </a:b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3F092-8BC7-2320-6EF2-E4165D1C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1893"/>
            <a:ext cx="9721734" cy="46612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400" dirty="0"/>
              <a:t>for(int I = 0; I &lt; testcase;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++){</a:t>
            </a:r>
          </a:p>
          <a:p>
            <a:pPr marL="0" indent="0">
              <a:buNone/>
            </a:pPr>
            <a:r>
              <a:rPr lang="en-US" altLang="zh-TW" sz="2400" dirty="0"/>
              <a:t>	int left, right = 0;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 &gt;&gt; left &gt;&gt; right;</a:t>
            </a:r>
          </a:p>
          <a:p>
            <a:pPr marL="0" indent="0">
              <a:buNone/>
            </a:pPr>
            <a:r>
              <a:rPr lang="en-US" altLang="zh-TW" sz="2400" dirty="0"/>
              <a:t>	int max = 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[left-1];</a:t>
            </a:r>
          </a:p>
          <a:p>
            <a:pPr marL="0" indent="0">
              <a:buNone/>
            </a:pPr>
            <a:r>
              <a:rPr lang="en-US" altLang="zh-TW" sz="2400" dirty="0"/>
              <a:t>	for(int j = left; j &lt;= right-1; </a:t>
            </a:r>
            <a:r>
              <a:rPr lang="en-US" altLang="zh-TW" sz="2400" dirty="0" err="1"/>
              <a:t>j++</a:t>
            </a:r>
            <a:r>
              <a:rPr lang="en-US" altLang="zh-TW" sz="2400" dirty="0"/>
              <a:t>){</a:t>
            </a:r>
          </a:p>
          <a:p>
            <a:pPr marL="0" indent="0">
              <a:buNone/>
            </a:pPr>
            <a:r>
              <a:rPr lang="en-US" altLang="zh-TW" sz="2400" dirty="0"/>
              <a:t>		if(max &lt; 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[j])</a:t>
            </a:r>
          </a:p>
          <a:p>
            <a:pPr marL="0" indent="0">
              <a:buNone/>
            </a:pPr>
            <a:r>
              <a:rPr lang="en-US" altLang="zh-TW" sz="2400" dirty="0"/>
              <a:t>			max = 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[j];</a:t>
            </a:r>
          </a:p>
          <a:p>
            <a:pPr marL="0" indent="0">
              <a:buNone/>
            </a:pPr>
            <a:r>
              <a:rPr lang="en-US" altLang="zh-TW" sz="2400" dirty="0"/>
              <a:t>	}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max &lt;&lt; ‘\n’;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br>
              <a:rPr lang="en-US" altLang="zh-TW" sz="2400" dirty="0"/>
            </a:br>
            <a:r>
              <a:rPr lang="en-US" altLang="zh-TW" sz="2400" dirty="0"/>
              <a:t>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6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812D8-965A-5A8E-3D8C-7216FD06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線段樹解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BE120-82A4-A483-A414-941A5D4E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最差情況</a:t>
            </a:r>
            <a:r>
              <a:rPr lang="en-US" altLang="zh-TW" sz="4400" dirty="0"/>
              <a:t>:O(</a:t>
            </a:r>
            <a:r>
              <a:rPr lang="en-US" altLang="zh-TW" sz="4400" dirty="0" err="1"/>
              <a:t>logN</a:t>
            </a:r>
            <a:r>
              <a:rPr lang="en-US" altLang="zh-TW" sz="4400" dirty="0"/>
              <a:t>)</a:t>
            </a:r>
          </a:p>
          <a:p>
            <a:endParaRPr lang="en-US" altLang="zh-TW" sz="4400" dirty="0"/>
          </a:p>
          <a:p>
            <a:r>
              <a:rPr lang="zh-TW" altLang="en-US" sz="4400" dirty="0"/>
              <a:t>如何實現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altLang="zh-TW" sz="4400" dirty="0"/>
          </a:p>
          <a:p>
            <a:r>
              <a:rPr lang="zh-TW" altLang="en-US" sz="4400" dirty="0">
                <a:hlinkClick r:id="rId2"/>
              </a:rPr>
              <a:t>代碼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213793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A0886-3467-68CE-EBEE-BE8D1118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solidFill>
                  <a:srgbClr val="333333"/>
                </a:solidFill>
                <a:latin typeface="Helvetica Neue"/>
              </a:rPr>
              <a:t>EX:</a:t>
            </a:r>
            <a:r>
              <a:rPr lang="zh-TW" altLang="en-US" sz="4900" dirty="0">
                <a:solidFill>
                  <a:srgbClr val="333333"/>
                </a:solidFill>
                <a:latin typeface="Helvetica Neue"/>
              </a:rPr>
              <a:t>給定陣列</a:t>
            </a:r>
            <a:r>
              <a:rPr lang="en-US" altLang="zh-TW" sz="4900" dirty="0">
                <a:solidFill>
                  <a:srgbClr val="333333"/>
                </a:solidFill>
                <a:latin typeface="Helvetica Neue"/>
              </a:rPr>
              <a:t>[3,2,4,5,6,8,1,2,9,7]</a:t>
            </a:r>
            <a:br>
              <a:rPr lang="en-US" altLang="zh-TW" sz="2800" dirty="0">
                <a:solidFill>
                  <a:srgbClr val="333333"/>
                </a:solidFill>
                <a:latin typeface="Helvetica Neue"/>
              </a:rPr>
            </a:b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B4938A-F0FD-BC01-F9FB-19F7CE3C7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31" y="1495271"/>
            <a:ext cx="9120669" cy="5153032"/>
          </a:xfrm>
        </p:spPr>
      </p:pic>
    </p:spTree>
    <p:extLst>
      <p:ext uri="{BB962C8B-B14F-4D97-AF65-F5344CB8AC3E}">
        <p14:creationId xmlns:p14="http://schemas.microsoft.com/office/powerpoint/2010/main" val="66957652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</TotalTime>
  <Words>1148</Words>
  <Application>Microsoft Office PowerPoint</Application>
  <PresentationFormat>寬螢幕</PresentationFormat>
  <Paragraphs>125</Paragraphs>
  <Slides>28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Helvetica Neue</vt:lpstr>
      <vt:lpstr>Lato Extended</vt:lpstr>
      <vt:lpstr>simsun</vt:lpstr>
      <vt:lpstr>微軟正黑體</vt:lpstr>
      <vt:lpstr>Arial</vt:lpstr>
      <vt:lpstr>Calibri</vt:lpstr>
      <vt:lpstr>Century Gothic</vt:lpstr>
      <vt:lpstr>Wingdings 3</vt:lpstr>
      <vt:lpstr>絲縷</vt:lpstr>
      <vt:lpstr>DSAP期末報告-線段樹</vt:lpstr>
      <vt:lpstr>主題簡介</vt:lpstr>
      <vt:lpstr>最一般的線段樹</vt:lpstr>
      <vt:lpstr>動機</vt:lpstr>
      <vt:lpstr>範例1. 求區間最大值</vt:lpstr>
      <vt:lpstr>PowerPoint 簡報</vt:lpstr>
      <vt:lpstr>EX:給定陣列[3,2,4,5,6,8,1,2,9,7] </vt:lpstr>
      <vt:lpstr>線段樹解</vt:lpstr>
      <vt:lpstr>EX:給定陣列[3,2,4,5,6,8,1,2,9,7] </vt:lpstr>
      <vt:lpstr>實作線段樹類別</vt:lpstr>
      <vt:lpstr>具體要有的函式(非一定，因人而異)</vt:lpstr>
      <vt:lpstr>PowerPoint 簡報</vt:lpstr>
      <vt:lpstr>PowerPoint 簡報</vt:lpstr>
      <vt:lpstr>(3) 區間、單點加值: 遞迴、懶人標記  </vt:lpstr>
      <vt:lpstr>PowerPoint 簡報</vt:lpstr>
      <vt:lpstr>PowerPoint 簡報</vt:lpstr>
      <vt:lpstr>(4) 區間、單點賦值 : 先加後改VS先改後加</vt:lpstr>
      <vt:lpstr>PowerPoint 簡報</vt:lpstr>
      <vt:lpstr>複雜度分析</vt:lpstr>
      <vt:lpstr>PowerPoint 簡報</vt:lpstr>
      <vt:lpstr>PowerPoint 簡報</vt:lpstr>
      <vt:lpstr>PowerPoint 簡報</vt:lpstr>
      <vt:lpstr>其他可被線段樹處理的問題?</vt:lpstr>
      <vt:lpstr>範例2. 矩形面積覆蓋問題</vt:lpstr>
      <vt:lpstr>PowerPoint 簡報</vt:lpstr>
      <vt:lpstr>更多應用和變化</vt:lpstr>
      <vt:lpstr>Reference : </vt:lpstr>
      <vt:lpstr>感謝聆聽!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DSAP期末報告-線段樹</dc:title>
  <dc:creator>中 楊</dc:creator>
  <cp:lastModifiedBy>中 楊</cp:lastModifiedBy>
  <cp:revision>1</cp:revision>
  <dcterms:created xsi:type="dcterms:W3CDTF">2022-05-17T15:02:55Z</dcterms:created>
  <dcterms:modified xsi:type="dcterms:W3CDTF">2022-05-20T11:21:02Z</dcterms:modified>
</cp:coreProperties>
</file>